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sldIdLst>
    <p:sldId id="294" r:id="rId2"/>
    <p:sldId id="307" r:id="rId3"/>
    <p:sldId id="296" r:id="rId4"/>
    <p:sldId id="310" r:id="rId5"/>
    <p:sldId id="302" r:id="rId6"/>
    <p:sldId id="303" r:id="rId7"/>
  </p:sldIdLst>
  <p:sldSz cx="30275213" cy="42803763"/>
  <p:notesSz cx="6858000" cy="9144000"/>
  <p:defaultTextStyle>
    <a:defPPr>
      <a:defRPr lang="ja-JP"/>
    </a:defPPr>
    <a:lvl1pPr marL="0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1pPr>
    <a:lvl2pPr marL="2087256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2pPr>
    <a:lvl3pPr marL="4174516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3pPr>
    <a:lvl4pPr marL="6261772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4pPr>
    <a:lvl5pPr marL="8349028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kumimoji="1" sz="82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作成者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D00"/>
    <a:srgbClr val="C0504D"/>
    <a:srgbClr val="4472C4"/>
    <a:srgbClr val="70AD47"/>
    <a:srgbClr val="FFFFFF"/>
    <a:srgbClr val="000000"/>
    <a:srgbClr val="101010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2" autoAdjust="0"/>
    <p:restoredTop sz="94660"/>
  </p:normalViewPr>
  <p:slideViewPr>
    <p:cSldViewPr snapToGrid="0">
      <p:cViewPr varScale="1">
        <p:scale>
          <a:sx n="25" d="100"/>
          <a:sy n="25" d="100"/>
        </p:scale>
        <p:origin x="6684" y="108"/>
      </p:cViewPr>
      <p:guideLst>
        <p:guide orient="horz" pos="13482"/>
        <p:guide pos="95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C507E-9870-451A-9E05-EC403828FD05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D59B0-5A20-450A-A435-F384733DBB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179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1pPr>
    <a:lvl2pPr marL="2087256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2pPr>
    <a:lvl3pPr marL="4174516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3pPr>
    <a:lvl4pPr marL="6261772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4pPr>
    <a:lvl5pPr marL="8349028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5pPr>
    <a:lvl6pPr marL="10436284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6pPr>
    <a:lvl7pPr marL="12523545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7pPr>
    <a:lvl8pPr marL="14610801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8pPr>
    <a:lvl9pPr marL="16698057" algn="l" defTabSz="4174516" rtl="0" eaLnBrk="1" latinLnBrk="0" hangingPunct="1">
      <a:defRPr kumimoji="1"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76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63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67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66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84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35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895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02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7663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4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65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DFDD6-BA44-4E6F-A08E-4806249BAE86}" type="datetimeFigureOut">
              <a:rPr kumimoji="1" lang="ja-JP" altLang="en-US" smtClean="0"/>
              <a:t>2024/6/7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F277-0F7E-4D23-8B6C-1841F97AA4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11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kumimoji="1"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kumimoji="1"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kumimoji="1"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グループ化 484">
            <a:extLst>
              <a:ext uri="{FF2B5EF4-FFF2-40B4-BE49-F238E27FC236}">
                <a16:creationId xmlns:a16="http://schemas.microsoft.com/office/drawing/2014/main" id="{ACEE1171-F9A1-91E8-1C8E-27CACDFF3FDF}"/>
              </a:ext>
            </a:extLst>
          </p:cNvPr>
          <p:cNvGrpSpPr/>
          <p:nvPr/>
        </p:nvGrpSpPr>
        <p:grpSpPr>
          <a:xfrm>
            <a:off x="2003763" y="7388115"/>
            <a:ext cx="26836267" cy="12037376"/>
            <a:chOff x="7175023" y="9008627"/>
            <a:chExt cx="26836267" cy="12037376"/>
          </a:xfrm>
        </p:grpSpPr>
        <p:cxnSp>
          <p:nvCxnSpPr>
            <p:cNvPr id="486" name="直線矢印コネクタ 485">
              <a:extLst>
                <a:ext uri="{FF2B5EF4-FFF2-40B4-BE49-F238E27FC236}">
                  <a16:creationId xmlns:a16="http://schemas.microsoft.com/office/drawing/2014/main" id="{1E0C951A-E999-E35A-CA9F-19C3E8748CF1}"/>
                </a:ext>
              </a:extLst>
            </p:cNvPr>
            <p:cNvCxnSpPr/>
            <p:nvPr/>
          </p:nvCxnSpPr>
          <p:spPr>
            <a:xfrm>
              <a:off x="7355667" y="18110951"/>
              <a:ext cx="25514067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7" name="正方形/長方形 486">
              <a:extLst>
                <a:ext uri="{FF2B5EF4-FFF2-40B4-BE49-F238E27FC236}">
                  <a16:creationId xmlns:a16="http://schemas.microsoft.com/office/drawing/2014/main" id="{F5D903AD-D700-E31B-FE0A-6704C656EADE}"/>
                </a:ext>
              </a:extLst>
            </p:cNvPr>
            <p:cNvSpPr/>
            <p:nvPr/>
          </p:nvSpPr>
          <p:spPr>
            <a:xfrm>
              <a:off x="7698425" y="15902961"/>
              <a:ext cx="583525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0" lang="en-US" altLang="ja-JP" sz="4000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SiC</a:t>
              </a:r>
              <a:r>
                <a:rPr kumimoji="0" lang="en-US" altLang="ja-JP" sz="4000" kern="0" dirty="0">
                  <a:latin typeface="Arial" panose="020B0604020202020204" pitchFamily="34" charset="0"/>
                  <a:cs typeface="Arial" panose="020B0604020202020204" pitchFamily="34" charset="0"/>
                </a:rPr>
                <a:t> + 3/2O</a:t>
              </a:r>
              <a:r>
                <a:rPr kumimoji="0" lang="en-US" altLang="ja-JP" sz="40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kumimoji="0" lang="en-US" altLang="ja-JP" sz="4000" kern="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kumimoji="0" lang="ja-JP" altLang="en-US" sz="4000" kern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ja-JP" sz="4000" kern="0" dirty="0">
                  <a:latin typeface="Arial" panose="020B0604020202020204" pitchFamily="34" charset="0"/>
                  <a:cs typeface="Arial" panose="020B0604020202020204" pitchFamily="34" charset="0"/>
                </a:rPr>
                <a:t>SiO</a:t>
              </a:r>
              <a:r>
                <a:rPr kumimoji="0" lang="en-US" altLang="ja-JP" sz="40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ja-JP" sz="4000" kern="0" dirty="0">
                  <a:latin typeface="Arial" panose="020B0604020202020204" pitchFamily="34" charset="0"/>
                  <a:cs typeface="Arial" panose="020B0604020202020204" pitchFamily="34" charset="0"/>
                </a:rPr>
                <a:t> + CO</a:t>
              </a:r>
              <a:endParaRPr kumimoji="0" lang="ja-JP" altLang="en-US" sz="4000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8" name="正方形/長方形 487">
              <a:extLst>
                <a:ext uri="{FF2B5EF4-FFF2-40B4-BE49-F238E27FC236}">
                  <a16:creationId xmlns:a16="http://schemas.microsoft.com/office/drawing/2014/main" id="{AA14373F-4FEA-69A1-5A28-B3847D719674}"/>
                </a:ext>
              </a:extLst>
            </p:cNvPr>
            <p:cNvSpPr/>
            <p:nvPr/>
          </p:nvSpPr>
          <p:spPr>
            <a:xfrm>
              <a:off x="16475200" y="15524928"/>
              <a:ext cx="54697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SiO</a:t>
              </a:r>
              <a:r>
                <a:rPr kumimoji="0" lang="en-US" altLang="ja-JP" sz="36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+ Al</a:t>
              </a:r>
              <a:r>
                <a:rPr kumimoji="0" lang="en-US" altLang="ja-JP" sz="36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0" lang="en-US" altLang="ja-JP" sz="36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r>
                <a:rPr kumimoji="0" lang="ja-JP" altLang="en-US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 過冷却融体</a:t>
              </a:r>
            </a:p>
          </p:txBody>
        </p:sp>
        <p:sp>
          <p:nvSpPr>
            <p:cNvPr id="489" name="正方形/長方形 488">
              <a:extLst>
                <a:ext uri="{FF2B5EF4-FFF2-40B4-BE49-F238E27FC236}">
                  <a16:creationId xmlns:a16="http://schemas.microsoft.com/office/drawing/2014/main" id="{5F24AFE9-6BB3-EE8A-19DC-4D69D0F54993}"/>
                </a:ext>
              </a:extLst>
            </p:cNvPr>
            <p:cNvSpPr/>
            <p:nvPr/>
          </p:nvSpPr>
          <p:spPr>
            <a:xfrm>
              <a:off x="24254323" y="15527691"/>
              <a:ext cx="93199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kumimoji="0" lang="ja-JP" altLang="en-US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過冷却融体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= SiO</a:t>
              </a:r>
              <a:r>
                <a:rPr kumimoji="0" lang="en-US" altLang="ja-JP" sz="36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kumimoji="0" lang="ja-JP" altLang="en-US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クリストバライト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) + </a:t>
              </a:r>
              <a:r>
                <a:rPr kumimoji="0" lang="ja-JP" altLang="en-US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ムライト</a:t>
              </a:r>
            </a:p>
          </p:txBody>
        </p:sp>
        <p:sp>
          <p:nvSpPr>
            <p:cNvPr id="490" name="正方形/長方形 489">
              <a:extLst>
                <a:ext uri="{FF2B5EF4-FFF2-40B4-BE49-F238E27FC236}">
                  <a16:creationId xmlns:a16="http://schemas.microsoft.com/office/drawing/2014/main" id="{96693025-13C9-439F-A0CD-5F0DFD2EB87F}"/>
                </a:ext>
              </a:extLst>
            </p:cNvPr>
            <p:cNvSpPr/>
            <p:nvPr/>
          </p:nvSpPr>
          <p:spPr>
            <a:xfrm>
              <a:off x="16479702" y="16355580"/>
              <a:ext cx="801213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SiO</a:t>
              </a:r>
              <a:r>
                <a:rPr kumimoji="0" lang="en-US" altLang="ja-JP" sz="36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+ Al</a:t>
              </a:r>
              <a:r>
                <a:rPr kumimoji="0" lang="en-US" altLang="ja-JP" sz="36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0" lang="en-US" altLang="ja-JP" sz="3600" kern="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kumimoji="0" lang="ja-JP" altLang="en-US" sz="3600" b="1" kern="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治癒活性相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kumimoji="0" lang="ja-JP" altLang="en-US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過冷却融体</a:t>
              </a:r>
            </a:p>
          </p:txBody>
        </p:sp>
        <p:sp>
          <p:nvSpPr>
            <p:cNvPr id="491" name="正方形/長方形 490">
              <a:extLst>
                <a:ext uri="{FF2B5EF4-FFF2-40B4-BE49-F238E27FC236}">
                  <a16:creationId xmlns:a16="http://schemas.microsoft.com/office/drawing/2014/main" id="{05A73CAE-7B04-5F83-73CF-7FDBBDB32C28}"/>
                </a:ext>
              </a:extLst>
            </p:cNvPr>
            <p:cNvSpPr/>
            <p:nvPr/>
          </p:nvSpPr>
          <p:spPr>
            <a:xfrm>
              <a:off x="25980825" y="16370700"/>
              <a:ext cx="56605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過冷却融体</a:t>
              </a:r>
              <a:r>
                <a:rPr kumimoji="0" lang="en-US" altLang="ja-JP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= </a:t>
              </a:r>
              <a:r>
                <a:rPr kumimoji="0" lang="ja-JP" altLang="en-US" sz="3600" kern="0" dirty="0">
                  <a:latin typeface="Arial" panose="020B0604020202020204" pitchFamily="34" charset="0"/>
                  <a:cs typeface="Arial" panose="020B0604020202020204" pitchFamily="34" charset="0"/>
                </a:rPr>
                <a:t>複数の結晶等</a:t>
              </a:r>
            </a:p>
          </p:txBody>
        </p:sp>
        <p:cxnSp>
          <p:nvCxnSpPr>
            <p:cNvPr id="492" name="直線コネクタ 491">
              <a:extLst>
                <a:ext uri="{FF2B5EF4-FFF2-40B4-BE49-F238E27FC236}">
                  <a16:creationId xmlns:a16="http://schemas.microsoft.com/office/drawing/2014/main" id="{5100ECC8-E1B3-B5B1-729C-FE7AFB43E456}"/>
                </a:ext>
              </a:extLst>
            </p:cNvPr>
            <p:cNvCxnSpPr/>
            <p:nvPr/>
          </p:nvCxnSpPr>
          <p:spPr>
            <a:xfrm>
              <a:off x="11504780" y="16800203"/>
              <a:ext cx="0" cy="829722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直線コネクタ 492">
              <a:extLst>
                <a:ext uri="{FF2B5EF4-FFF2-40B4-BE49-F238E27FC236}">
                  <a16:creationId xmlns:a16="http://schemas.microsoft.com/office/drawing/2014/main" id="{3EB649A3-0005-EAA6-85DE-D5304F2C2147}"/>
                </a:ext>
              </a:extLst>
            </p:cNvPr>
            <p:cNvCxnSpPr/>
            <p:nvPr/>
          </p:nvCxnSpPr>
          <p:spPr>
            <a:xfrm flipH="1">
              <a:off x="9801002" y="17629925"/>
              <a:ext cx="1639392" cy="0"/>
            </a:xfrm>
            <a:prstGeom prst="line">
              <a:avLst/>
            </a:prstGeom>
            <a:ln w="349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直線矢印コネクタ 493">
              <a:extLst>
                <a:ext uri="{FF2B5EF4-FFF2-40B4-BE49-F238E27FC236}">
                  <a16:creationId xmlns:a16="http://schemas.microsoft.com/office/drawing/2014/main" id="{08EC0F5E-105C-074F-FA4E-EDF06AE78B7C}"/>
                </a:ext>
              </a:extLst>
            </p:cNvPr>
            <p:cNvCxnSpPr/>
            <p:nvPr/>
          </p:nvCxnSpPr>
          <p:spPr>
            <a:xfrm>
              <a:off x="9801002" y="17632005"/>
              <a:ext cx="0" cy="476554"/>
            </a:xfrm>
            <a:prstGeom prst="straightConnector1">
              <a:avLst/>
            </a:prstGeom>
            <a:ln w="53975">
              <a:solidFill>
                <a:schemeClr val="accent2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直線コネクタ 494">
              <a:extLst>
                <a:ext uri="{FF2B5EF4-FFF2-40B4-BE49-F238E27FC236}">
                  <a16:creationId xmlns:a16="http://schemas.microsoft.com/office/drawing/2014/main" id="{3F84C77B-A9E0-3827-000C-933664302A83}"/>
                </a:ext>
              </a:extLst>
            </p:cNvPr>
            <p:cNvCxnSpPr/>
            <p:nvPr/>
          </p:nvCxnSpPr>
          <p:spPr>
            <a:xfrm>
              <a:off x="23067533" y="17137542"/>
              <a:ext cx="0" cy="492383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直線コネクタ 495">
              <a:extLst>
                <a:ext uri="{FF2B5EF4-FFF2-40B4-BE49-F238E27FC236}">
                  <a16:creationId xmlns:a16="http://schemas.microsoft.com/office/drawing/2014/main" id="{57D0896A-F7FB-76CA-C853-63467FE4D924}"/>
                </a:ext>
              </a:extLst>
            </p:cNvPr>
            <p:cNvCxnSpPr/>
            <p:nvPr/>
          </p:nvCxnSpPr>
          <p:spPr>
            <a:xfrm flipH="1">
              <a:off x="12784726" y="17632005"/>
              <a:ext cx="10228563" cy="0"/>
            </a:xfrm>
            <a:prstGeom prst="line">
              <a:avLst/>
            </a:prstGeom>
            <a:ln w="349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直線矢印コネクタ 496">
              <a:extLst>
                <a:ext uri="{FF2B5EF4-FFF2-40B4-BE49-F238E27FC236}">
                  <a16:creationId xmlns:a16="http://schemas.microsoft.com/office/drawing/2014/main" id="{855E2EFE-1A86-471B-8916-1EB84F968FB0}"/>
                </a:ext>
              </a:extLst>
            </p:cNvPr>
            <p:cNvCxnSpPr/>
            <p:nvPr/>
          </p:nvCxnSpPr>
          <p:spPr>
            <a:xfrm>
              <a:off x="19346942" y="17632005"/>
              <a:ext cx="0" cy="476554"/>
            </a:xfrm>
            <a:prstGeom prst="straightConnector1">
              <a:avLst/>
            </a:prstGeom>
            <a:ln w="53975">
              <a:solidFill>
                <a:schemeClr val="accent2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直線矢印コネクタ 497">
              <a:extLst>
                <a:ext uri="{FF2B5EF4-FFF2-40B4-BE49-F238E27FC236}">
                  <a16:creationId xmlns:a16="http://schemas.microsoft.com/office/drawing/2014/main" id="{F56ACDF1-C5BB-1428-B8D4-583F585D7951}"/>
                </a:ext>
              </a:extLst>
            </p:cNvPr>
            <p:cNvCxnSpPr/>
            <p:nvPr/>
          </p:nvCxnSpPr>
          <p:spPr>
            <a:xfrm>
              <a:off x="12791520" y="17632005"/>
              <a:ext cx="0" cy="491149"/>
            </a:xfrm>
            <a:prstGeom prst="straightConnector1">
              <a:avLst/>
            </a:prstGeom>
            <a:ln w="53975">
              <a:solidFill>
                <a:schemeClr val="accent2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9" name="正方形/長方形 498">
              <a:extLst>
                <a:ext uri="{FF2B5EF4-FFF2-40B4-BE49-F238E27FC236}">
                  <a16:creationId xmlns:a16="http://schemas.microsoft.com/office/drawing/2014/main" id="{6DACE9B4-3F20-C725-F956-2434AC8B30E3}"/>
                </a:ext>
              </a:extLst>
            </p:cNvPr>
            <p:cNvSpPr/>
            <p:nvPr/>
          </p:nvSpPr>
          <p:spPr>
            <a:xfrm>
              <a:off x="10860960" y="16625937"/>
              <a:ext cx="1334599" cy="22271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00" name="正方形/長方形 499">
              <a:extLst>
                <a:ext uri="{FF2B5EF4-FFF2-40B4-BE49-F238E27FC236}">
                  <a16:creationId xmlns:a16="http://schemas.microsoft.com/office/drawing/2014/main" id="{97B1CB68-396A-316E-23BE-135D50E60FA2}"/>
                </a:ext>
              </a:extLst>
            </p:cNvPr>
            <p:cNvSpPr/>
            <p:nvPr/>
          </p:nvSpPr>
          <p:spPr>
            <a:xfrm>
              <a:off x="21880743" y="17010029"/>
              <a:ext cx="2373580" cy="15869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01" name="正方形/長方形 500">
              <a:extLst>
                <a:ext uri="{FF2B5EF4-FFF2-40B4-BE49-F238E27FC236}">
                  <a16:creationId xmlns:a16="http://schemas.microsoft.com/office/drawing/2014/main" id="{5E859F11-535C-0F7F-F8E0-2E7A8E5FF1B6}"/>
                </a:ext>
              </a:extLst>
            </p:cNvPr>
            <p:cNvSpPr/>
            <p:nvPr/>
          </p:nvSpPr>
          <p:spPr>
            <a:xfrm>
              <a:off x="28777933" y="16950623"/>
              <a:ext cx="2836233" cy="191864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cxnSp>
          <p:nvCxnSpPr>
            <p:cNvPr id="502" name="直線コネクタ 501">
              <a:extLst>
                <a:ext uri="{FF2B5EF4-FFF2-40B4-BE49-F238E27FC236}">
                  <a16:creationId xmlns:a16="http://schemas.microsoft.com/office/drawing/2014/main" id="{1C7FE007-A8CF-21CD-29E6-84D408912162}"/>
                </a:ext>
              </a:extLst>
            </p:cNvPr>
            <p:cNvCxnSpPr/>
            <p:nvPr/>
          </p:nvCxnSpPr>
          <p:spPr>
            <a:xfrm>
              <a:off x="30300210" y="17109363"/>
              <a:ext cx="0" cy="520562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直線コネクタ 502">
              <a:extLst>
                <a:ext uri="{FF2B5EF4-FFF2-40B4-BE49-F238E27FC236}">
                  <a16:creationId xmlns:a16="http://schemas.microsoft.com/office/drawing/2014/main" id="{D55C8DF0-18B1-4096-D6F3-BD4D34D3C1C5}"/>
                </a:ext>
              </a:extLst>
            </p:cNvPr>
            <p:cNvCxnSpPr/>
            <p:nvPr/>
          </p:nvCxnSpPr>
          <p:spPr>
            <a:xfrm flipH="1">
              <a:off x="26321198" y="17632005"/>
              <a:ext cx="3979012" cy="0"/>
            </a:xfrm>
            <a:prstGeom prst="line">
              <a:avLst/>
            </a:prstGeom>
            <a:ln w="3492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直線矢印コネクタ 503">
              <a:extLst>
                <a:ext uri="{FF2B5EF4-FFF2-40B4-BE49-F238E27FC236}">
                  <a16:creationId xmlns:a16="http://schemas.microsoft.com/office/drawing/2014/main" id="{4757A400-46DF-F2AE-69F6-6C8B9B1CE2D4}"/>
                </a:ext>
              </a:extLst>
            </p:cNvPr>
            <p:cNvCxnSpPr/>
            <p:nvPr/>
          </p:nvCxnSpPr>
          <p:spPr>
            <a:xfrm>
              <a:off x="26321190" y="17632005"/>
              <a:ext cx="0" cy="476554"/>
            </a:xfrm>
            <a:prstGeom prst="straightConnector1">
              <a:avLst/>
            </a:prstGeom>
            <a:ln w="53975">
              <a:solidFill>
                <a:schemeClr val="accent2">
                  <a:lumMod val="50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5" name="テキスト ボックス 504">
              <a:extLst>
                <a:ext uri="{FF2B5EF4-FFF2-40B4-BE49-F238E27FC236}">
                  <a16:creationId xmlns:a16="http://schemas.microsoft.com/office/drawing/2014/main" id="{9F895EF5-70BE-2353-B14F-9B7A6F1991A5}"/>
                </a:ext>
              </a:extLst>
            </p:cNvPr>
            <p:cNvSpPr txBox="1"/>
            <p:nvPr/>
          </p:nvSpPr>
          <p:spPr>
            <a:xfrm>
              <a:off x="32970618" y="17742025"/>
              <a:ext cx="1040672" cy="635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532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ja-JP" altLang="en-US" sz="3532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テキスト ボックス 505">
              <a:extLst>
                <a:ext uri="{FF2B5EF4-FFF2-40B4-BE49-F238E27FC236}">
                  <a16:creationId xmlns:a16="http://schemas.microsoft.com/office/drawing/2014/main" id="{AE2E6F88-C7B4-2CF5-09C9-627420C82165}"/>
                </a:ext>
              </a:extLst>
            </p:cNvPr>
            <p:cNvSpPr txBox="1"/>
            <p:nvPr/>
          </p:nvSpPr>
          <p:spPr>
            <a:xfrm>
              <a:off x="7641796" y="14549031"/>
              <a:ext cx="39501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治癒エージェント</a:t>
              </a:r>
              <a:r>
                <a:rPr lang="en-US" altLang="ja-JP" sz="32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: </a:t>
              </a:r>
              <a:r>
                <a:rPr lang="en-US" altLang="ja-JP" sz="3200" dirty="0" err="1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SiC</a:t>
              </a:r>
              <a:endParaRPr lang="ja-JP" altLang="en-US" sz="3200" dirty="0">
                <a:solidFill>
                  <a:srgbClr val="3A1D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07" name="テキスト ボックス 506">
              <a:extLst>
                <a:ext uri="{FF2B5EF4-FFF2-40B4-BE49-F238E27FC236}">
                  <a16:creationId xmlns:a16="http://schemas.microsoft.com/office/drawing/2014/main" id="{75F67033-020F-2C72-3F15-9F45CDCB4284}"/>
                </a:ext>
              </a:extLst>
            </p:cNvPr>
            <p:cNvSpPr txBox="1"/>
            <p:nvPr/>
          </p:nvSpPr>
          <p:spPr>
            <a:xfrm>
              <a:off x="12190136" y="14550756"/>
              <a:ext cx="33009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生成酸化物</a:t>
              </a:r>
              <a:r>
                <a:rPr lang="en-US" altLang="ja-JP" sz="32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: SiO</a:t>
              </a:r>
              <a:r>
                <a:rPr lang="en-US" altLang="ja-JP" sz="3200" baseline="-250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2</a:t>
              </a:r>
              <a:endParaRPr lang="ja-JP" altLang="en-US" sz="3200" baseline="-25000" dirty="0">
                <a:solidFill>
                  <a:srgbClr val="3A1D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08" name="正方形/長方形 507">
              <a:extLst>
                <a:ext uri="{FF2B5EF4-FFF2-40B4-BE49-F238E27FC236}">
                  <a16:creationId xmlns:a16="http://schemas.microsoft.com/office/drawing/2014/main" id="{9F9B8C80-E292-ED52-5461-B31648CD7376}"/>
                </a:ext>
              </a:extLst>
            </p:cNvPr>
            <p:cNvSpPr/>
            <p:nvPr/>
          </p:nvSpPr>
          <p:spPr>
            <a:xfrm>
              <a:off x="8952746" y="10354567"/>
              <a:ext cx="2027684" cy="3925448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09" name="フリーフォーム 25">
              <a:extLst>
                <a:ext uri="{FF2B5EF4-FFF2-40B4-BE49-F238E27FC236}">
                  <a16:creationId xmlns:a16="http://schemas.microsoft.com/office/drawing/2014/main" id="{2550FC3C-5E4B-908B-6987-A105375DDCCD}"/>
                </a:ext>
              </a:extLst>
            </p:cNvPr>
            <p:cNvSpPr/>
            <p:nvPr/>
          </p:nvSpPr>
          <p:spPr>
            <a:xfrm>
              <a:off x="7727946" y="10351053"/>
              <a:ext cx="2260130" cy="3931571"/>
            </a:xfrm>
            <a:custGeom>
              <a:avLst/>
              <a:gdLst>
                <a:gd name="connsiteX0" fmla="*/ 2382 w 511969"/>
                <a:gd name="connsiteY0" fmla="*/ 0 h 890587"/>
                <a:gd name="connsiteX1" fmla="*/ 483394 w 511969"/>
                <a:gd name="connsiteY1" fmla="*/ 0 h 890587"/>
                <a:gd name="connsiteX2" fmla="*/ 404813 w 511969"/>
                <a:gd name="connsiteY2" fmla="*/ 180975 h 890587"/>
                <a:gd name="connsiteX3" fmla="*/ 511969 w 511969"/>
                <a:gd name="connsiteY3" fmla="*/ 438150 h 890587"/>
                <a:gd name="connsiteX4" fmla="*/ 466725 w 511969"/>
                <a:gd name="connsiteY4" fmla="*/ 469106 h 890587"/>
                <a:gd name="connsiteX5" fmla="*/ 447675 w 511969"/>
                <a:gd name="connsiteY5" fmla="*/ 542925 h 890587"/>
                <a:gd name="connsiteX6" fmla="*/ 492919 w 511969"/>
                <a:gd name="connsiteY6" fmla="*/ 638175 h 890587"/>
                <a:gd name="connsiteX7" fmla="*/ 323850 w 511969"/>
                <a:gd name="connsiteY7" fmla="*/ 890587 h 890587"/>
                <a:gd name="connsiteX8" fmla="*/ 0 w 511969"/>
                <a:gd name="connsiteY8" fmla="*/ 890587 h 890587"/>
                <a:gd name="connsiteX9" fmla="*/ 2382 w 511969"/>
                <a:gd name="connsiteY9" fmla="*/ 0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969" h="890587">
                  <a:moveTo>
                    <a:pt x="2382" y="0"/>
                  </a:moveTo>
                  <a:lnTo>
                    <a:pt x="483394" y="0"/>
                  </a:lnTo>
                  <a:lnTo>
                    <a:pt x="404813" y="180975"/>
                  </a:lnTo>
                  <a:cubicBezTo>
                    <a:pt x="440532" y="266700"/>
                    <a:pt x="482203" y="370681"/>
                    <a:pt x="511969" y="438150"/>
                  </a:cubicBezTo>
                  <a:cubicBezTo>
                    <a:pt x="496888" y="448469"/>
                    <a:pt x="477441" y="451644"/>
                    <a:pt x="466725" y="469106"/>
                  </a:cubicBezTo>
                  <a:cubicBezTo>
                    <a:pt x="456009" y="486568"/>
                    <a:pt x="443309" y="514747"/>
                    <a:pt x="447675" y="542925"/>
                  </a:cubicBezTo>
                  <a:cubicBezTo>
                    <a:pt x="452041" y="571103"/>
                    <a:pt x="472480" y="604639"/>
                    <a:pt x="492919" y="638175"/>
                  </a:cubicBezTo>
                  <a:lnTo>
                    <a:pt x="323850" y="890587"/>
                  </a:lnTo>
                  <a:lnTo>
                    <a:pt x="0" y="8905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10" name="フリーフォーム 26">
              <a:extLst>
                <a:ext uri="{FF2B5EF4-FFF2-40B4-BE49-F238E27FC236}">
                  <a16:creationId xmlns:a16="http://schemas.microsoft.com/office/drawing/2014/main" id="{CA50F6E5-AAB5-329A-16D9-EFEA1C7036F7}"/>
                </a:ext>
              </a:extLst>
            </p:cNvPr>
            <p:cNvSpPr/>
            <p:nvPr/>
          </p:nvSpPr>
          <p:spPr>
            <a:xfrm>
              <a:off x="10082685" y="10351053"/>
              <a:ext cx="1576836" cy="3924945"/>
            </a:xfrm>
            <a:custGeom>
              <a:avLst/>
              <a:gdLst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3813 w 357188"/>
                <a:gd name="connsiteY6" fmla="*/ 219075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8576 w 357188"/>
                <a:gd name="connsiteY6" fmla="*/ 223837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8" h="892968">
                  <a:moveTo>
                    <a:pt x="52388" y="0"/>
                  </a:moveTo>
                  <a:lnTo>
                    <a:pt x="357188" y="0"/>
                  </a:lnTo>
                  <a:lnTo>
                    <a:pt x="357188" y="892968"/>
                  </a:lnTo>
                  <a:lnTo>
                    <a:pt x="9525" y="892968"/>
                  </a:lnTo>
                  <a:lnTo>
                    <a:pt x="176213" y="611981"/>
                  </a:lnTo>
                  <a:lnTo>
                    <a:pt x="2382" y="254793"/>
                  </a:lnTo>
                  <a:cubicBezTo>
                    <a:pt x="9526" y="242887"/>
                    <a:pt x="28973" y="236934"/>
                    <a:pt x="28576" y="223837"/>
                  </a:cubicBezTo>
                  <a:lnTo>
                    <a:pt x="0" y="176212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11" name="フリーフォーム 27">
              <a:extLst>
                <a:ext uri="{FF2B5EF4-FFF2-40B4-BE49-F238E27FC236}">
                  <a16:creationId xmlns:a16="http://schemas.microsoft.com/office/drawing/2014/main" id="{E5B2124C-95B1-3DEC-B13A-E7A5E2CB5CE2}"/>
                </a:ext>
              </a:extLst>
            </p:cNvPr>
            <p:cNvSpPr/>
            <p:nvPr/>
          </p:nvSpPr>
          <p:spPr>
            <a:xfrm>
              <a:off x="10078619" y="10340547"/>
              <a:ext cx="767391" cy="3931575"/>
            </a:xfrm>
            <a:custGeom>
              <a:avLst/>
              <a:gdLst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6193 w 173831"/>
                <a:gd name="connsiteY2" fmla="*/ 223838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31" h="890588">
                  <a:moveTo>
                    <a:pt x="52387" y="0"/>
                  </a:moveTo>
                  <a:cubicBezTo>
                    <a:pt x="32940" y="67072"/>
                    <a:pt x="12700" y="134144"/>
                    <a:pt x="0" y="180975"/>
                  </a:cubicBezTo>
                  <a:cubicBezTo>
                    <a:pt x="8731" y="195263"/>
                    <a:pt x="28177" y="205979"/>
                    <a:pt x="28574" y="219076"/>
                  </a:cubicBezTo>
                  <a:cubicBezTo>
                    <a:pt x="28971" y="232173"/>
                    <a:pt x="14485" y="248246"/>
                    <a:pt x="2381" y="259557"/>
                  </a:cubicBezTo>
                  <a:lnTo>
                    <a:pt x="173831" y="614363"/>
                  </a:lnTo>
                  <a:lnTo>
                    <a:pt x="11906" y="890588"/>
                  </a:lnTo>
                </a:path>
              </a:pathLst>
            </a:custGeom>
            <a:noFill/>
            <a:ln w="50800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12" name="円/楕円 28">
              <a:extLst>
                <a:ext uri="{FF2B5EF4-FFF2-40B4-BE49-F238E27FC236}">
                  <a16:creationId xmlns:a16="http://schemas.microsoft.com/office/drawing/2014/main" id="{7CDCD154-3342-7871-DC9C-D63FBDE0FD56}"/>
                </a:ext>
              </a:extLst>
            </p:cNvPr>
            <p:cNvSpPr/>
            <p:nvPr/>
          </p:nvSpPr>
          <p:spPr>
            <a:xfrm>
              <a:off x="10219078" y="12343907"/>
              <a:ext cx="1017151" cy="1017151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13" name="直線コネクタ 512">
              <a:extLst>
                <a:ext uri="{FF2B5EF4-FFF2-40B4-BE49-F238E27FC236}">
                  <a16:creationId xmlns:a16="http://schemas.microsoft.com/office/drawing/2014/main" id="{8380C96E-E76B-C0D3-3CA6-FE2E6999F20A}"/>
                </a:ext>
              </a:extLst>
            </p:cNvPr>
            <p:cNvCxnSpPr/>
            <p:nvPr/>
          </p:nvCxnSpPr>
          <p:spPr>
            <a:xfrm flipV="1">
              <a:off x="11230092" y="12710644"/>
              <a:ext cx="420604" cy="11143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4" name="フリーフォーム 30">
              <a:extLst>
                <a:ext uri="{FF2B5EF4-FFF2-40B4-BE49-F238E27FC236}">
                  <a16:creationId xmlns:a16="http://schemas.microsoft.com/office/drawing/2014/main" id="{8C05EAD7-9D18-E4BB-7F57-0CB9037E2017}"/>
                </a:ext>
              </a:extLst>
            </p:cNvPr>
            <p:cNvSpPr/>
            <p:nvPr/>
          </p:nvSpPr>
          <p:spPr>
            <a:xfrm>
              <a:off x="9168124" y="10338538"/>
              <a:ext cx="798929" cy="3924565"/>
            </a:xfrm>
            <a:custGeom>
              <a:avLst/>
              <a:gdLst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27000 w 180975"/>
                <a:gd name="connsiteY3" fmla="*/ 473075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80962 w 180975"/>
                <a:gd name="connsiteY1" fmla="*/ 189706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89000">
                  <a:moveTo>
                    <a:pt x="161925" y="0"/>
                  </a:moveTo>
                  <a:lnTo>
                    <a:pt x="80962" y="189706"/>
                  </a:lnTo>
                  <a:lnTo>
                    <a:pt x="180975" y="441325"/>
                  </a:lnTo>
                  <a:cubicBezTo>
                    <a:pt x="162983" y="451908"/>
                    <a:pt x="141287" y="469901"/>
                    <a:pt x="131762" y="487363"/>
                  </a:cubicBezTo>
                  <a:cubicBezTo>
                    <a:pt x="122237" y="504826"/>
                    <a:pt x="120914" y="526256"/>
                    <a:pt x="123825" y="546100"/>
                  </a:cubicBezTo>
                  <a:cubicBezTo>
                    <a:pt x="126736" y="565944"/>
                    <a:pt x="141817" y="591608"/>
                    <a:pt x="149225" y="606425"/>
                  </a:cubicBezTo>
                  <a:lnTo>
                    <a:pt x="168275" y="635000"/>
                  </a:lnTo>
                  <a:lnTo>
                    <a:pt x="0" y="889000"/>
                  </a:lnTo>
                </a:path>
              </a:pathLst>
            </a:cu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15" name="円/楕円 31">
              <a:extLst>
                <a:ext uri="{FF2B5EF4-FFF2-40B4-BE49-F238E27FC236}">
                  <a16:creationId xmlns:a16="http://schemas.microsoft.com/office/drawing/2014/main" id="{3CA29EA5-B1AD-6FFE-81B1-6CE9C284341C}"/>
                </a:ext>
              </a:extLst>
            </p:cNvPr>
            <p:cNvSpPr/>
            <p:nvPr/>
          </p:nvSpPr>
          <p:spPr>
            <a:xfrm>
              <a:off x="9328903" y="11039962"/>
              <a:ext cx="549973" cy="54997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16" name="円/楕円 32">
              <a:extLst>
                <a:ext uri="{FF2B5EF4-FFF2-40B4-BE49-F238E27FC236}">
                  <a16:creationId xmlns:a16="http://schemas.microsoft.com/office/drawing/2014/main" id="{9F921E89-26B2-5612-CA86-06EF9A5D541F}"/>
                </a:ext>
              </a:extLst>
            </p:cNvPr>
            <p:cNvSpPr/>
            <p:nvPr/>
          </p:nvSpPr>
          <p:spPr>
            <a:xfrm>
              <a:off x="8972121" y="10680192"/>
              <a:ext cx="168633" cy="168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17" name="直線コネクタ 516">
              <a:extLst>
                <a:ext uri="{FF2B5EF4-FFF2-40B4-BE49-F238E27FC236}">
                  <a16:creationId xmlns:a16="http://schemas.microsoft.com/office/drawing/2014/main" id="{12DB06F0-4F7C-C25B-0B4B-DF50312A4D7D}"/>
                </a:ext>
              </a:extLst>
            </p:cNvPr>
            <p:cNvCxnSpPr/>
            <p:nvPr/>
          </p:nvCxnSpPr>
          <p:spPr>
            <a:xfrm>
              <a:off x="8564602" y="13938172"/>
              <a:ext cx="815457" cy="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線コネクタ 517">
              <a:extLst>
                <a:ext uri="{FF2B5EF4-FFF2-40B4-BE49-F238E27FC236}">
                  <a16:creationId xmlns:a16="http://schemas.microsoft.com/office/drawing/2014/main" id="{6154F244-95A9-6916-30B7-AB729DD6EEF7}"/>
                </a:ext>
              </a:extLst>
            </p:cNvPr>
            <p:cNvCxnSpPr/>
            <p:nvPr/>
          </p:nvCxnSpPr>
          <p:spPr>
            <a:xfrm>
              <a:off x="8042617" y="13276024"/>
              <a:ext cx="521985" cy="661225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直線コネクタ 518">
              <a:extLst>
                <a:ext uri="{FF2B5EF4-FFF2-40B4-BE49-F238E27FC236}">
                  <a16:creationId xmlns:a16="http://schemas.microsoft.com/office/drawing/2014/main" id="{DA85CC51-79FD-DD3B-74D3-9965D5AE3D03}"/>
                </a:ext>
              </a:extLst>
            </p:cNvPr>
            <p:cNvCxnSpPr/>
            <p:nvPr/>
          </p:nvCxnSpPr>
          <p:spPr>
            <a:xfrm flipH="1">
              <a:off x="8377380" y="13943584"/>
              <a:ext cx="191288" cy="31071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直線コネクタ 519">
              <a:extLst>
                <a:ext uri="{FF2B5EF4-FFF2-40B4-BE49-F238E27FC236}">
                  <a16:creationId xmlns:a16="http://schemas.microsoft.com/office/drawing/2014/main" id="{571D1EEE-4818-EAFD-84CB-FED4762DA6CB}"/>
                </a:ext>
              </a:extLst>
            </p:cNvPr>
            <p:cNvCxnSpPr/>
            <p:nvPr/>
          </p:nvCxnSpPr>
          <p:spPr>
            <a:xfrm flipV="1">
              <a:off x="7822674" y="11641834"/>
              <a:ext cx="480934" cy="116493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直線コネクタ 520">
              <a:extLst>
                <a:ext uri="{FF2B5EF4-FFF2-40B4-BE49-F238E27FC236}">
                  <a16:creationId xmlns:a16="http://schemas.microsoft.com/office/drawing/2014/main" id="{7E85F793-2C72-4656-D325-CE9AAFE11683}"/>
                </a:ext>
              </a:extLst>
            </p:cNvPr>
            <p:cNvCxnSpPr>
              <a:stCxn id="515" idx="3"/>
            </p:cNvCxnSpPr>
            <p:nvPr/>
          </p:nvCxnSpPr>
          <p:spPr>
            <a:xfrm flipH="1">
              <a:off x="8303612" y="11509396"/>
              <a:ext cx="1105831" cy="16081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直線コネクタ 521">
              <a:extLst>
                <a:ext uri="{FF2B5EF4-FFF2-40B4-BE49-F238E27FC236}">
                  <a16:creationId xmlns:a16="http://schemas.microsoft.com/office/drawing/2014/main" id="{C9F37BA8-EA9C-B3B4-73B9-E5E632F31F68}"/>
                </a:ext>
              </a:extLst>
            </p:cNvPr>
            <p:cNvCxnSpPr/>
            <p:nvPr/>
          </p:nvCxnSpPr>
          <p:spPr>
            <a:xfrm>
              <a:off x="7720896" y="10848824"/>
              <a:ext cx="656484" cy="84081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3" name="円/楕円 39">
              <a:extLst>
                <a:ext uri="{FF2B5EF4-FFF2-40B4-BE49-F238E27FC236}">
                  <a16:creationId xmlns:a16="http://schemas.microsoft.com/office/drawing/2014/main" id="{C2B50064-8513-62AD-08A2-3D269C537EAF}"/>
                </a:ext>
              </a:extLst>
            </p:cNvPr>
            <p:cNvSpPr/>
            <p:nvPr/>
          </p:nvSpPr>
          <p:spPr>
            <a:xfrm>
              <a:off x="7996163" y="11339655"/>
              <a:ext cx="653764" cy="653765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4" name="円/楕円 40">
              <a:extLst>
                <a:ext uri="{FF2B5EF4-FFF2-40B4-BE49-F238E27FC236}">
                  <a16:creationId xmlns:a16="http://schemas.microsoft.com/office/drawing/2014/main" id="{1D2D8C6F-C74F-20F5-C7B1-1A0BDA8158A4}"/>
                </a:ext>
              </a:extLst>
            </p:cNvPr>
            <p:cNvSpPr/>
            <p:nvPr/>
          </p:nvSpPr>
          <p:spPr>
            <a:xfrm>
              <a:off x="8717488" y="12168237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5" name="円/楕円 41">
              <a:extLst>
                <a:ext uri="{FF2B5EF4-FFF2-40B4-BE49-F238E27FC236}">
                  <a16:creationId xmlns:a16="http://schemas.microsoft.com/office/drawing/2014/main" id="{1572BF5A-3BE7-72D0-2B11-5923AB3DD270}"/>
                </a:ext>
              </a:extLst>
            </p:cNvPr>
            <p:cNvSpPr/>
            <p:nvPr/>
          </p:nvSpPr>
          <p:spPr>
            <a:xfrm>
              <a:off x="9000463" y="12989469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6" name="円/楕円 42">
              <a:extLst>
                <a:ext uri="{FF2B5EF4-FFF2-40B4-BE49-F238E27FC236}">
                  <a16:creationId xmlns:a16="http://schemas.microsoft.com/office/drawing/2014/main" id="{0C66692E-A245-DFDB-15A9-DBAB5ED0630C}"/>
                </a:ext>
              </a:extLst>
            </p:cNvPr>
            <p:cNvSpPr/>
            <p:nvPr/>
          </p:nvSpPr>
          <p:spPr>
            <a:xfrm>
              <a:off x="11151888" y="11749214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7" name="円/楕円 43">
              <a:extLst>
                <a:ext uri="{FF2B5EF4-FFF2-40B4-BE49-F238E27FC236}">
                  <a16:creationId xmlns:a16="http://schemas.microsoft.com/office/drawing/2014/main" id="{1319F94D-E153-C11C-2D76-F8AF2CEEA5AA}"/>
                </a:ext>
              </a:extLst>
            </p:cNvPr>
            <p:cNvSpPr/>
            <p:nvPr/>
          </p:nvSpPr>
          <p:spPr>
            <a:xfrm>
              <a:off x="11067075" y="13829798"/>
              <a:ext cx="210399" cy="210399"/>
            </a:xfrm>
            <a:prstGeom prst="ellipse">
              <a:avLst/>
            </a:prstGeom>
            <a:solidFill>
              <a:srgbClr val="AF6759"/>
            </a:solidFill>
            <a:ln w="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8" name="円/楕円 44">
              <a:extLst>
                <a:ext uri="{FF2B5EF4-FFF2-40B4-BE49-F238E27FC236}">
                  <a16:creationId xmlns:a16="http://schemas.microsoft.com/office/drawing/2014/main" id="{A630830F-465B-F2EB-ECE1-132E3CD8879E}"/>
                </a:ext>
              </a:extLst>
            </p:cNvPr>
            <p:cNvSpPr/>
            <p:nvPr/>
          </p:nvSpPr>
          <p:spPr>
            <a:xfrm>
              <a:off x="10804977" y="10680192"/>
              <a:ext cx="210399" cy="210399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29" name="正方形/長方形 528">
              <a:extLst>
                <a:ext uri="{FF2B5EF4-FFF2-40B4-BE49-F238E27FC236}">
                  <a16:creationId xmlns:a16="http://schemas.microsoft.com/office/drawing/2014/main" id="{DBC239E1-2361-995B-E92A-9855B167AD03}"/>
                </a:ext>
              </a:extLst>
            </p:cNvPr>
            <p:cNvSpPr/>
            <p:nvPr/>
          </p:nvSpPr>
          <p:spPr>
            <a:xfrm>
              <a:off x="13079741" y="10387183"/>
              <a:ext cx="2027684" cy="3906000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30" name="フリーフォーム 46">
              <a:extLst>
                <a:ext uri="{FF2B5EF4-FFF2-40B4-BE49-F238E27FC236}">
                  <a16:creationId xmlns:a16="http://schemas.microsoft.com/office/drawing/2014/main" id="{DC99E32B-55E2-AC6F-5C6A-A44D960A23D8}"/>
                </a:ext>
              </a:extLst>
            </p:cNvPr>
            <p:cNvSpPr/>
            <p:nvPr/>
          </p:nvSpPr>
          <p:spPr>
            <a:xfrm>
              <a:off x="11854941" y="10372330"/>
              <a:ext cx="2260130" cy="3931571"/>
            </a:xfrm>
            <a:custGeom>
              <a:avLst/>
              <a:gdLst>
                <a:gd name="connsiteX0" fmla="*/ 2382 w 511969"/>
                <a:gd name="connsiteY0" fmla="*/ 0 h 890587"/>
                <a:gd name="connsiteX1" fmla="*/ 483394 w 511969"/>
                <a:gd name="connsiteY1" fmla="*/ 0 h 890587"/>
                <a:gd name="connsiteX2" fmla="*/ 404813 w 511969"/>
                <a:gd name="connsiteY2" fmla="*/ 180975 h 890587"/>
                <a:gd name="connsiteX3" fmla="*/ 511969 w 511969"/>
                <a:gd name="connsiteY3" fmla="*/ 438150 h 890587"/>
                <a:gd name="connsiteX4" fmla="*/ 466725 w 511969"/>
                <a:gd name="connsiteY4" fmla="*/ 469106 h 890587"/>
                <a:gd name="connsiteX5" fmla="*/ 447675 w 511969"/>
                <a:gd name="connsiteY5" fmla="*/ 542925 h 890587"/>
                <a:gd name="connsiteX6" fmla="*/ 492919 w 511969"/>
                <a:gd name="connsiteY6" fmla="*/ 638175 h 890587"/>
                <a:gd name="connsiteX7" fmla="*/ 323850 w 511969"/>
                <a:gd name="connsiteY7" fmla="*/ 890587 h 890587"/>
                <a:gd name="connsiteX8" fmla="*/ 0 w 511969"/>
                <a:gd name="connsiteY8" fmla="*/ 890587 h 890587"/>
                <a:gd name="connsiteX9" fmla="*/ 2382 w 511969"/>
                <a:gd name="connsiteY9" fmla="*/ 0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969" h="890587">
                  <a:moveTo>
                    <a:pt x="2382" y="0"/>
                  </a:moveTo>
                  <a:lnTo>
                    <a:pt x="483394" y="0"/>
                  </a:lnTo>
                  <a:lnTo>
                    <a:pt x="404813" y="180975"/>
                  </a:lnTo>
                  <a:cubicBezTo>
                    <a:pt x="440532" y="266700"/>
                    <a:pt x="482203" y="370681"/>
                    <a:pt x="511969" y="438150"/>
                  </a:cubicBezTo>
                  <a:cubicBezTo>
                    <a:pt x="496888" y="448469"/>
                    <a:pt x="477441" y="451644"/>
                    <a:pt x="466725" y="469106"/>
                  </a:cubicBezTo>
                  <a:cubicBezTo>
                    <a:pt x="456009" y="486568"/>
                    <a:pt x="443309" y="514747"/>
                    <a:pt x="447675" y="542925"/>
                  </a:cubicBezTo>
                  <a:cubicBezTo>
                    <a:pt x="452041" y="571103"/>
                    <a:pt x="472480" y="604639"/>
                    <a:pt x="492919" y="638175"/>
                  </a:cubicBezTo>
                  <a:lnTo>
                    <a:pt x="323850" y="890587"/>
                  </a:lnTo>
                  <a:lnTo>
                    <a:pt x="0" y="8905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31" name="フリーフォーム 47">
              <a:extLst>
                <a:ext uri="{FF2B5EF4-FFF2-40B4-BE49-F238E27FC236}">
                  <a16:creationId xmlns:a16="http://schemas.microsoft.com/office/drawing/2014/main" id="{3AAEA3D3-F6E0-24FB-687A-A2AAEC083BFA}"/>
                </a:ext>
              </a:extLst>
            </p:cNvPr>
            <p:cNvSpPr/>
            <p:nvPr/>
          </p:nvSpPr>
          <p:spPr>
            <a:xfrm>
              <a:off x="14209680" y="10375505"/>
              <a:ext cx="1576836" cy="3924945"/>
            </a:xfrm>
            <a:custGeom>
              <a:avLst/>
              <a:gdLst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3813 w 357188"/>
                <a:gd name="connsiteY6" fmla="*/ 219075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8576 w 357188"/>
                <a:gd name="connsiteY6" fmla="*/ 223837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8" h="892968">
                  <a:moveTo>
                    <a:pt x="52388" y="0"/>
                  </a:moveTo>
                  <a:lnTo>
                    <a:pt x="357188" y="0"/>
                  </a:lnTo>
                  <a:lnTo>
                    <a:pt x="357188" y="892968"/>
                  </a:lnTo>
                  <a:lnTo>
                    <a:pt x="9525" y="892968"/>
                  </a:lnTo>
                  <a:lnTo>
                    <a:pt x="176213" y="611981"/>
                  </a:lnTo>
                  <a:lnTo>
                    <a:pt x="2382" y="254793"/>
                  </a:lnTo>
                  <a:cubicBezTo>
                    <a:pt x="9526" y="242887"/>
                    <a:pt x="28973" y="236934"/>
                    <a:pt x="28576" y="223837"/>
                  </a:cubicBezTo>
                  <a:lnTo>
                    <a:pt x="0" y="176212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32" name="フリーフォーム 48">
              <a:extLst>
                <a:ext uri="{FF2B5EF4-FFF2-40B4-BE49-F238E27FC236}">
                  <a16:creationId xmlns:a16="http://schemas.microsoft.com/office/drawing/2014/main" id="{F7A10CB9-19DA-BC92-1376-2E82CBCF20CD}"/>
                </a:ext>
              </a:extLst>
            </p:cNvPr>
            <p:cNvSpPr/>
            <p:nvPr/>
          </p:nvSpPr>
          <p:spPr>
            <a:xfrm>
              <a:off x="14205614" y="10358648"/>
              <a:ext cx="767391" cy="3931575"/>
            </a:xfrm>
            <a:custGeom>
              <a:avLst/>
              <a:gdLst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6193 w 173831"/>
                <a:gd name="connsiteY2" fmla="*/ 223838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31" h="890588">
                  <a:moveTo>
                    <a:pt x="52387" y="0"/>
                  </a:moveTo>
                  <a:cubicBezTo>
                    <a:pt x="32940" y="67072"/>
                    <a:pt x="12700" y="134144"/>
                    <a:pt x="0" y="180975"/>
                  </a:cubicBezTo>
                  <a:cubicBezTo>
                    <a:pt x="8731" y="195263"/>
                    <a:pt x="28177" y="205979"/>
                    <a:pt x="28574" y="219076"/>
                  </a:cubicBezTo>
                  <a:cubicBezTo>
                    <a:pt x="28971" y="232173"/>
                    <a:pt x="14485" y="248246"/>
                    <a:pt x="2381" y="259557"/>
                  </a:cubicBezTo>
                  <a:lnTo>
                    <a:pt x="173831" y="614363"/>
                  </a:lnTo>
                  <a:lnTo>
                    <a:pt x="11906" y="890588"/>
                  </a:lnTo>
                </a:path>
              </a:pathLst>
            </a:custGeom>
            <a:noFill/>
            <a:ln w="50800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33" name="円/楕円 49">
              <a:extLst>
                <a:ext uri="{FF2B5EF4-FFF2-40B4-BE49-F238E27FC236}">
                  <a16:creationId xmlns:a16="http://schemas.microsoft.com/office/drawing/2014/main" id="{742DA8BC-CC80-0C61-B4DA-7FBAB2264449}"/>
                </a:ext>
              </a:extLst>
            </p:cNvPr>
            <p:cNvSpPr/>
            <p:nvPr/>
          </p:nvSpPr>
          <p:spPr>
            <a:xfrm>
              <a:off x="14346073" y="12362008"/>
              <a:ext cx="1017151" cy="1017151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34" name="直線コネクタ 533">
              <a:extLst>
                <a:ext uri="{FF2B5EF4-FFF2-40B4-BE49-F238E27FC236}">
                  <a16:creationId xmlns:a16="http://schemas.microsoft.com/office/drawing/2014/main" id="{E4DF32A3-6C62-3871-074A-08302FA975DF}"/>
                </a:ext>
              </a:extLst>
            </p:cNvPr>
            <p:cNvCxnSpPr/>
            <p:nvPr/>
          </p:nvCxnSpPr>
          <p:spPr>
            <a:xfrm flipV="1">
              <a:off x="15357087" y="12728745"/>
              <a:ext cx="420604" cy="11143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5" name="フリーフォーム 51">
              <a:extLst>
                <a:ext uri="{FF2B5EF4-FFF2-40B4-BE49-F238E27FC236}">
                  <a16:creationId xmlns:a16="http://schemas.microsoft.com/office/drawing/2014/main" id="{0AA749D7-3960-B41E-54CA-8314B547C626}"/>
                </a:ext>
              </a:extLst>
            </p:cNvPr>
            <p:cNvSpPr/>
            <p:nvPr/>
          </p:nvSpPr>
          <p:spPr>
            <a:xfrm>
              <a:off x="13285594" y="10356639"/>
              <a:ext cx="798929" cy="3924565"/>
            </a:xfrm>
            <a:custGeom>
              <a:avLst/>
              <a:gdLst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27000 w 180975"/>
                <a:gd name="connsiteY3" fmla="*/ 473075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80962 w 180975"/>
                <a:gd name="connsiteY1" fmla="*/ 189706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89000">
                  <a:moveTo>
                    <a:pt x="161925" y="0"/>
                  </a:moveTo>
                  <a:lnTo>
                    <a:pt x="80962" y="189706"/>
                  </a:lnTo>
                  <a:lnTo>
                    <a:pt x="180975" y="441325"/>
                  </a:lnTo>
                  <a:cubicBezTo>
                    <a:pt x="162983" y="451908"/>
                    <a:pt x="141287" y="469901"/>
                    <a:pt x="131762" y="487363"/>
                  </a:cubicBezTo>
                  <a:cubicBezTo>
                    <a:pt x="122237" y="504826"/>
                    <a:pt x="120914" y="526256"/>
                    <a:pt x="123825" y="546100"/>
                  </a:cubicBezTo>
                  <a:cubicBezTo>
                    <a:pt x="126736" y="565944"/>
                    <a:pt x="141817" y="591608"/>
                    <a:pt x="149225" y="606425"/>
                  </a:cubicBezTo>
                  <a:lnTo>
                    <a:pt x="168275" y="635000"/>
                  </a:lnTo>
                  <a:lnTo>
                    <a:pt x="0" y="889000"/>
                  </a:lnTo>
                </a:path>
              </a:pathLst>
            </a:cu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36" name="円/楕円 52">
              <a:extLst>
                <a:ext uri="{FF2B5EF4-FFF2-40B4-BE49-F238E27FC236}">
                  <a16:creationId xmlns:a16="http://schemas.microsoft.com/office/drawing/2014/main" id="{3E411D29-0F07-884E-1391-BEAA0C0BFDC6}"/>
                </a:ext>
              </a:extLst>
            </p:cNvPr>
            <p:cNvSpPr/>
            <p:nvPr/>
          </p:nvSpPr>
          <p:spPr>
            <a:xfrm>
              <a:off x="13455899" y="11058064"/>
              <a:ext cx="549973" cy="54997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37" name="円/楕円 53">
              <a:extLst>
                <a:ext uri="{FF2B5EF4-FFF2-40B4-BE49-F238E27FC236}">
                  <a16:creationId xmlns:a16="http://schemas.microsoft.com/office/drawing/2014/main" id="{95DA8084-1EC3-445E-4D1E-066048D88985}"/>
                </a:ext>
              </a:extLst>
            </p:cNvPr>
            <p:cNvSpPr/>
            <p:nvPr/>
          </p:nvSpPr>
          <p:spPr>
            <a:xfrm>
              <a:off x="13099116" y="10698293"/>
              <a:ext cx="168633" cy="168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38" name="直線コネクタ 537">
              <a:extLst>
                <a:ext uri="{FF2B5EF4-FFF2-40B4-BE49-F238E27FC236}">
                  <a16:creationId xmlns:a16="http://schemas.microsoft.com/office/drawing/2014/main" id="{2096F2E4-C4E7-1890-3B0A-7E6D1D1D5614}"/>
                </a:ext>
              </a:extLst>
            </p:cNvPr>
            <p:cNvCxnSpPr/>
            <p:nvPr/>
          </p:nvCxnSpPr>
          <p:spPr>
            <a:xfrm>
              <a:off x="12691597" y="13956273"/>
              <a:ext cx="815457" cy="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直線コネクタ 538">
              <a:extLst>
                <a:ext uri="{FF2B5EF4-FFF2-40B4-BE49-F238E27FC236}">
                  <a16:creationId xmlns:a16="http://schemas.microsoft.com/office/drawing/2014/main" id="{AEA31DAE-4348-994D-62D0-7D2FC33924FD}"/>
                </a:ext>
              </a:extLst>
            </p:cNvPr>
            <p:cNvCxnSpPr/>
            <p:nvPr/>
          </p:nvCxnSpPr>
          <p:spPr>
            <a:xfrm>
              <a:off x="12169613" y="13294125"/>
              <a:ext cx="521985" cy="661225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直線コネクタ 539">
              <a:extLst>
                <a:ext uri="{FF2B5EF4-FFF2-40B4-BE49-F238E27FC236}">
                  <a16:creationId xmlns:a16="http://schemas.microsoft.com/office/drawing/2014/main" id="{8AB4DD80-D8F8-0D2E-26DC-4DAEF6D84ACD}"/>
                </a:ext>
              </a:extLst>
            </p:cNvPr>
            <p:cNvCxnSpPr/>
            <p:nvPr/>
          </p:nvCxnSpPr>
          <p:spPr>
            <a:xfrm flipH="1">
              <a:off x="12504375" y="13961685"/>
              <a:ext cx="191288" cy="31071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直線コネクタ 540">
              <a:extLst>
                <a:ext uri="{FF2B5EF4-FFF2-40B4-BE49-F238E27FC236}">
                  <a16:creationId xmlns:a16="http://schemas.microsoft.com/office/drawing/2014/main" id="{75D94B3B-17AA-8859-2167-8EEA9B527C57}"/>
                </a:ext>
              </a:extLst>
            </p:cNvPr>
            <p:cNvCxnSpPr/>
            <p:nvPr/>
          </p:nvCxnSpPr>
          <p:spPr>
            <a:xfrm flipV="1">
              <a:off x="11949669" y="11659935"/>
              <a:ext cx="480934" cy="116493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直線コネクタ 541">
              <a:extLst>
                <a:ext uri="{FF2B5EF4-FFF2-40B4-BE49-F238E27FC236}">
                  <a16:creationId xmlns:a16="http://schemas.microsoft.com/office/drawing/2014/main" id="{D3B5C5AF-1E08-EDDC-ECD8-550FBE0A5EFF}"/>
                </a:ext>
              </a:extLst>
            </p:cNvPr>
            <p:cNvCxnSpPr>
              <a:stCxn id="536" idx="3"/>
            </p:cNvCxnSpPr>
            <p:nvPr/>
          </p:nvCxnSpPr>
          <p:spPr>
            <a:xfrm flipH="1">
              <a:off x="12430607" y="11527497"/>
              <a:ext cx="1105831" cy="16081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直線コネクタ 542">
              <a:extLst>
                <a:ext uri="{FF2B5EF4-FFF2-40B4-BE49-F238E27FC236}">
                  <a16:creationId xmlns:a16="http://schemas.microsoft.com/office/drawing/2014/main" id="{8A7E5FF6-BA4A-2385-EF06-4E63BE71B954}"/>
                </a:ext>
              </a:extLst>
            </p:cNvPr>
            <p:cNvCxnSpPr/>
            <p:nvPr/>
          </p:nvCxnSpPr>
          <p:spPr>
            <a:xfrm>
              <a:off x="11847891" y="10866925"/>
              <a:ext cx="656484" cy="84081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4" name="円/楕円 60">
              <a:extLst>
                <a:ext uri="{FF2B5EF4-FFF2-40B4-BE49-F238E27FC236}">
                  <a16:creationId xmlns:a16="http://schemas.microsoft.com/office/drawing/2014/main" id="{6670F9C7-724B-BB6A-EF1F-5033B90A7C6F}"/>
                </a:ext>
              </a:extLst>
            </p:cNvPr>
            <p:cNvSpPr/>
            <p:nvPr/>
          </p:nvSpPr>
          <p:spPr>
            <a:xfrm>
              <a:off x="12123158" y="11357757"/>
              <a:ext cx="653764" cy="653765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5" name="円/楕円 61">
              <a:extLst>
                <a:ext uri="{FF2B5EF4-FFF2-40B4-BE49-F238E27FC236}">
                  <a16:creationId xmlns:a16="http://schemas.microsoft.com/office/drawing/2014/main" id="{2ABEACCC-B220-637C-7E9F-969E3C275076}"/>
                </a:ext>
              </a:extLst>
            </p:cNvPr>
            <p:cNvSpPr/>
            <p:nvPr/>
          </p:nvSpPr>
          <p:spPr>
            <a:xfrm>
              <a:off x="12844483" y="12186339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6" name="円/楕円 62">
              <a:extLst>
                <a:ext uri="{FF2B5EF4-FFF2-40B4-BE49-F238E27FC236}">
                  <a16:creationId xmlns:a16="http://schemas.microsoft.com/office/drawing/2014/main" id="{870705FE-1E73-8D65-EE79-1123F6AF0535}"/>
                </a:ext>
              </a:extLst>
            </p:cNvPr>
            <p:cNvSpPr/>
            <p:nvPr/>
          </p:nvSpPr>
          <p:spPr>
            <a:xfrm>
              <a:off x="13127458" y="13007570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7" name="円/楕円 63">
              <a:extLst>
                <a:ext uri="{FF2B5EF4-FFF2-40B4-BE49-F238E27FC236}">
                  <a16:creationId xmlns:a16="http://schemas.microsoft.com/office/drawing/2014/main" id="{23CF1F6C-42B1-CC49-3374-3606F6751165}"/>
                </a:ext>
              </a:extLst>
            </p:cNvPr>
            <p:cNvSpPr/>
            <p:nvPr/>
          </p:nvSpPr>
          <p:spPr>
            <a:xfrm>
              <a:off x="15278883" y="11767315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8" name="円/楕円 64">
              <a:extLst>
                <a:ext uri="{FF2B5EF4-FFF2-40B4-BE49-F238E27FC236}">
                  <a16:creationId xmlns:a16="http://schemas.microsoft.com/office/drawing/2014/main" id="{2D688B2C-CC67-6C31-3E09-64EA0613CE83}"/>
                </a:ext>
              </a:extLst>
            </p:cNvPr>
            <p:cNvSpPr/>
            <p:nvPr/>
          </p:nvSpPr>
          <p:spPr>
            <a:xfrm>
              <a:off x="15194070" y="13847900"/>
              <a:ext cx="210399" cy="210399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49" name="円/楕円 65">
              <a:extLst>
                <a:ext uri="{FF2B5EF4-FFF2-40B4-BE49-F238E27FC236}">
                  <a16:creationId xmlns:a16="http://schemas.microsoft.com/office/drawing/2014/main" id="{1C514C6B-7515-C37C-A903-7DBD06817F21}"/>
                </a:ext>
              </a:extLst>
            </p:cNvPr>
            <p:cNvSpPr/>
            <p:nvPr/>
          </p:nvSpPr>
          <p:spPr>
            <a:xfrm>
              <a:off x="14931972" y="10698293"/>
              <a:ext cx="210399" cy="210399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50" name="アーチ 549">
              <a:extLst>
                <a:ext uri="{FF2B5EF4-FFF2-40B4-BE49-F238E27FC236}">
                  <a16:creationId xmlns:a16="http://schemas.microsoft.com/office/drawing/2014/main" id="{DF8735F9-06E9-08D7-2C72-482475A3744F}"/>
                </a:ext>
              </a:extLst>
            </p:cNvPr>
            <p:cNvSpPr/>
            <p:nvPr/>
          </p:nvSpPr>
          <p:spPr>
            <a:xfrm>
              <a:off x="14230958" y="12223752"/>
              <a:ext cx="1327810" cy="1327810"/>
            </a:xfrm>
            <a:prstGeom prst="blockArc">
              <a:avLst>
                <a:gd name="adj1" fmla="val 6216484"/>
                <a:gd name="adj2" fmla="val 14712886"/>
                <a:gd name="adj3" fmla="val 13848"/>
              </a:avLst>
            </a:prstGeom>
            <a:pattFill prst="pct30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>
                <a:solidFill>
                  <a:schemeClr val="tx1"/>
                </a:solidFill>
              </a:endParaRPr>
            </a:p>
          </p:txBody>
        </p:sp>
        <p:sp>
          <p:nvSpPr>
            <p:cNvPr id="551" name="アーチ 550">
              <a:extLst>
                <a:ext uri="{FF2B5EF4-FFF2-40B4-BE49-F238E27FC236}">
                  <a16:creationId xmlns:a16="http://schemas.microsoft.com/office/drawing/2014/main" id="{BC3639EF-4D82-2A79-2603-E5DB26B5C554}"/>
                </a:ext>
              </a:extLst>
            </p:cNvPr>
            <p:cNvSpPr/>
            <p:nvPr/>
          </p:nvSpPr>
          <p:spPr>
            <a:xfrm>
              <a:off x="13363413" y="10962179"/>
              <a:ext cx="742052" cy="742052"/>
            </a:xfrm>
            <a:prstGeom prst="blockArc">
              <a:avLst>
                <a:gd name="adj1" fmla="val 16139028"/>
                <a:gd name="adj2" fmla="val 4723098"/>
                <a:gd name="adj3" fmla="val 15656"/>
              </a:avLst>
            </a:prstGeom>
            <a:pattFill prst="pct30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>
                <a:solidFill>
                  <a:schemeClr val="tx1"/>
                </a:solidFill>
              </a:endParaRPr>
            </a:p>
          </p:txBody>
        </p:sp>
        <p:sp>
          <p:nvSpPr>
            <p:cNvPr id="552" name="フリーフォーム 68">
              <a:extLst>
                <a:ext uri="{FF2B5EF4-FFF2-40B4-BE49-F238E27FC236}">
                  <a16:creationId xmlns:a16="http://schemas.microsoft.com/office/drawing/2014/main" id="{8BCF4280-3184-E291-A6A3-FAE667A7F51D}"/>
                </a:ext>
              </a:extLst>
            </p:cNvPr>
            <p:cNvSpPr/>
            <p:nvPr/>
          </p:nvSpPr>
          <p:spPr>
            <a:xfrm>
              <a:off x="9840849" y="10223507"/>
              <a:ext cx="470184" cy="2134407"/>
            </a:xfrm>
            <a:custGeom>
              <a:avLst/>
              <a:gdLst>
                <a:gd name="connsiteX0" fmla="*/ 121817 w 121817"/>
                <a:gd name="connsiteY0" fmla="*/ 0 h 516367"/>
                <a:gd name="connsiteX1" fmla="*/ 14241 w 121817"/>
                <a:gd name="connsiteY1" fmla="*/ 118334 h 516367"/>
                <a:gd name="connsiteX2" fmla="*/ 3483 w 121817"/>
                <a:gd name="connsiteY2" fmla="*/ 247426 h 516367"/>
                <a:gd name="connsiteX3" fmla="*/ 35756 w 121817"/>
                <a:gd name="connsiteY3" fmla="*/ 365760 h 516367"/>
                <a:gd name="connsiteX4" fmla="*/ 121817 w 121817"/>
                <a:gd name="connsiteY4" fmla="*/ 516367 h 516367"/>
                <a:gd name="connsiteX0" fmla="*/ 86950 w 120288"/>
                <a:gd name="connsiteY0" fmla="*/ 0 h 523511"/>
                <a:gd name="connsiteX1" fmla="*/ 12712 w 120288"/>
                <a:gd name="connsiteY1" fmla="*/ 125478 h 523511"/>
                <a:gd name="connsiteX2" fmla="*/ 1954 w 120288"/>
                <a:gd name="connsiteY2" fmla="*/ 254570 h 523511"/>
                <a:gd name="connsiteX3" fmla="*/ 34227 w 120288"/>
                <a:gd name="connsiteY3" fmla="*/ 372904 h 523511"/>
                <a:gd name="connsiteX4" fmla="*/ 120288 w 120288"/>
                <a:gd name="connsiteY4" fmla="*/ 523511 h 523511"/>
                <a:gd name="connsiteX0" fmla="*/ 85116 w 118454"/>
                <a:gd name="connsiteY0" fmla="*/ 0 h 523511"/>
                <a:gd name="connsiteX1" fmla="*/ 41835 w 118454"/>
                <a:gd name="connsiteY1" fmla="*/ 151672 h 523511"/>
                <a:gd name="connsiteX2" fmla="*/ 120 w 118454"/>
                <a:gd name="connsiteY2" fmla="*/ 254570 h 523511"/>
                <a:gd name="connsiteX3" fmla="*/ 32393 w 118454"/>
                <a:gd name="connsiteY3" fmla="*/ 372904 h 523511"/>
                <a:gd name="connsiteX4" fmla="*/ 118454 w 118454"/>
                <a:gd name="connsiteY4" fmla="*/ 523511 h 523511"/>
                <a:gd name="connsiteX0" fmla="*/ 113618 w 146956"/>
                <a:gd name="connsiteY0" fmla="*/ 0 h 523511"/>
                <a:gd name="connsiteX1" fmla="*/ 70337 w 146956"/>
                <a:gd name="connsiteY1" fmla="*/ 151672 h 523511"/>
                <a:gd name="connsiteX2" fmla="*/ 47 w 146956"/>
                <a:gd name="connsiteY2" fmla="*/ 254570 h 523511"/>
                <a:gd name="connsiteX3" fmla="*/ 60895 w 146956"/>
                <a:gd name="connsiteY3" fmla="*/ 372904 h 523511"/>
                <a:gd name="connsiteX4" fmla="*/ 146956 w 146956"/>
                <a:gd name="connsiteY4" fmla="*/ 523511 h 523511"/>
                <a:gd name="connsiteX0" fmla="*/ 113581 w 146919"/>
                <a:gd name="connsiteY0" fmla="*/ 0 h 523511"/>
                <a:gd name="connsiteX1" fmla="*/ 70300 w 146919"/>
                <a:gd name="connsiteY1" fmla="*/ 151672 h 523511"/>
                <a:gd name="connsiteX2" fmla="*/ 10 w 146919"/>
                <a:gd name="connsiteY2" fmla="*/ 254570 h 523511"/>
                <a:gd name="connsiteX3" fmla="*/ 75146 w 146919"/>
                <a:gd name="connsiteY3" fmla="*/ 368142 h 523511"/>
                <a:gd name="connsiteX4" fmla="*/ 146919 w 146919"/>
                <a:gd name="connsiteY4" fmla="*/ 523511 h 523511"/>
                <a:gd name="connsiteX0" fmla="*/ 113581 w 113581"/>
                <a:gd name="connsiteY0" fmla="*/ 0 h 540180"/>
                <a:gd name="connsiteX1" fmla="*/ 70300 w 113581"/>
                <a:gd name="connsiteY1" fmla="*/ 151672 h 540180"/>
                <a:gd name="connsiteX2" fmla="*/ 10 w 113581"/>
                <a:gd name="connsiteY2" fmla="*/ 254570 h 540180"/>
                <a:gd name="connsiteX3" fmla="*/ 75146 w 113581"/>
                <a:gd name="connsiteY3" fmla="*/ 368142 h 540180"/>
                <a:gd name="connsiteX4" fmla="*/ 113581 w 113581"/>
                <a:gd name="connsiteY4" fmla="*/ 540180 h 540180"/>
                <a:gd name="connsiteX0" fmla="*/ 113581 w 113581"/>
                <a:gd name="connsiteY0" fmla="*/ 0 h 540180"/>
                <a:gd name="connsiteX1" fmla="*/ 70300 w 113581"/>
                <a:gd name="connsiteY1" fmla="*/ 151672 h 540180"/>
                <a:gd name="connsiteX2" fmla="*/ 10 w 113581"/>
                <a:gd name="connsiteY2" fmla="*/ 254570 h 540180"/>
                <a:gd name="connsiteX3" fmla="*/ 75146 w 113581"/>
                <a:gd name="connsiteY3" fmla="*/ 368142 h 540180"/>
                <a:gd name="connsiteX4" fmla="*/ 113581 w 113581"/>
                <a:gd name="connsiteY4" fmla="*/ 540180 h 540180"/>
                <a:gd name="connsiteX0" fmla="*/ 115989 w 115989"/>
                <a:gd name="connsiteY0" fmla="*/ 0 h 540180"/>
                <a:gd name="connsiteX1" fmla="*/ 27464 w 115989"/>
                <a:gd name="connsiteY1" fmla="*/ 120716 h 540180"/>
                <a:gd name="connsiteX2" fmla="*/ 2418 w 115989"/>
                <a:gd name="connsiteY2" fmla="*/ 254570 h 540180"/>
                <a:gd name="connsiteX3" fmla="*/ 77554 w 115989"/>
                <a:gd name="connsiteY3" fmla="*/ 368142 h 540180"/>
                <a:gd name="connsiteX4" fmla="*/ 115989 w 115989"/>
                <a:gd name="connsiteY4" fmla="*/ 540180 h 540180"/>
                <a:gd name="connsiteX0" fmla="*/ 115989 w 115989"/>
                <a:gd name="connsiteY0" fmla="*/ 0 h 540180"/>
                <a:gd name="connsiteX1" fmla="*/ 27464 w 115989"/>
                <a:gd name="connsiteY1" fmla="*/ 120716 h 540180"/>
                <a:gd name="connsiteX2" fmla="*/ 2418 w 115989"/>
                <a:gd name="connsiteY2" fmla="*/ 197216 h 540180"/>
                <a:gd name="connsiteX3" fmla="*/ 77554 w 115989"/>
                <a:gd name="connsiteY3" fmla="*/ 368142 h 540180"/>
                <a:gd name="connsiteX4" fmla="*/ 115989 w 115989"/>
                <a:gd name="connsiteY4" fmla="*/ 540180 h 540180"/>
                <a:gd name="connsiteX0" fmla="*/ 115989 w 115989"/>
                <a:gd name="connsiteY0" fmla="*/ 0 h 540180"/>
                <a:gd name="connsiteX1" fmla="*/ 27464 w 115989"/>
                <a:gd name="connsiteY1" fmla="*/ 72921 h 540180"/>
                <a:gd name="connsiteX2" fmla="*/ 2418 w 115989"/>
                <a:gd name="connsiteY2" fmla="*/ 197216 h 540180"/>
                <a:gd name="connsiteX3" fmla="*/ 77554 w 115989"/>
                <a:gd name="connsiteY3" fmla="*/ 368142 h 540180"/>
                <a:gd name="connsiteX4" fmla="*/ 115989 w 115989"/>
                <a:gd name="connsiteY4" fmla="*/ 540180 h 540180"/>
                <a:gd name="connsiteX0" fmla="*/ 115157 w 115157"/>
                <a:gd name="connsiteY0" fmla="*/ 0 h 540180"/>
                <a:gd name="connsiteX1" fmla="*/ 26632 w 115157"/>
                <a:gd name="connsiteY1" fmla="*/ 72921 h 540180"/>
                <a:gd name="connsiteX2" fmla="*/ 1586 w 115157"/>
                <a:gd name="connsiteY2" fmla="*/ 197216 h 540180"/>
                <a:gd name="connsiteX3" fmla="*/ 63295 w 115157"/>
                <a:gd name="connsiteY3" fmla="*/ 368142 h 540180"/>
                <a:gd name="connsiteX4" fmla="*/ 115157 w 115157"/>
                <a:gd name="connsiteY4" fmla="*/ 540180 h 540180"/>
                <a:gd name="connsiteX0" fmla="*/ 124882 w 124882"/>
                <a:gd name="connsiteY0" fmla="*/ 0 h 540180"/>
                <a:gd name="connsiteX1" fmla="*/ 36357 w 124882"/>
                <a:gd name="connsiteY1" fmla="*/ 72921 h 540180"/>
                <a:gd name="connsiteX2" fmla="*/ 11311 w 124882"/>
                <a:gd name="connsiteY2" fmla="*/ 197216 h 540180"/>
                <a:gd name="connsiteX3" fmla="*/ 73020 w 124882"/>
                <a:gd name="connsiteY3" fmla="*/ 368142 h 540180"/>
                <a:gd name="connsiteX4" fmla="*/ 124882 w 124882"/>
                <a:gd name="connsiteY4" fmla="*/ 540180 h 540180"/>
                <a:gd name="connsiteX0" fmla="*/ 114063 w 114063"/>
                <a:gd name="connsiteY0" fmla="*/ 0 h 540180"/>
                <a:gd name="connsiteX1" fmla="*/ 25538 w 114063"/>
                <a:gd name="connsiteY1" fmla="*/ 72921 h 540180"/>
                <a:gd name="connsiteX2" fmla="*/ 492 w 114063"/>
                <a:gd name="connsiteY2" fmla="*/ 197216 h 540180"/>
                <a:gd name="connsiteX3" fmla="*/ 42059 w 114063"/>
                <a:gd name="connsiteY3" fmla="*/ 380091 h 540180"/>
                <a:gd name="connsiteX4" fmla="*/ 114063 w 114063"/>
                <a:gd name="connsiteY4" fmla="*/ 540180 h 540180"/>
                <a:gd name="connsiteX0" fmla="*/ 114063 w 114063"/>
                <a:gd name="connsiteY0" fmla="*/ 0 h 540180"/>
                <a:gd name="connsiteX1" fmla="*/ 25538 w 114063"/>
                <a:gd name="connsiteY1" fmla="*/ 72921 h 540180"/>
                <a:gd name="connsiteX2" fmla="*/ 492 w 114063"/>
                <a:gd name="connsiteY2" fmla="*/ 197216 h 540180"/>
                <a:gd name="connsiteX3" fmla="*/ 42059 w 114063"/>
                <a:gd name="connsiteY3" fmla="*/ 380091 h 540180"/>
                <a:gd name="connsiteX4" fmla="*/ 114063 w 114063"/>
                <a:gd name="connsiteY4" fmla="*/ 540180 h 540180"/>
                <a:gd name="connsiteX0" fmla="*/ 104758 w 104758"/>
                <a:gd name="connsiteY0" fmla="*/ 0 h 540180"/>
                <a:gd name="connsiteX1" fmla="*/ 16233 w 104758"/>
                <a:gd name="connsiteY1" fmla="*/ 72921 h 540180"/>
                <a:gd name="connsiteX2" fmla="*/ 1258 w 104758"/>
                <a:gd name="connsiteY2" fmla="*/ 194827 h 540180"/>
                <a:gd name="connsiteX3" fmla="*/ 32754 w 104758"/>
                <a:gd name="connsiteY3" fmla="*/ 380091 h 540180"/>
                <a:gd name="connsiteX4" fmla="*/ 104758 w 104758"/>
                <a:gd name="connsiteY4" fmla="*/ 540180 h 540180"/>
                <a:gd name="connsiteX0" fmla="*/ 122589 w 122589"/>
                <a:gd name="connsiteY0" fmla="*/ 0 h 540180"/>
                <a:gd name="connsiteX1" fmla="*/ 34064 w 122589"/>
                <a:gd name="connsiteY1" fmla="*/ 72921 h 540180"/>
                <a:gd name="connsiteX2" fmla="*/ 19089 w 122589"/>
                <a:gd name="connsiteY2" fmla="*/ 194827 h 540180"/>
                <a:gd name="connsiteX3" fmla="*/ 50585 w 122589"/>
                <a:gd name="connsiteY3" fmla="*/ 380091 h 540180"/>
                <a:gd name="connsiteX4" fmla="*/ 122589 w 122589"/>
                <a:gd name="connsiteY4" fmla="*/ 540180 h 540180"/>
                <a:gd name="connsiteX0" fmla="*/ 103500 w 103500"/>
                <a:gd name="connsiteY0" fmla="*/ 0 h 540180"/>
                <a:gd name="connsiteX1" fmla="*/ 0 w 103500"/>
                <a:gd name="connsiteY1" fmla="*/ 194827 h 540180"/>
                <a:gd name="connsiteX2" fmla="*/ 31496 w 103500"/>
                <a:gd name="connsiteY2" fmla="*/ 380091 h 540180"/>
                <a:gd name="connsiteX3" fmla="*/ 103500 w 103500"/>
                <a:gd name="connsiteY3" fmla="*/ 540180 h 540180"/>
                <a:gd name="connsiteX0" fmla="*/ 103500 w 103500"/>
                <a:gd name="connsiteY0" fmla="*/ 0 h 540180"/>
                <a:gd name="connsiteX1" fmla="*/ 0 w 103500"/>
                <a:gd name="connsiteY1" fmla="*/ 194827 h 540180"/>
                <a:gd name="connsiteX2" fmla="*/ 31496 w 103500"/>
                <a:gd name="connsiteY2" fmla="*/ 380091 h 540180"/>
                <a:gd name="connsiteX3" fmla="*/ 103500 w 103500"/>
                <a:gd name="connsiteY3" fmla="*/ 540180 h 540180"/>
                <a:gd name="connsiteX0" fmla="*/ 117196 w 117196"/>
                <a:gd name="connsiteY0" fmla="*/ 0 h 540180"/>
                <a:gd name="connsiteX1" fmla="*/ 13696 w 117196"/>
                <a:gd name="connsiteY1" fmla="*/ 194827 h 540180"/>
                <a:gd name="connsiteX2" fmla="*/ 45192 w 117196"/>
                <a:gd name="connsiteY2" fmla="*/ 380091 h 540180"/>
                <a:gd name="connsiteX3" fmla="*/ 117196 w 117196"/>
                <a:gd name="connsiteY3" fmla="*/ 540180 h 540180"/>
                <a:gd name="connsiteX0" fmla="*/ 117197 w 117197"/>
                <a:gd name="connsiteY0" fmla="*/ 0 h 540180"/>
                <a:gd name="connsiteX1" fmla="*/ 13697 w 117197"/>
                <a:gd name="connsiteY1" fmla="*/ 194827 h 540180"/>
                <a:gd name="connsiteX2" fmla="*/ 45193 w 117197"/>
                <a:gd name="connsiteY2" fmla="*/ 380091 h 540180"/>
                <a:gd name="connsiteX3" fmla="*/ 117197 w 117197"/>
                <a:gd name="connsiteY3" fmla="*/ 540180 h 540180"/>
                <a:gd name="connsiteX0" fmla="*/ 117197 w 117197"/>
                <a:gd name="connsiteY0" fmla="*/ 0 h 540180"/>
                <a:gd name="connsiteX1" fmla="*/ 13697 w 117197"/>
                <a:gd name="connsiteY1" fmla="*/ 194827 h 540180"/>
                <a:gd name="connsiteX2" fmla="*/ 45193 w 117197"/>
                <a:gd name="connsiteY2" fmla="*/ 380091 h 540180"/>
                <a:gd name="connsiteX3" fmla="*/ 117197 w 117197"/>
                <a:gd name="connsiteY3" fmla="*/ 540180 h 540180"/>
                <a:gd name="connsiteX0" fmla="*/ 117197 w 123911"/>
                <a:gd name="connsiteY0" fmla="*/ 0 h 494775"/>
                <a:gd name="connsiteX1" fmla="*/ 13697 w 123911"/>
                <a:gd name="connsiteY1" fmla="*/ 194827 h 494775"/>
                <a:gd name="connsiteX2" fmla="*/ 45193 w 123911"/>
                <a:gd name="connsiteY2" fmla="*/ 380091 h 494775"/>
                <a:gd name="connsiteX3" fmla="*/ 123911 w 123911"/>
                <a:gd name="connsiteY3" fmla="*/ 494775 h 494775"/>
                <a:gd name="connsiteX0" fmla="*/ 117197 w 123911"/>
                <a:gd name="connsiteY0" fmla="*/ 0 h 494775"/>
                <a:gd name="connsiteX1" fmla="*/ 13697 w 123911"/>
                <a:gd name="connsiteY1" fmla="*/ 194827 h 494775"/>
                <a:gd name="connsiteX2" fmla="*/ 45193 w 123911"/>
                <a:gd name="connsiteY2" fmla="*/ 380091 h 494775"/>
                <a:gd name="connsiteX3" fmla="*/ 123911 w 123911"/>
                <a:gd name="connsiteY3" fmla="*/ 494775 h 494775"/>
                <a:gd name="connsiteX0" fmla="*/ 117197 w 147409"/>
                <a:gd name="connsiteY0" fmla="*/ 0 h 485216"/>
                <a:gd name="connsiteX1" fmla="*/ 13697 w 147409"/>
                <a:gd name="connsiteY1" fmla="*/ 194827 h 485216"/>
                <a:gd name="connsiteX2" fmla="*/ 45193 w 147409"/>
                <a:gd name="connsiteY2" fmla="*/ 380091 h 485216"/>
                <a:gd name="connsiteX3" fmla="*/ 147409 w 147409"/>
                <a:gd name="connsiteY3" fmla="*/ 485216 h 485216"/>
                <a:gd name="connsiteX0" fmla="*/ 105280 w 135492"/>
                <a:gd name="connsiteY0" fmla="*/ 0 h 485216"/>
                <a:gd name="connsiteX1" fmla="*/ 1780 w 135492"/>
                <a:gd name="connsiteY1" fmla="*/ 194827 h 485216"/>
                <a:gd name="connsiteX2" fmla="*/ 29918 w 135492"/>
                <a:gd name="connsiteY2" fmla="*/ 351414 h 485216"/>
                <a:gd name="connsiteX3" fmla="*/ 135492 w 135492"/>
                <a:gd name="connsiteY3" fmla="*/ 485216 h 485216"/>
                <a:gd name="connsiteX0" fmla="*/ 119928 w 150140"/>
                <a:gd name="connsiteY0" fmla="*/ 0 h 485216"/>
                <a:gd name="connsiteX1" fmla="*/ 16428 w 150140"/>
                <a:gd name="connsiteY1" fmla="*/ 194827 h 485216"/>
                <a:gd name="connsiteX2" fmla="*/ 44566 w 150140"/>
                <a:gd name="connsiteY2" fmla="*/ 351414 h 485216"/>
                <a:gd name="connsiteX3" fmla="*/ 150140 w 150140"/>
                <a:gd name="connsiteY3" fmla="*/ 485216 h 485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140" h="485216">
                  <a:moveTo>
                    <a:pt x="119928" y="0"/>
                  </a:moveTo>
                  <a:cubicBezTo>
                    <a:pt x="-12408" y="85995"/>
                    <a:pt x="-14651" y="141038"/>
                    <a:pt x="16428" y="194827"/>
                  </a:cubicBezTo>
                  <a:cubicBezTo>
                    <a:pt x="47507" y="248616"/>
                    <a:pt x="62564" y="308592"/>
                    <a:pt x="44566" y="351414"/>
                  </a:cubicBezTo>
                  <a:cubicBezTo>
                    <a:pt x="33283" y="396626"/>
                    <a:pt x="117715" y="429934"/>
                    <a:pt x="150140" y="485216"/>
                  </a:cubicBezTo>
                </a:path>
              </a:pathLst>
            </a:custGeom>
            <a:noFill/>
            <a:ln w="25400" cap="flat" cmpd="sng" algn="ctr">
              <a:solidFill>
                <a:srgbClr val="FFC000"/>
              </a:solidFill>
              <a:prstDash val="solid"/>
              <a:headEnd type="none"/>
              <a:tailEnd type="stealth" w="lg" len="lg"/>
            </a:ln>
            <a:effectLst/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white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53" name="フリーフォーム 69">
              <a:extLst>
                <a:ext uri="{FF2B5EF4-FFF2-40B4-BE49-F238E27FC236}">
                  <a16:creationId xmlns:a16="http://schemas.microsoft.com/office/drawing/2014/main" id="{F8C0CE61-628D-68F4-8FA1-C3DE3203511E}"/>
                </a:ext>
              </a:extLst>
            </p:cNvPr>
            <p:cNvSpPr/>
            <p:nvPr/>
          </p:nvSpPr>
          <p:spPr>
            <a:xfrm>
              <a:off x="9706174" y="13498095"/>
              <a:ext cx="434505" cy="644750"/>
            </a:xfrm>
            <a:custGeom>
              <a:avLst/>
              <a:gdLst>
                <a:gd name="connsiteX0" fmla="*/ 98425 w 98425"/>
                <a:gd name="connsiteY0" fmla="*/ 0 h 146050"/>
                <a:gd name="connsiteX1" fmla="*/ 53975 w 98425"/>
                <a:gd name="connsiteY1" fmla="*/ 92075 h 146050"/>
                <a:gd name="connsiteX2" fmla="*/ 0 w 984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25" h="146050">
                  <a:moveTo>
                    <a:pt x="98425" y="0"/>
                  </a:moveTo>
                  <a:cubicBezTo>
                    <a:pt x="84402" y="33866"/>
                    <a:pt x="70379" y="67733"/>
                    <a:pt x="53975" y="92075"/>
                  </a:cubicBezTo>
                  <a:cubicBezTo>
                    <a:pt x="37571" y="116417"/>
                    <a:pt x="18785" y="131233"/>
                    <a:pt x="0" y="146050"/>
                  </a:cubicBezTo>
                </a:path>
              </a:pathLst>
            </a:custGeom>
            <a:noFill/>
            <a:ln w="25400">
              <a:solidFill>
                <a:schemeClr val="accent4"/>
              </a:solidFill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grpSp>
          <p:nvGrpSpPr>
            <p:cNvPr id="554" name="グループ化 553">
              <a:extLst>
                <a:ext uri="{FF2B5EF4-FFF2-40B4-BE49-F238E27FC236}">
                  <a16:creationId xmlns:a16="http://schemas.microsoft.com/office/drawing/2014/main" id="{E16759E6-2277-83C3-76D2-0661EB513CBA}"/>
                </a:ext>
              </a:extLst>
            </p:cNvPr>
            <p:cNvGrpSpPr/>
            <p:nvPr/>
          </p:nvGrpSpPr>
          <p:grpSpPr>
            <a:xfrm>
              <a:off x="9955982" y="9848122"/>
              <a:ext cx="459832" cy="396328"/>
              <a:chOff x="1009130" y="4137039"/>
              <a:chExt cx="104162" cy="89777"/>
            </a:xfrm>
          </p:grpSpPr>
          <p:sp>
            <p:nvSpPr>
              <p:cNvPr id="726" name="円/楕円 242">
                <a:extLst>
                  <a:ext uri="{FF2B5EF4-FFF2-40B4-BE49-F238E27FC236}">
                    <a16:creationId xmlns:a16="http://schemas.microsoft.com/office/drawing/2014/main" id="{D5BB605F-1975-3436-2D5D-C1B06BA92206}"/>
                  </a:ext>
                </a:extLst>
              </p:cNvPr>
              <p:cNvSpPr/>
              <p:nvPr/>
            </p:nvSpPr>
            <p:spPr>
              <a:xfrm>
                <a:off x="1043851" y="4157375"/>
                <a:ext cx="69441" cy="6944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19050"/>
              </a:sp3d>
            </p:spPr>
            <p:txBody>
              <a:bodyPr rtlCol="0" anchor="ctr"/>
              <a:lstStyle/>
              <a:p>
                <a:pPr algn="ctr" defTabSz="4036710">
                  <a:defRPr/>
                </a:pPr>
                <a:endParaRPr kumimoji="0" lang="ja-JP" altLang="en-US" sz="1324" ker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7" name="円/楕円 243">
                <a:extLst>
                  <a:ext uri="{FF2B5EF4-FFF2-40B4-BE49-F238E27FC236}">
                    <a16:creationId xmlns:a16="http://schemas.microsoft.com/office/drawing/2014/main" id="{A948D22D-E8FA-A416-88E2-A12537F60FD7}"/>
                  </a:ext>
                </a:extLst>
              </p:cNvPr>
              <p:cNvSpPr/>
              <p:nvPr/>
            </p:nvSpPr>
            <p:spPr>
              <a:xfrm>
                <a:off x="1009130" y="4137039"/>
                <a:ext cx="69441" cy="6944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19050"/>
              </a:sp3d>
            </p:spPr>
            <p:txBody>
              <a:bodyPr rtlCol="0" anchor="ctr"/>
              <a:lstStyle/>
              <a:p>
                <a:pPr algn="ctr" defTabSz="4036710">
                  <a:defRPr/>
                </a:pPr>
                <a:endParaRPr kumimoji="0" lang="ja-JP" altLang="en-US" sz="1324" ker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5" name="テキスト ボックス 554">
              <a:extLst>
                <a:ext uri="{FF2B5EF4-FFF2-40B4-BE49-F238E27FC236}">
                  <a16:creationId xmlns:a16="http://schemas.microsoft.com/office/drawing/2014/main" id="{3634F851-01B2-04BA-9A7E-5262C7F9C519}"/>
                </a:ext>
              </a:extLst>
            </p:cNvPr>
            <p:cNvSpPr txBox="1"/>
            <p:nvPr/>
          </p:nvSpPr>
          <p:spPr>
            <a:xfrm>
              <a:off x="9146947" y="9165096"/>
              <a:ext cx="26468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大気中の酸素</a:t>
              </a:r>
            </a:p>
          </p:txBody>
        </p:sp>
        <p:sp>
          <p:nvSpPr>
            <p:cNvPr id="556" name="テキスト ボックス 555">
              <a:extLst>
                <a:ext uri="{FF2B5EF4-FFF2-40B4-BE49-F238E27FC236}">
                  <a16:creationId xmlns:a16="http://schemas.microsoft.com/office/drawing/2014/main" id="{88FDC91C-95E7-F55A-5E9E-3849DB6B913C}"/>
                </a:ext>
              </a:extLst>
            </p:cNvPr>
            <p:cNvSpPr txBox="1"/>
            <p:nvPr/>
          </p:nvSpPr>
          <p:spPr>
            <a:xfrm>
              <a:off x="12060135" y="9043588"/>
              <a:ext cx="3638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アルミナ母相</a:t>
              </a:r>
              <a:r>
                <a:rPr lang="en-US" altLang="ja-JP" sz="32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: Al</a:t>
              </a:r>
              <a:r>
                <a:rPr lang="en-US" altLang="ja-JP" sz="3200" baseline="-250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lang="en-US" altLang="ja-JP" sz="32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O</a:t>
              </a:r>
              <a:r>
                <a:rPr lang="en-US" altLang="ja-JP" sz="3200" baseline="-250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3</a:t>
              </a:r>
              <a:endParaRPr lang="ja-JP" altLang="en-US" sz="3200" baseline="-25000" dirty="0">
                <a:solidFill>
                  <a:srgbClr val="3A1D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557" name="直線矢印コネクタ 556">
              <a:extLst>
                <a:ext uri="{FF2B5EF4-FFF2-40B4-BE49-F238E27FC236}">
                  <a16:creationId xmlns:a16="http://schemas.microsoft.com/office/drawing/2014/main" id="{6D4E8E29-800D-B60E-88B1-3173E4322AE3}"/>
                </a:ext>
              </a:extLst>
            </p:cNvPr>
            <p:cNvCxnSpPr/>
            <p:nvPr/>
          </p:nvCxnSpPr>
          <p:spPr>
            <a:xfrm flipH="1">
              <a:off x="12468091" y="9735643"/>
              <a:ext cx="768149" cy="1072987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8" name="グループ化 557">
              <a:extLst>
                <a:ext uri="{FF2B5EF4-FFF2-40B4-BE49-F238E27FC236}">
                  <a16:creationId xmlns:a16="http://schemas.microsoft.com/office/drawing/2014/main" id="{456C13EC-F5F6-EF76-4492-D0FF84E762EF}"/>
                </a:ext>
              </a:extLst>
            </p:cNvPr>
            <p:cNvGrpSpPr/>
            <p:nvPr/>
          </p:nvGrpSpPr>
          <p:grpSpPr>
            <a:xfrm>
              <a:off x="10004070" y="13490931"/>
              <a:ext cx="234172" cy="201830"/>
              <a:chOff x="1009130" y="4137039"/>
              <a:chExt cx="104162" cy="89777"/>
            </a:xfrm>
          </p:grpSpPr>
          <p:sp>
            <p:nvSpPr>
              <p:cNvPr id="724" name="円/楕円 240">
                <a:extLst>
                  <a:ext uri="{FF2B5EF4-FFF2-40B4-BE49-F238E27FC236}">
                    <a16:creationId xmlns:a16="http://schemas.microsoft.com/office/drawing/2014/main" id="{E30AE83D-D720-4D53-E4D6-4E31B00B7A77}"/>
                  </a:ext>
                </a:extLst>
              </p:cNvPr>
              <p:cNvSpPr/>
              <p:nvPr/>
            </p:nvSpPr>
            <p:spPr>
              <a:xfrm>
                <a:off x="1043851" y="4157375"/>
                <a:ext cx="69441" cy="6944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19050"/>
              </a:sp3d>
            </p:spPr>
            <p:txBody>
              <a:bodyPr rtlCol="0" anchor="ctr"/>
              <a:lstStyle/>
              <a:p>
                <a:pPr algn="ctr" defTabSz="4036710">
                  <a:defRPr/>
                </a:pPr>
                <a:endParaRPr kumimoji="0" lang="ja-JP" altLang="en-US" sz="1324" ker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5" name="円/楕円 241">
                <a:extLst>
                  <a:ext uri="{FF2B5EF4-FFF2-40B4-BE49-F238E27FC236}">
                    <a16:creationId xmlns:a16="http://schemas.microsoft.com/office/drawing/2014/main" id="{946E4617-6B3E-D652-936D-0FC5FD2FF264}"/>
                  </a:ext>
                </a:extLst>
              </p:cNvPr>
              <p:cNvSpPr/>
              <p:nvPr/>
            </p:nvSpPr>
            <p:spPr>
              <a:xfrm>
                <a:off x="1009130" y="4137039"/>
                <a:ext cx="69441" cy="6944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19050"/>
              </a:sp3d>
            </p:spPr>
            <p:txBody>
              <a:bodyPr rtlCol="0" anchor="ctr"/>
              <a:lstStyle/>
              <a:p>
                <a:pPr algn="ctr" defTabSz="4036710">
                  <a:defRPr/>
                </a:pPr>
                <a:endParaRPr kumimoji="0" lang="ja-JP" altLang="en-US" sz="1324" ker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9" name="フリーフォーム 75">
              <a:extLst>
                <a:ext uri="{FF2B5EF4-FFF2-40B4-BE49-F238E27FC236}">
                  <a16:creationId xmlns:a16="http://schemas.microsoft.com/office/drawing/2014/main" id="{7948E241-6BFE-7E5D-09B0-DDDA9ED10DFC}"/>
                </a:ext>
              </a:extLst>
            </p:cNvPr>
            <p:cNvSpPr/>
            <p:nvPr/>
          </p:nvSpPr>
          <p:spPr>
            <a:xfrm>
              <a:off x="13967884" y="10265050"/>
              <a:ext cx="423328" cy="776101"/>
            </a:xfrm>
            <a:custGeom>
              <a:avLst/>
              <a:gdLst>
                <a:gd name="connsiteX0" fmla="*/ 85725 w 85725"/>
                <a:gd name="connsiteY0" fmla="*/ 0 h 157162"/>
                <a:gd name="connsiteX1" fmla="*/ 26194 w 85725"/>
                <a:gd name="connsiteY1" fmla="*/ 66675 h 157162"/>
                <a:gd name="connsiteX2" fmla="*/ 19050 w 85725"/>
                <a:gd name="connsiteY2" fmla="*/ 126206 h 157162"/>
                <a:gd name="connsiteX3" fmla="*/ 0 w 85725"/>
                <a:gd name="connsiteY3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57162">
                  <a:moveTo>
                    <a:pt x="85725" y="0"/>
                  </a:moveTo>
                  <a:cubicBezTo>
                    <a:pt x="61515" y="22820"/>
                    <a:pt x="37306" y="45641"/>
                    <a:pt x="26194" y="66675"/>
                  </a:cubicBezTo>
                  <a:cubicBezTo>
                    <a:pt x="15082" y="87709"/>
                    <a:pt x="23416" y="111125"/>
                    <a:pt x="19050" y="126206"/>
                  </a:cubicBezTo>
                  <a:cubicBezTo>
                    <a:pt x="14684" y="141287"/>
                    <a:pt x="7342" y="149224"/>
                    <a:pt x="0" y="157162"/>
                  </a:cubicBezTo>
                </a:path>
              </a:pathLst>
            </a:custGeom>
            <a:noFill/>
            <a:ln w="25400">
              <a:solidFill>
                <a:schemeClr val="accent4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grpSp>
          <p:nvGrpSpPr>
            <p:cNvPr id="560" name="グループ化 559">
              <a:extLst>
                <a:ext uri="{FF2B5EF4-FFF2-40B4-BE49-F238E27FC236}">
                  <a16:creationId xmlns:a16="http://schemas.microsoft.com/office/drawing/2014/main" id="{9373FC89-405C-1284-2066-CA19D3061B14}"/>
                </a:ext>
              </a:extLst>
            </p:cNvPr>
            <p:cNvGrpSpPr/>
            <p:nvPr/>
          </p:nvGrpSpPr>
          <p:grpSpPr>
            <a:xfrm>
              <a:off x="14323161" y="9861141"/>
              <a:ext cx="459832" cy="396328"/>
              <a:chOff x="1009130" y="4137039"/>
              <a:chExt cx="104162" cy="89777"/>
            </a:xfrm>
          </p:grpSpPr>
          <p:sp>
            <p:nvSpPr>
              <p:cNvPr id="722" name="円/楕円 238">
                <a:extLst>
                  <a:ext uri="{FF2B5EF4-FFF2-40B4-BE49-F238E27FC236}">
                    <a16:creationId xmlns:a16="http://schemas.microsoft.com/office/drawing/2014/main" id="{661256D8-7DD4-3577-F08E-39860897F873}"/>
                  </a:ext>
                </a:extLst>
              </p:cNvPr>
              <p:cNvSpPr/>
              <p:nvPr/>
            </p:nvSpPr>
            <p:spPr>
              <a:xfrm>
                <a:off x="1043851" y="4157375"/>
                <a:ext cx="69441" cy="6944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19050"/>
              </a:sp3d>
            </p:spPr>
            <p:txBody>
              <a:bodyPr rtlCol="0" anchor="ctr"/>
              <a:lstStyle/>
              <a:p>
                <a:pPr algn="ctr" defTabSz="4036710">
                  <a:defRPr/>
                </a:pPr>
                <a:endParaRPr kumimoji="0" lang="ja-JP" altLang="en-US" sz="1324" ker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3" name="円/楕円 239">
                <a:extLst>
                  <a:ext uri="{FF2B5EF4-FFF2-40B4-BE49-F238E27FC236}">
                    <a16:creationId xmlns:a16="http://schemas.microsoft.com/office/drawing/2014/main" id="{22FD3B24-4C8D-AE9C-0D9E-45E3D203B9A1}"/>
                  </a:ext>
                </a:extLst>
              </p:cNvPr>
              <p:cNvSpPr/>
              <p:nvPr/>
            </p:nvSpPr>
            <p:spPr>
              <a:xfrm>
                <a:off x="1009130" y="4137039"/>
                <a:ext cx="69441" cy="6944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19050"/>
              </a:sp3d>
            </p:spPr>
            <p:txBody>
              <a:bodyPr rtlCol="0" anchor="ctr"/>
              <a:lstStyle/>
              <a:p>
                <a:pPr algn="ctr" defTabSz="4036710">
                  <a:defRPr/>
                </a:pPr>
                <a:endParaRPr kumimoji="0" lang="ja-JP" altLang="en-US" sz="1324" ker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1" name="グループ化 560">
              <a:extLst>
                <a:ext uri="{FF2B5EF4-FFF2-40B4-BE49-F238E27FC236}">
                  <a16:creationId xmlns:a16="http://schemas.microsoft.com/office/drawing/2014/main" id="{6C299127-057D-9A52-CE66-A9259C2D2575}"/>
                </a:ext>
              </a:extLst>
            </p:cNvPr>
            <p:cNvGrpSpPr/>
            <p:nvPr/>
          </p:nvGrpSpPr>
          <p:grpSpPr>
            <a:xfrm>
              <a:off x="14047325" y="11804005"/>
              <a:ext cx="234172" cy="201830"/>
              <a:chOff x="1009130" y="4137039"/>
              <a:chExt cx="104162" cy="89777"/>
            </a:xfrm>
          </p:grpSpPr>
          <p:sp>
            <p:nvSpPr>
              <p:cNvPr id="720" name="円/楕円 236">
                <a:extLst>
                  <a:ext uri="{FF2B5EF4-FFF2-40B4-BE49-F238E27FC236}">
                    <a16:creationId xmlns:a16="http://schemas.microsoft.com/office/drawing/2014/main" id="{48C21889-2721-95AF-4E87-637C51C89824}"/>
                  </a:ext>
                </a:extLst>
              </p:cNvPr>
              <p:cNvSpPr/>
              <p:nvPr/>
            </p:nvSpPr>
            <p:spPr>
              <a:xfrm>
                <a:off x="1043851" y="4157375"/>
                <a:ext cx="69441" cy="6944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19050"/>
              </a:sp3d>
            </p:spPr>
            <p:txBody>
              <a:bodyPr rtlCol="0" anchor="ctr"/>
              <a:lstStyle/>
              <a:p>
                <a:pPr algn="ctr" defTabSz="4036710">
                  <a:defRPr/>
                </a:pPr>
                <a:endParaRPr kumimoji="0" lang="ja-JP" altLang="en-US" sz="1324" ker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1" name="円/楕円 237">
                <a:extLst>
                  <a:ext uri="{FF2B5EF4-FFF2-40B4-BE49-F238E27FC236}">
                    <a16:creationId xmlns:a16="http://schemas.microsoft.com/office/drawing/2014/main" id="{90D9C431-ADE2-0C65-B078-2A23A8F6BEF1}"/>
                  </a:ext>
                </a:extLst>
              </p:cNvPr>
              <p:cNvSpPr/>
              <p:nvPr/>
            </p:nvSpPr>
            <p:spPr>
              <a:xfrm>
                <a:off x="1009130" y="4137039"/>
                <a:ext cx="69441" cy="69441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/>
                <a:lightRig rig="threePt" dir="t"/>
              </a:scene3d>
              <a:sp3d>
                <a:bevelT w="38100" h="19050"/>
              </a:sp3d>
            </p:spPr>
            <p:txBody>
              <a:bodyPr rtlCol="0" anchor="ctr"/>
              <a:lstStyle/>
              <a:p>
                <a:pPr algn="ctr" defTabSz="4036710">
                  <a:defRPr/>
                </a:pPr>
                <a:endParaRPr kumimoji="0" lang="ja-JP" altLang="en-US" sz="1324" kern="0">
                  <a:solidFill>
                    <a:prstClr val="black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62" name="フリーフォーム 78">
              <a:extLst>
                <a:ext uri="{FF2B5EF4-FFF2-40B4-BE49-F238E27FC236}">
                  <a16:creationId xmlns:a16="http://schemas.microsoft.com/office/drawing/2014/main" id="{C7DF0B4A-ED7F-2472-D497-47BBF2CC6919}"/>
                </a:ext>
              </a:extLst>
            </p:cNvPr>
            <p:cNvSpPr/>
            <p:nvPr/>
          </p:nvSpPr>
          <p:spPr>
            <a:xfrm flipH="1">
              <a:off x="14210903" y="12011389"/>
              <a:ext cx="307590" cy="412640"/>
            </a:xfrm>
            <a:custGeom>
              <a:avLst/>
              <a:gdLst>
                <a:gd name="connsiteX0" fmla="*/ 98425 w 98425"/>
                <a:gd name="connsiteY0" fmla="*/ 0 h 146050"/>
                <a:gd name="connsiteX1" fmla="*/ 53975 w 98425"/>
                <a:gd name="connsiteY1" fmla="*/ 92075 h 146050"/>
                <a:gd name="connsiteX2" fmla="*/ 0 w 984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25" h="146050">
                  <a:moveTo>
                    <a:pt x="98425" y="0"/>
                  </a:moveTo>
                  <a:cubicBezTo>
                    <a:pt x="84402" y="33866"/>
                    <a:pt x="70379" y="67733"/>
                    <a:pt x="53975" y="92075"/>
                  </a:cubicBezTo>
                  <a:cubicBezTo>
                    <a:pt x="37571" y="116417"/>
                    <a:pt x="18785" y="131233"/>
                    <a:pt x="0" y="146050"/>
                  </a:cubicBezTo>
                </a:path>
              </a:pathLst>
            </a:custGeom>
            <a:noFill/>
            <a:ln w="25400">
              <a:solidFill>
                <a:schemeClr val="accent4"/>
              </a:solidFill>
              <a:prstDash val="sysDash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cxnSp>
          <p:nvCxnSpPr>
            <p:cNvPr id="563" name="直線矢印コネクタ 562">
              <a:extLst>
                <a:ext uri="{FF2B5EF4-FFF2-40B4-BE49-F238E27FC236}">
                  <a16:creationId xmlns:a16="http://schemas.microsoft.com/office/drawing/2014/main" id="{703C2D7A-7A23-917E-B7D3-89520D89EA8F}"/>
                </a:ext>
              </a:extLst>
            </p:cNvPr>
            <p:cNvCxnSpPr/>
            <p:nvPr/>
          </p:nvCxnSpPr>
          <p:spPr>
            <a:xfrm>
              <a:off x="13229929" y="9707580"/>
              <a:ext cx="360270" cy="2469774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直線矢印コネクタ 563">
              <a:extLst>
                <a:ext uri="{FF2B5EF4-FFF2-40B4-BE49-F238E27FC236}">
                  <a16:creationId xmlns:a16="http://schemas.microsoft.com/office/drawing/2014/main" id="{EC0834CA-AF72-F4B1-EB0F-99CF814F2C20}"/>
                </a:ext>
              </a:extLst>
            </p:cNvPr>
            <p:cNvCxnSpPr/>
            <p:nvPr/>
          </p:nvCxnSpPr>
          <p:spPr>
            <a:xfrm flipV="1">
              <a:off x="10652259" y="13086100"/>
              <a:ext cx="99518" cy="1346938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直線矢印コネクタ 564">
              <a:extLst>
                <a:ext uri="{FF2B5EF4-FFF2-40B4-BE49-F238E27FC236}">
                  <a16:creationId xmlns:a16="http://schemas.microsoft.com/office/drawing/2014/main" id="{BEAC7617-6605-4C24-9C22-3B09B1359EC6}"/>
                </a:ext>
              </a:extLst>
            </p:cNvPr>
            <p:cNvCxnSpPr/>
            <p:nvPr/>
          </p:nvCxnSpPr>
          <p:spPr>
            <a:xfrm flipV="1">
              <a:off x="10643610" y="13913238"/>
              <a:ext cx="497387" cy="519800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線矢印コネクタ 565">
              <a:extLst>
                <a:ext uri="{FF2B5EF4-FFF2-40B4-BE49-F238E27FC236}">
                  <a16:creationId xmlns:a16="http://schemas.microsoft.com/office/drawing/2014/main" id="{9F4D266E-9DF8-88A9-D4A1-97599C64550D}"/>
                </a:ext>
              </a:extLst>
            </p:cNvPr>
            <p:cNvCxnSpPr/>
            <p:nvPr/>
          </p:nvCxnSpPr>
          <p:spPr>
            <a:xfrm flipH="1" flipV="1">
              <a:off x="14368340" y="12782884"/>
              <a:ext cx="747173" cy="1589259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7" name="図 566">
              <a:extLst>
                <a:ext uri="{FF2B5EF4-FFF2-40B4-BE49-F238E27FC236}">
                  <a16:creationId xmlns:a16="http://schemas.microsoft.com/office/drawing/2014/main" id="{63FDBC71-3A82-0B95-7361-A8779AA81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590" r="-1"/>
            <a:stretch/>
          </p:blipFill>
          <p:spPr>
            <a:xfrm>
              <a:off x="7740845" y="12600650"/>
              <a:ext cx="726062" cy="1103324"/>
            </a:xfrm>
            <a:prstGeom prst="rect">
              <a:avLst/>
            </a:prstGeom>
          </p:spPr>
        </p:pic>
        <p:pic>
          <p:nvPicPr>
            <p:cNvPr id="568" name="図 567">
              <a:extLst>
                <a:ext uri="{FF2B5EF4-FFF2-40B4-BE49-F238E27FC236}">
                  <a16:creationId xmlns:a16="http://schemas.microsoft.com/office/drawing/2014/main" id="{5E5C39FE-88AC-134C-DDD5-BE4F2B9612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590" r="-1"/>
            <a:stretch/>
          </p:blipFill>
          <p:spPr>
            <a:xfrm>
              <a:off x="11840550" y="12651450"/>
              <a:ext cx="726062" cy="1103324"/>
            </a:xfrm>
            <a:prstGeom prst="rect">
              <a:avLst/>
            </a:prstGeom>
          </p:spPr>
        </p:pic>
        <p:sp>
          <p:nvSpPr>
            <p:cNvPr id="569" name="テキスト ボックス 568">
              <a:extLst>
                <a:ext uri="{FF2B5EF4-FFF2-40B4-BE49-F238E27FC236}">
                  <a16:creationId xmlns:a16="http://schemas.microsoft.com/office/drawing/2014/main" id="{BF0CEFD3-C6CC-1FE9-46BE-CB68DA79A6F8}"/>
                </a:ext>
              </a:extLst>
            </p:cNvPr>
            <p:cNvSpPr txBox="1"/>
            <p:nvPr/>
          </p:nvSpPr>
          <p:spPr>
            <a:xfrm>
              <a:off x="26388721" y="14467047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結晶化</a:t>
              </a:r>
            </a:p>
          </p:txBody>
        </p:sp>
        <p:sp>
          <p:nvSpPr>
            <p:cNvPr id="570" name="テキスト ボックス 569">
              <a:extLst>
                <a:ext uri="{FF2B5EF4-FFF2-40B4-BE49-F238E27FC236}">
                  <a16:creationId xmlns:a16="http://schemas.microsoft.com/office/drawing/2014/main" id="{39F6C1DC-D833-6AEC-795C-E18E58CD6EFE}"/>
                </a:ext>
              </a:extLst>
            </p:cNvPr>
            <p:cNvSpPr txBox="1"/>
            <p:nvPr/>
          </p:nvSpPr>
          <p:spPr>
            <a:xfrm>
              <a:off x="30238514" y="14441294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二相分離</a:t>
              </a:r>
            </a:p>
          </p:txBody>
        </p:sp>
        <p:sp>
          <p:nvSpPr>
            <p:cNvPr id="571" name="正方形/長方形 570">
              <a:extLst>
                <a:ext uri="{FF2B5EF4-FFF2-40B4-BE49-F238E27FC236}">
                  <a16:creationId xmlns:a16="http://schemas.microsoft.com/office/drawing/2014/main" id="{1E091920-CC38-95BD-30F8-F90DCEEE8CAC}"/>
                </a:ext>
              </a:extLst>
            </p:cNvPr>
            <p:cNvSpPr/>
            <p:nvPr/>
          </p:nvSpPr>
          <p:spPr>
            <a:xfrm>
              <a:off x="26460547" y="10327396"/>
              <a:ext cx="2027684" cy="3925448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72" name="フリーフォーム 88">
              <a:extLst>
                <a:ext uri="{FF2B5EF4-FFF2-40B4-BE49-F238E27FC236}">
                  <a16:creationId xmlns:a16="http://schemas.microsoft.com/office/drawing/2014/main" id="{CE71A274-8823-838F-C6F1-30A850405C04}"/>
                </a:ext>
              </a:extLst>
            </p:cNvPr>
            <p:cNvSpPr/>
            <p:nvPr/>
          </p:nvSpPr>
          <p:spPr>
            <a:xfrm>
              <a:off x="25235747" y="10323882"/>
              <a:ext cx="2260130" cy="3931571"/>
            </a:xfrm>
            <a:custGeom>
              <a:avLst/>
              <a:gdLst>
                <a:gd name="connsiteX0" fmla="*/ 2382 w 511969"/>
                <a:gd name="connsiteY0" fmla="*/ 0 h 890587"/>
                <a:gd name="connsiteX1" fmla="*/ 483394 w 511969"/>
                <a:gd name="connsiteY1" fmla="*/ 0 h 890587"/>
                <a:gd name="connsiteX2" fmla="*/ 404813 w 511969"/>
                <a:gd name="connsiteY2" fmla="*/ 180975 h 890587"/>
                <a:gd name="connsiteX3" fmla="*/ 511969 w 511969"/>
                <a:gd name="connsiteY3" fmla="*/ 438150 h 890587"/>
                <a:gd name="connsiteX4" fmla="*/ 466725 w 511969"/>
                <a:gd name="connsiteY4" fmla="*/ 469106 h 890587"/>
                <a:gd name="connsiteX5" fmla="*/ 447675 w 511969"/>
                <a:gd name="connsiteY5" fmla="*/ 542925 h 890587"/>
                <a:gd name="connsiteX6" fmla="*/ 492919 w 511969"/>
                <a:gd name="connsiteY6" fmla="*/ 638175 h 890587"/>
                <a:gd name="connsiteX7" fmla="*/ 323850 w 511969"/>
                <a:gd name="connsiteY7" fmla="*/ 890587 h 890587"/>
                <a:gd name="connsiteX8" fmla="*/ 0 w 511969"/>
                <a:gd name="connsiteY8" fmla="*/ 890587 h 890587"/>
                <a:gd name="connsiteX9" fmla="*/ 2382 w 511969"/>
                <a:gd name="connsiteY9" fmla="*/ 0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969" h="890587">
                  <a:moveTo>
                    <a:pt x="2382" y="0"/>
                  </a:moveTo>
                  <a:lnTo>
                    <a:pt x="483394" y="0"/>
                  </a:lnTo>
                  <a:lnTo>
                    <a:pt x="404813" y="180975"/>
                  </a:lnTo>
                  <a:cubicBezTo>
                    <a:pt x="440532" y="266700"/>
                    <a:pt x="482203" y="370681"/>
                    <a:pt x="511969" y="438150"/>
                  </a:cubicBezTo>
                  <a:cubicBezTo>
                    <a:pt x="496888" y="448469"/>
                    <a:pt x="477441" y="451644"/>
                    <a:pt x="466725" y="469106"/>
                  </a:cubicBezTo>
                  <a:cubicBezTo>
                    <a:pt x="456009" y="486568"/>
                    <a:pt x="443309" y="514747"/>
                    <a:pt x="447675" y="542925"/>
                  </a:cubicBezTo>
                  <a:cubicBezTo>
                    <a:pt x="452041" y="571103"/>
                    <a:pt x="472480" y="604639"/>
                    <a:pt x="492919" y="638175"/>
                  </a:cubicBezTo>
                  <a:lnTo>
                    <a:pt x="323850" y="890587"/>
                  </a:lnTo>
                  <a:lnTo>
                    <a:pt x="0" y="8905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73" name="フリーフォーム 89">
              <a:extLst>
                <a:ext uri="{FF2B5EF4-FFF2-40B4-BE49-F238E27FC236}">
                  <a16:creationId xmlns:a16="http://schemas.microsoft.com/office/drawing/2014/main" id="{2888C8C5-98D8-D815-64A5-001F31AEFA8D}"/>
                </a:ext>
              </a:extLst>
            </p:cNvPr>
            <p:cNvSpPr/>
            <p:nvPr/>
          </p:nvSpPr>
          <p:spPr>
            <a:xfrm>
              <a:off x="27590486" y="10323882"/>
              <a:ext cx="1576836" cy="3924944"/>
            </a:xfrm>
            <a:custGeom>
              <a:avLst/>
              <a:gdLst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3813 w 357188"/>
                <a:gd name="connsiteY6" fmla="*/ 219075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8576 w 357188"/>
                <a:gd name="connsiteY6" fmla="*/ 223837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8" h="892968">
                  <a:moveTo>
                    <a:pt x="52388" y="0"/>
                  </a:moveTo>
                  <a:lnTo>
                    <a:pt x="357188" y="0"/>
                  </a:lnTo>
                  <a:lnTo>
                    <a:pt x="357188" y="892968"/>
                  </a:lnTo>
                  <a:lnTo>
                    <a:pt x="9525" y="892968"/>
                  </a:lnTo>
                  <a:lnTo>
                    <a:pt x="176213" y="611981"/>
                  </a:lnTo>
                  <a:lnTo>
                    <a:pt x="2382" y="254793"/>
                  </a:lnTo>
                  <a:cubicBezTo>
                    <a:pt x="9526" y="242887"/>
                    <a:pt x="28973" y="236934"/>
                    <a:pt x="28576" y="223837"/>
                  </a:cubicBezTo>
                  <a:lnTo>
                    <a:pt x="0" y="176212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74" name="フリーフォーム 90">
              <a:extLst>
                <a:ext uri="{FF2B5EF4-FFF2-40B4-BE49-F238E27FC236}">
                  <a16:creationId xmlns:a16="http://schemas.microsoft.com/office/drawing/2014/main" id="{DF6D337D-7109-8087-A82B-1D59EE41EA99}"/>
                </a:ext>
              </a:extLst>
            </p:cNvPr>
            <p:cNvSpPr/>
            <p:nvPr/>
          </p:nvSpPr>
          <p:spPr>
            <a:xfrm>
              <a:off x="27586420" y="10313375"/>
              <a:ext cx="767391" cy="3931575"/>
            </a:xfrm>
            <a:custGeom>
              <a:avLst/>
              <a:gdLst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6193 w 173831"/>
                <a:gd name="connsiteY2" fmla="*/ 223838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31" h="890588">
                  <a:moveTo>
                    <a:pt x="52387" y="0"/>
                  </a:moveTo>
                  <a:cubicBezTo>
                    <a:pt x="32940" y="67072"/>
                    <a:pt x="12700" y="134144"/>
                    <a:pt x="0" y="180975"/>
                  </a:cubicBezTo>
                  <a:cubicBezTo>
                    <a:pt x="8731" y="195263"/>
                    <a:pt x="28177" y="205979"/>
                    <a:pt x="28574" y="219076"/>
                  </a:cubicBezTo>
                  <a:cubicBezTo>
                    <a:pt x="28971" y="232173"/>
                    <a:pt x="14485" y="248246"/>
                    <a:pt x="2381" y="259557"/>
                  </a:cubicBezTo>
                  <a:lnTo>
                    <a:pt x="173831" y="614363"/>
                  </a:lnTo>
                  <a:lnTo>
                    <a:pt x="11906" y="890588"/>
                  </a:lnTo>
                </a:path>
              </a:pathLst>
            </a:custGeom>
            <a:noFill/>
            <a:ln w="8890">
              <a:solidFill>
                <a:srgbClr val="C0504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75" name="円/楕円 91">
              <a:extLst>
                <a:ext uri="{FF2B5EF4-FFF2-40B4-BE49-F238E27FC236}">
                  <a16:creationId xmlns:a16="http://schemas.microsoft.com/office/drawing/2014/main" id="{5C8FED64-1C8D-F413-F937-357D28A52E4A}"/>
                </a:ext>
              </a:extLst>
            </p:cNvPr>
            <p:cNvSpPr/>
            <p:nvPr/>
          </p:nvSpPr>
          <p:spPr>
            <a:xfrm>
              <a:off x="27726879" y="12316735"/>
              <a:ext cx="1017151" cy="1017151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76" name="直線コネクタ 575">
              <a:extLst>
                <a:ext uri="{FF2B5EF4-FFF2-40B4-BE49-F238E27FC236}">
                  <a16:creationId xmlns:a16="http://schemas.microsoft.com/office/drawing/2014/main" id="{9836C058-00A9-18A2-120F-B0D7679977DC}"/>
                </a:ext>
              </a:extLst>
            </p:cNvPr>
            <p:cNvCxnSpPr/>
            <p:nvPr/>
          </p:nvCxnSpPr>
          <p:spPr>
            <a:xfrm flipV="1">
              <a:off x="28737893" y="12683472"/>
              <a:ext cx="420604" cy="11143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7" name="フリーフォーム 93">
              <a:extLst>
                <a:ext uri="{FF2B5EF4-FFF2-40B4-BE49-F238E27FC236}">
                  <a16:creationId xmlns:a16="http://schemas.microsoft.com/office/drawing/2014/main" id="{DDE9CC32-219F-34BD-7325-B18A6A14BAC9}"/>
                </a:ext>
              </a:extLst>
            </p:cNvPr>
            <p:cNvSpPr/>
            <p:nvPr/>
          </p:nvSpPr>
          <p:spPr>
            <a:xfrm>
              <a:off x="26672751" y="10311367"/>
              <a:ext cx="798929" cy="3924565"/>
            </a:xfrm>
            <a:custGeom>
              <a:avLst/>
              <a:gdLst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27000 w 180975"/>
                <a:gd name="connsiteY3" fmla="*/ 473075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80962 w 180975"/>
                <a:gd name="connsiteY1" fmla="*/ 189706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89000">
                  <a:moveTo>
                    <a:pt x="161925" y="0"/>
                  </a:moveTo>
                  <a:lnTo>
                    <a:pt x="80962" y="189706"/>
                  </a:lnTo>
                  <a:lnTo>
                    <a:pt x="180975" y="441325"/>
                  </a:lnTo>
                  <a:cubicBezTo>
                    <a:pt x="162983" y="451908"/>
                    <a:pt x="141287" y="469901"/>
                    <a:pt x="131762" y="487363"/>
                  </a:cubicBezTo>
                  <a:cubicBezTo>
                    <a:pt x="122237" y="504826"/>
                    <a:pt x="120914" y="526256"/>
                    <a:pt x="123825" y="546100"/>
                  </a:cubicBezTo>
                  <a:cubicBezTo>
                    <a:pt x="126736" y="565944"/>
                    <a:pt x="141817" y="591608"/>
                    <a:pt x="149225" y="606425"/>
                  </a:cubicBezTo>
                  <a:lnTo>
                    <a:pt x="168275" y="635000"/>
                  </a:lnTo>
                  <a:lnTo>
                    <a:pt x="0" y="889000"/>
                  </a:lnTo>
                </a:path>
              </a:pathLst>
            </a:custGeom>
            <a:noFill/>
            <a:ln w="8890"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78" name="円/楕円 94">
              <a:extLst>
                <a:ext uri="{FF2B5EF4-FFF2-40B4-BE49-F238E27FC236}">
                  <a16:creationId xmlns:a16="http://schemas.microsoft.com/office/drawing/2014/main" id="{5580833B-FD33-B46D-CFD9-33DDA1D1E326}"/>
                </a:ext>
              </a:extLst>
            </p:cNvPr>
            <p:cNvSpPr/>
            <p:nvPr/>
          </p:nvSpPr>
          <p:spPr>
            <a:xfrm>
              <a:off x="26836705" y="11012791"/>
              <a:ext cx="549973" cy="54997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79" name="円/楕円 95">
              <a:extLst>
                <a:ext uri="{FF2B5EF4-FFF2-40B4-BE49-F238E27FC236}">
                  <a16:creationId xmlns:a16="http://schemas.microsoft.com/office/drawing/2014/main" id="{C9BE4D2D-F2DD-D2F4-8C69-2E9093364C96}"/>
                </a:ext>
              </a:extLst>
            </p:cNvPr>
            <p:cNvSpPr/>
            <p:nvPr/>
          </p:nvSpPr>
          <p:spPr>
            <a:xfrm>
              <a:off x="26479922" y="10653020"/>
              <a:ext cx="168633" cy="168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580" name="直線コネクタ 579">
              <a:extLst>
                <a:ext uri="{FF2B5EF4-FFF2-40B4-BE49-F238E27FC236}">
                  <a16:creationId xmlns:a16="http://schemas.microsoft.com/office/drawing/2014/main" id="{5BD10ED5-5BE0-3AAA-850D-6A4CD903BBF1}"/>
                </a:ext>
              </a:extLst>
            </p:cNvPr>
            <p:cNvCxnSpPr/>
            <p:nvPr/>
          </p:nvCxnSpPr>
          <p:spPr>
            <a:xfrm>
              <a:off x="26072403" y="13911000"/>
              <a:ext cx="815457" cy="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直線コネクタ 580">
              <a:extLst>
                <a:ext uri="{FF2B5EF4-FFF2-40B4-BE49-F238E27FC236}">
                  <a16:creationId xmlns:a16="http://schemas.microsoft.com/office/drawing/2014/main" id="{13BCAE4B-53FA-3B22-5F9B-E36D92FA8807}"/>
                </a:ext>
              </a:extLst>
            </p:cNvPr>
            <p:cNvCxnSpPr/>
            <p:nvPr/>
          </p:nvCxnSpPr>
          <p:spPr>
            <a:xfrm>
              <a:off x="25550419" y="13248853"/>
              <a:ext cx="521985" cy="661225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直線コネクタ 581">
              <a:extLst>
                <a:ext uri="{FF2B5EF4-FFF2-40B4-BE49-F238E27FC236}">
                  <a16:creationId xmlns:a16="http://schemas.microsoft.com/office/drawing/2014/main" id="{271115B2-84FC-C477-785E-D6DA4BE608EC}"/>
                </a:ext>
              </a:extLst>
            </p:cNvPr>
            <p:cNvCxnSpPr/>
            <p:nvPr/>
          </p:nvCxnSpPr>
          <p:spPr>
            <a:xfrm flipH="1">
              <a:off x="25885181" y="13916413"/>
              <a:ext cx="191288" cy="31071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直線コネクタ 582">
              <a:extLst>
                <a:ext uri="{FF2B5EF4-FFF2-40B4-BE49-F238E27FC236}">
                  <a16:creationId xmlns:a16="http://schemas.microsoft.com/office/drawing/2014/main" id="{8718F8CB-5421-B2AD-7D9C-C93A970D760D}"/>
                </a:ext>
              </a:extLst>
            </p:cNvPr>
            <p:cNvCxnSpPr/>
            <p:nvPr/>
          </p:nvCxnSpPr>
          <p:spPr>
            <a:xfrm flipV="1">
              <a:off x="25330475" y="11614662"/>
              <a:ext cx="480934" cy="116493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直線コネクタ 583">
              <a:extLst>
                <a:ext uri="{FF2B5EF4-FFF2-40B4-BE49-F238E27FC236}">
                  <a16:creationId xmlns:a16="http://schemas.microsoft.com/office/drawing/2014/main" id="{48A0D59E-2603-E6CE-BACD-C4F62B9DFB85}"/>
                </a:ext>
              </a:extLst>
            </p:cNvPr>
            <p:cNvCxnSpPr>
              <a:stCxn id="578" idx="3"/>
            </p:cNvCxnSpPr>
            <p:nvPr/>
          </p:nvCxnSpPr>
          <p:spPr>
            <a:xfrm flipH="1">
              <a:off x="25811413" y="11482224"/>
              <a:ext cx="1105831" cy="16081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直線コネクタ 584">
              <a:extLst>
                <a:ext uri="{FF2B5EF4-FFF2-40B4-BE49-F238E27FC236}">
                  <a16:creationId xmlns:a16="http://schemas.microsoft.com/office/drawing/2014/main" id="{2507B02A-94EF-5188-275C-3707DAE7F8A9}"/>
                </a:ext>
              </a:extLst>
            </p:cNvPr>
            <p:cNvCxnSpPr/>
            <p:nvPr/>
          </p:nvCxnSpPr>
          <p:spPr>
            <a:xfrm>
              <a:off x="25228697" y="10821653"/>
              <a:ext cx="656484" cy="84081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6" name="円/楕円 102">
              <a:extLst>
                <a:ext uri="{FF2B5EF4-FFF2-40B4-BE49-F238E27FC236}">
                  <a16:creationId xmlns:a16="http://schemas.microsoft.com/office/drawing/2014/main" id="{DDE2E477-8940-427D-43C9-A4FD5509E3B4}"/>
                </a:ext>
              </a:extLst>
            </p:cNvPr>
            <p:cNvSpPr/>
            <p:nvPr/>
          </p:nvSpPr>
          <p:spPr>
            <a:xfrm>
              <a:off x="25503964" y="11312484"/>
              <a:ext cx="653764" cy="653765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7" name="円/楕円 103">
              <a:extLst>
                <a:ext uri="{FF2B5EF4-FFF2-40B4-BE49-F238E27FC236}">
                  <a16:creationId xmlns:a16="http://schemas.microsoft.com/office/drawing/2014/main" id="{E46BBC81-EA9C-9EC0-10C3-48B65C8FF34A}"/>
                </a:ext>
              </a:extLst>
            </p:cNvPr>
            <p:cNvSpPr/>
            <p:nvPr/>
          </p:nvSpPr>
          <p:spPr>
            <a:xfrm>
              <a:off x="26225289" y="12141066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8" name="円/楕円 104">
              <a:extLst>
                <a:ext uri="{FF2B5EF4-FFF2-40B4-BE49-F238E27FC236}">
                  <a16:creationId xmlns:a16="http://schemas.microsoft.com/office/drawing/2014/main" id="{FE453D42-AADC-E5E1-53C0-983FF25EB7CD}"/>
                </a:ext>
              </a:extLst>
            </p:cNvPr>
            <p:cNvSpPr/>
            <p:nvPr/>
          </p:nvSpPr>
          <p:spPr>
            <a:xfrm>
              <a:off x="26508264" y="12962297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89" name="円/楕円 105">
              <a:extLst>
                <a:ext uri="{FF2B5EF4-FFF2-40B4-BE49-F238E27FC236}">
                  <a16:creationId xmlns:a16="http://schemas.microsoft.com/office/drawing/2014/main" id="{10D9E304-5B19-1910-A3E9-C148347C2861}"/>
                </a:ext>
              </a:extLst>
            </p:cNvPr>
            <p:cNvSpPr/>
            <p:nvPr/>
          </p:nvSpPr>
          <p:spPr>
            <a:xfrm>
              <a:off x="28659689" y="11722042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90" name="円/楕円 106">
              <a:extLst>
                <a:ext uri="{FF2B5EF4-FFF2-40B4-BE49-F238E27FC236}">
                  <a16:creationId xmlns:a16="http://schemas.microsoft.com/office/drawing/2014/main" id="{52050448-8064-2EEB-DDE6-11948DC4DA67}"/>
                </a:ext>
              </a:extLst>
            </p:cNvPr>
            <p:cNvSpPr/>
            <p:nvPr/>
          </p:nvSpPr>
          <p:spPr>
            <a:xfrm>
              <a:off x="28574876" y="13802627"/>
              <a:ext cx="210399" cy="210399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91" name="円/楕円 107">
              <a:extLst>
                <a:ext uri="{FF2B5EF4-FFF2-40B4-BE49-F238E27FC236}">
                  <a16:creationId xmlns:a16="http://schemas.microsoft.com/office/drawing/2014/main" id="{37998EFA-8CBF-DE3B-585D-504FE2EA7C62}"/>
                </a:ext>
              </a:extLst>
            </p:cNvPr>
            <p:cNvSpPr/>
            <p:nvPr/>
          </p:nvSpPr>
          <p:spPr>
            <a:xfrm>
              <a:off x="28312778" y="10653020"/>
              <a:ext cx="210399" cy="210399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592" name="フリーフォーム 108">
              <a:extLst>
                <a:ext uri="{FF2B5EF4-FFF2-40B4-BE49-F238E27FC236}">
                  <a16:creationId xmlns:a16="http://schemas.microsoft.com/office/drawing/2014/main" id="{7131F90F-DF1E-6CFF-E981-698C1C2E6764}"/>
                </a:ext>
              </a:extLst>
            </p:cNvPr>
            <p:cNvSpPr/>
            <p:nvPr/>
          </p:nvSpPr>
          <p:spPr>
            <a:xfrm>
              <a:off x="26618615" y="11600160"/>
              <a:ext cx="1948782" cy="2673154"/>
            </a:xfrm>
            <a:custGeom>
              <a:avLst/>
              <a:gdLst>
                <a:gd name="connsiteX0" fmla="*/ 142978 w 285853"/>
                <a:gd name="connsiteY0" fmla="*/ 606 h 433993"/>
                <a:gd name="connsiteX1" fmla="*/ 190603 w 285853"/>
                <a:gd name="connsiteY1" fmla="*/ 112525 h 433993"/>
                <a:gd name="connsiteX2" fmla="*/ 231084 w 285853"/>
                <a:gd name="connsiteY2" fmla="*/ 100618 h 433993"/>
                <a:gd name="connsiteX3" fmla="*/ 259659 w 285853"/>
                <a:gd name="connsiteY3" fmla="*/ 107762 h 433993"/>
                <a:gd name="connsiteX4" fmla="*/ 285853 w 285853"/>
                <a:gd name="connsiteY4" fmla="*/ 319693 h 433993"/>
                <a:gd name="connsiteX5" fmla="*/ 247753 w 285853"/>
                <a:gd name="connsiteY5" fmla="*/ 329218 h 433993"/>
                <a:gd name="connsiteX6" fmla="*/ 221559 w 285853"/>
                <a:gd name="connsiteY6" fmla="*/ 324456 h 433993"/>
                <a:gd name="connsiteX7" fmla="*/ 159647 w 285853"/>
                <a:gd name="connsiteY7" fmla="*/ 433993 h 433993"/>
                <a:gd name="connsiteX8" fmla="*/ 150122 w 285853"/>
                <a:gd name="connsiteY8" fmla="*/ 336362 h 433993"/>
                <a:gd name="connsiteX9" fmla="*/ 95353 w 285853"/>
                <a:gd name="connsiteY9" fmla="*/ 298262 h 433993"/>
                <a:gd name="connsiteX10" fmla="*/ 28678 w 285853"/>
                <a:gd name="connsiteY10" fmla="*/ 314931 h 433993"/>
                <a:gd name="connsiteX11" fmla="*/ 47728 w 285853"/>
                <a:gd name="connsiteY11" fmla="*/ 274450 h 433993"/>
                <a:gd name="connsiteX12" fmla="*/ 103 w 285853"/>
                <a:gd name="connsiteY12" fmla="*/ 181581 h 433993"/>
                <a:gd name="connsiteX13" fmla="*/ 35822 w 285853"/>
                <a:gd name="connsiteY13" fmla="*/ 107762 h 433993"/>
                <a:gd name="connsiteX14" fmla="*/ 64397 w 285853"/>
                <a:gd name="connsiteY14" fmla="*/ 81568 h 433993"/>
                <a:gd name="connsiteX15" fmla="*/ 57253 w 285853"/>
                <a:gd name="connsiteY15" fmla="*/ 60137 h 433993"/>
                <a:gd name="connsiteX16" fmla="*/ 107259 w 285853"/>
                <a:gd name="connsiteY16" fmla="*/ 67281 h 433993"/>
                <a:gd name="connsiteX17" fmla="*/ 142978 w 285853"/>
                <a:gd name="connsiteY17" fmla="*/ 606 h 433993"/>
                <a:gd name="connsiteX0" fmla="*/ 144177 w 287052"/>
                <a:gd name="connsiteY0" fmla="*/ 606 h 433993"/>
                <a:gd name="connsiteX1" fmla="*/ 191802 w 287052"/>
                <a:gd name="connsiteY1" fmla="*/ 112525 h 433993"/>
                <a:gd name="connsiteX2" fmla="*/ 232283 w 287052"/>
                <a:gd name="connsiteY2" fmla="*/ 100618 h 433993"/>
                <a:gd name="connsiteX3" fmla="*/ 260858 w 287052"/>
                <a:gd name="connsiteY3" fmla="*/ 107762 h 433993"/>
                <a:gd name="connsiteX4" fmla="*/ 287052 w 287052"/>
                <a:gd name="connsiteY4" fmla="*/ 319693 h 433993"/>
                <a:gd name="connsiteX5" fmla="*/ 248952 w 287052"/>
                <a:gd name="connsiteY5" fmla="*/ 329218 h 433993"/>
                <a:gd name="connsiteX6" fmla="*/ 222758 w 287052"/>
                <a:gd name="connsiteY6" fmla="*/ 324456 h 433993"/>
                <a:gd name="connsiteX7" fmla="*/ 160846 w 287052"/>
                <a:gd name="connsiteY7" fmla="*/ 433993 h 433993"/>
                <a:gd name="connsiteX8" fmla="*/ 151321 w 287052"/>
                <a:gd name="connsiteY8" fmla="*/ 336362 h 433993"/>
                <a:gd name="connsiteX9" fmla="*/ 96552 w 287052"/>
                <a:gd name="connsiteY9" fmla="*/ 298262 h 433993"/>
                <a:gd name="connsiteX10" fmla="*/ 29877 w 287052"/>
                <a:gd name="connsiteY10" fmla="*/ 314931 h 433993"/>
                <a:gd name="connsiteX11" fmla="*/ 48927 w 287052"/>
                <a:gd name="connsiteY11" fmla="*/ 274450 h 433993"/>
                <a:gd name="connsiteX12" fmla="*/ 1302 w 287052"/>
                <a:gd name="connsiteY12" fmla="*/ 181581 h 433993"/>
                <a:gd name="connsiteX13" fmla="*/ 17971 w 287052"/>
                <a:gd name="connsiteY13" fmla="*/ 107762 h 433993"/>
                <a:gd name="connsiteX14" fmla="*/ 65596 w 287052"/>
                <a:gd name="connsiteY14" fmla="*/ 81568 h 433993"/>
                <a:gd name="connsiteX15" fmla="*/ 58452 w 287052"/>
                <a:gd name="connsiteY15" fmla="*/ 60137 h 433993"/>
                <a:gd name="connsiteX16" fmla="*/ 108458 w 287052"/>
                <a:gd name="connsiteY16" fmla="*/ 67281 h 433993"/>
                <a:gd name="connsiteX17" fmla="*/ 144177 w 287052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0583 w 286777"/>
                <a:gd name="connsiteY3" fmla="*/ 107762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2483 w 286777"/>
                <a:gd name="connsiteY6" fmla="*/ 324456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2483 w 286777"/>
                <a:gd name="connsiteY6" fmla="*/ 324456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203433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203433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1033 w 286777"/>
                <a:gd name="connsiteY15" fmla="*/ 55374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829 w 286704"/>
                <a:gd name="connsiteY0" fmla="*/ 606 h 433993"/>
                <a:gd name="connsiteX1" fmla="*/ 203360 w 286704"/>
                <a:gd name="connsiteY1" fmla="*/ 112525 h 433993"/>
                <a:gd name="connsiteX2" fmla="*/ 231935 w 286704"/>
                <a:gd name="connsiteY2" fmla="*/ 100618 h 433993"/>
                <a:gd name="connsiteX3" fmla="*/ 265273 w 286704"/>
                <a:gd name="connsiteY3" fmla="*/ 98237 h 433993"/>
                <a:gd name="connsiteX4" fmla="*/ 286704 w 286704"/>
                <a:gd name="connsiteY4" fmla="*/ 319693 h 433993"/>
                <a:gd name="connsiteX5" fmla="*/ 248604 w 286704"/>
                <a:gd name="connsiteY5" fmla="*/ 329218 h 433993"/>
                <a:gd name="connsiteX6" fmla="*/ 224791 w 286704"/>
                <a:gd name="connsiteY6" fmla="*/ 338744 h 433993"/>
                <a:gd name="connsiteX7" fmla="*/ 160498 w 286704"/>
                <a:gd name="connsiteY7" fmla="*/ 433993 h 433993"/>
                <a:gd name="connsiteX8" fmla="*/ 150973 w 286704"/>
                <a:gd name="connsiteY8" fmla="*/ 336362 h 433993"/>
                <a:gd name="connsiteX9" fmla="*/ 96204 w 286704"/>
                <a:gd name="connsiteY9" fmla="*/ 298262 h 433993"/>
                <a:gd name="connsiteX10" fmla="*/ 29529 w 286704"/>
                <a:gd name="connsiteY10" fmla="*/ 314931 h 433993"/>
                <a:gd name="connsiteX11" fmla="*/ 43816 w 286704"/>
                <a:gd name="connsiteY11" fmla="*/ 279212 h 433993"/>
                <a:gd name="connsiteX12" fmla="*/ 954 w 286704"/>
                <a:gd name="connsiteY12" fmla="*/ 181581 h 433993"/>
                <a:gd name="connsiteX13" fmla="*/ 17623 w 286704"/>
                <a:gd name="connsiteY13" fmla="*/ 107762 h 433993"/>
                <a:gd name="connsiteX14" fmla="*/ 58104 w 286704"/>
                <a:gd name="connsiteY14" fmla="*/ 76806 h 433993"/>
                <a:gd name="connsiteX15" fmla="*/ 50960 w 286704"/>
                <a:gd name="connsiteY15" fmla="*/ 55374 h 433993"/>
                <a:gd name="connsiteX16" fmla="*/ 108110 w 286704"/>
                <a:gd name="connsiteY16" fmla="*/ 67281 h 433993"/>
                <a:gd name="connsiteX17" fmla="*/ 143829 w 286704"/>
                <a:gd name="connsiteY17" fmla="*/ 606 h 433993"/>
                <a:gd name="connsiteX0" fmla="*/ 143829 w 286704"/>
                <a:gd name="connsiteY0" fmla="*/ 260 h 433647"/>
                <a:gd name="connsiteX1" fmla="*/ 198598 w 286704"/>
                <a:gd name="connsiteY1" fmla="*/ 95510 h 433647"/>
                <a:gd name="connsiteX2" fmla="*/ 231935 w 286704"/>
                <a:gd name="connsiteY2" fmla="*/ 100272 h 433647"/>
                <a:gd name="connsiteX3" fmla="*/ 265273 w 286704"/>
                <a:gd name="connsiteY3" fmla="*/ 97891 h 433647"/>
                <a:gd name="connsiteX4" fmla="*/ 286704 w 286704"/>
                <a:gd name="connsiteY4" fmla="*/ 319347 h 433647"/>
                <a:gd name="connsiteX5" fmla="*/ 248604 w 286704"/>
                <a:gd name="connsiteY5" fmla="*/ 328872 h 433647"/>
                <a:gd name="connsiteX6" fmla="*/ 224791 w 286704"/>
                <a:gd name="connsiteY6" fmla="*/ 338398 h 433647"/>
                <a:gd name="connsiteX7" fmla="*/ 160498 w 286704"/>
                <a:gd name="connsiteY7" fmla="*/ 433647 h 433647"/>
                <a:gd name="connsiteX8" fmla="*/ 150973 w 286704"/>
                <a:gd name="connsiteY8" fmla="*/ 336016 h 433647"/>
                <a:gd name="connsiteX9" fmla="*/ 96204 w 286704"/>
                <a:gd name="connsiteY9" fmla="*/ 297916 h 433647"/>
                <a:gd name="connsiteX10" fmla="*/ 29529 w 286704"/>
                <a:gd name="connsiteY10" fmla="*/ 314585 h 433647"/>
                <a:gd name="connsiteX11" fmla="*/ 43816 w 286704"/>
                <a:gd name="connsiteY11" fmla="*/ 278866 h 433647"/>
                <a:gd name="connsiteX12" fmla="*/ 954 w 286704"/>
                <a:gd name="connsiteY12" fmla="*/ 181235 h 433647"/>
                <a:gd name="connsiteX13" fmla="*/ 17623 w 286704"/>
                <a:gd name="connsiteY13" fmla="*/ 107416 h 433647"/>
                <a:gd name="connsiteX14" fmla="*/ 58104 w 286704"/>
                <a:gd name="connsiteY14" fmla="*/ 76460 h 433647"/>
                <a:gd name="connsiteX15" fmla="*/ 50960 w 286704"/>
                <a:gd name="connsiteY15" fmla="*/ 55028 h 433647"/>
                <a:gd name="connsiteX16" fmla="*/ 108110 w 286704"/>
                <a:gd name="connsiteY16" fmla="*/ 66935 h 433647"/>
                <a:gd name="connsiteX17" fmla="*/ 143829 w 286704"/>
                <a:gd name="connsiteY17" fmla="*/ 260 h 433647"/>
                <a:gd name="connsiteX0" fmla="*/ 143764 w 286639"/>
                <a:gd name="connsiteY0" fmla="*/ 260 h 433647"/>
                <a:gd name="connsiteX1" fmla="*/ 198533 w 286639"/>
                <a:gd name="connsiteY1" fmla="*/ 95510 h 433647"/>
                <a:gd name="connsiteX2" fmla="*/ 231870 w 286639"/>
                <a:gd name="connsiteY2" fmla="*/ 100272 h 433647"/>
                <a:gd name="connsiteX3" fmla="*/ 265208 w 286639"/>
                <a:gd name="connsiteY3" fmla="*/ 97891 h 433647"/>
                <a:gd name="connsiteX4" fmla="*/ 286639 w 286639"/>
                <a:gd name="connsiteY4" fmla="*/ 319347 h 433647"/>
                <a:gd name="connsiteX5" fmla="*/ 248539 w 286639"/>
                <a:gd name="connsiteY5" fmla="*/ 328872 h 433647"/>
                <a:gd name="connsiteX6" fmla="*/ 224726 w 286639"/>
                <a:gd name="connsiteY6" fmla="*/ 338398 h 433647"/>
                <a:gd name="connsiteX7" fmla="*/ 160433 w 286639"/>
                <a:gd name="connsiteY7" fmla="*/ 433647 h 433647"/>
                <a:gd name="connsiteX8" fmla="*/ 150908 w 286639"/>
                <a:gd name="connsiteY8" fmla="*/ 336016 h 433647"/>
                <a:gd name="connsiteX9" fmla="*/ 96139 w 286639"/>
                <a:gd name="connsiteY9" fmla="*/ 297916 h 433647"/>
                <a:gd name="connsiteX10" fmla="*/ 29464 w 286639"/>
                <a:gd name="connsiteY10" fmla="*/ 314585 h 433647"/>
                <a:gd name="connsiteX11" fmla="*/ 43751 w 286639"/>
                <a:gd name="connsiteY11" fmla="*/ 278866 h 433647"/>
                <a:gd name="connsiteX12" fmla="*/ 889 w 286639"/>
                <a:gd name="connsiteY12" fmla="*/ 181235 h 433647"/>
                <a:gd name="connsiteX13" fmla="*/ 17558 w 286639"/>
                <a:gd name="connsiteY13" fmla="*/ 107416 h 433647"/>
                <a:gd name="connsiteX14" fmla="*/ 50895 w 286639"/>
                <a:gd name="connsiteY14" fmla="*/ 76460 h 433647"/>
                <a:gd name="connsiteX15" fmla="*/ 50895 w 286639"/>
                <a:gd name="connsiteY15" fmla="*/ 55028 h 433647"/>
                <a:gd name="connsiteX16" fmla="*/ 108045 w 286639"/>
                <a:gd name="connsiteY16" fmla="*/ 66935 h 433647"/>
                <a:gd name="connsiteX17" fmla="*/ 143764 w 286639"/>
                <a:gd name="connsiteY17" fmla="*/ 260 h 433647"/>
                <a:gd name="connsiteX0" fmla="*/ 143604 w 286479"/>
                <a:gd name="connsiteY0" fmla="*/ 260 h 433647"/>
                <a:gd name="connsiteX1" fmla="*/ 198373 w 286479"/>
                <a:gd name="connsiteY1" fmla="*/ 95510 h 433647"/>
                <a:gd name="connsiteX2" fmla="*/ 231710 w 286479"/>
                <a:gd name="connsiteY2" fmla="*/ 100272 h 433647"/>
                <a:gd name="connsiteX3" fmla="*/ 265048 w 286479"/>
                <a:gd name="connsiteY3" fmla="*/ 97891 h 433647"/>
                <a:gd name="connsiteX4" fmla="*/ 286479 w 286479"/>
                <a:gd name="connsiteY4" fmla="*/ 319347 h 433647"/>
                <a:gd name="connsiteX5" fmla="*/ 248379 w 286479"/>
                <a:gd name="connsiteY5" fmla="*/ 328872 h 433647"/>
                <a:gd name="connsiteX6" fmla="*/ 224566 w 286479"/>
                <a:gd name="connsiteY6" fmla="*/ 338398 h 433647"/>
                <a:gd name="connsiteX7" fmla="*/ 160273 w 286479"/>
                <a:gd name="connsiteY7" fmla="*/ 433647 h 433647"/>
                <a:gd name="connsiteX8" fmla="*/ 150748 w 286479"/>
                <a:gd name="connsiteY8" fmla="*/ 336016 h 433647"/>
                <a:gd name="connsiteX9" fmla="*/ 95979 w 286479"/>
                <a:gd name="connsiteY9" fmla="*/ 297916 h 433647"/>
                <a:gd name="connsiteX10" fmla="*/ 29304 w 286479"/>
                <a:gd name="connsiteY10" fmla="*/ 314585 h 433647"/>
                <a:gd name="connsiteX11" fmla="*/ 40416 w 286479"/>
                <a:gd name="connsiteY11" fmla="*/ 282041 h 433647"/>
                <a:gd name="connsiteX12" fmla="*/ 729 w 286479"/>
                <a:gd name="connsiteY12" fmla="*/ 181235 h 433647"/>
                <a:gd name="connsiteX13" fmla="*/ 17398 w 286479"/>
                <a:gd name="connsiteY13" fmla="*/ 107416 h 433647"/>
                <a:gd name="connsiteX14" fmla="*/ 50735 w 286479"/>
                <a:gd name="connsiteY14" fmla="*/ 76460 h 433647"/>
                <a:gd name="connsiteX15" fmla="*/ 50735 w 286479"/>
                <a:gd name="connsiteY15" fmla="*/ 55028 h 433647"/>
                <a:gd name="connsiteX16" fmla="*/ 107885 w 286479"/>
                <a:gd name="connsiteY16" fmla="*/ 66935 h 433647"/>
                <a:gd name="connsiteX17" fmla="*/ 143604 w 286479"/>
                <a:gd name="connsiteY17" fmla="*/ 260 h 433647"/>
                <a:gd name="connsiteX0" fmla="*/ 143604 w 286479"/>
                <a:gd name="connsiteY0" fmla="*/ 260 h 446347"/>
                <a:gd name="connsiteX1" fmla="*/ 198373 w 286479"/>
                <a:gd name="connsiteY1" fmla="*/ 95510 h 446347"/>
                <a:gd name="connsiteX2" fmla="*/ 231710 w 286479"/>
                <a:gd name="connsiteY2" fmla="*/ 100272 h 446347"/>
                <a:gd name="connsiteX3" fmla="*/ 265048 w 286479"/>
                <a:gd name="connsiteY3" fmla="*/ 97891 h 446347"/>
                <a:gd name="connsiteX4" fmla="*/ 286479 w 286479"/>
                <a:gd name="connsiteY4" fmla="*/ 319347 h 446347"/>
                <a:gd name="connsiteX5" fmla="*/ 248379 w 286479"/>
                <a:gd name="connsiteY5" fmla="*/ 328872 h 446347"/>
                <a:gd name="connsiteX6" fmla="*/ 224566 w 286479"/>
                <a:gd name="connsiteY6" fmla="*/ 338398 h 446347"/>
                <a:gd name="connsiteX7" fmla="*/ 160273 w 286479"/>
                <a:gd name="connsiteY7" fmla="*/ 446347 h 446347"/>
                <a:gd name="connsiteX8" fmla="*/ 150748 w 286479"/>
                <a:gd name="connsiteY8" fmla="*/ 336016 h 446347"/>
                <a:gd name="connsiteX9" fmla="*/ 95979 w 286479"/>
                <a:gd name="connsiteY9" fmla="*/ 297916 h 446347"/>
                <a:gd name="connsiteX10" fmla="*/ 29304 w 286479"/>
                <a:gd name="connsiteY10" fmla="*/ 314585 h 446347"/>
                <a:gd name="connsiteX11" fmla="*/ 40416 w 286479"/>
                <a:gd name="connsiteY11" fmla="*/ 282041 h 446347"/>
                <a:gd name="connsiteX12" fmla="*/ 729 w 286479"/>
                <a:gd name="connsiteY12" fmla="*/ 181235 h 446347"/>
                <a:gd name="connsiteX13" fmla="*/ 17398 w 286479"/>
                <a:gd name="connsiteY13" fmla="*/ 107416 h 446347"/>
                <a:gd name="connsiteX14" fmla="*/ 50735 w 286479"/>
                <a:gd name="connsiteY14" fmla="*/ 76460 h 446347"/>
                <a:gd name="connsiteX15" fmla="*/ 50735 w 286479"/>
                <a:gd name="connsiteY15" fmla="*/ 55028 h 446347"/>
                <a:gd name="connsiteX16" fmla="*/ 107885 w 286479"/>
                <a:gd name="connsiteY16" fmla="*/ 66935 h 446347"/>
                <a:gd name="connsiteX17" fmla="*/ 143604 w 286479"/>
                <a:gd name="connsiteY17" fmla="*/ 260 h 446347"/>
                <a:gd name="connsiteX0" fmla="*/ 143604 w 286479"/>
                <a:gd name="connsiteY0" fmla="*/ 260 h 446347"/>
                <a:gd name="connsiteX1" fmla="*/ 198373 w 286479"/>
                <a:gd name="connsiteY1" fmla="*/ 95510 h 446347"/>
                <a:gd name="connsiteX2" fmla="*/ 231710 w 286479"/>
                <a:gd name="connsiteY2" fmla="*/ 100272 h 446347"/>
                <a:gd name="connsiteX3" fmla="*/ 265048 w 286479"/>
                <a:gd name="connsiteY3" fmla="*/ 97891 h 446347"/>
                <a:gd name="connsiteX4" fmla="*/ 286479 w 286479"/>
                <a:gd name="connsiteY4" fmla="*/ 319347 h 446347"/>
                <a:gd name="connsiteX5" fmla="*/ 248379 w 286479"/>
                <a:gd name="connsiteY5" fmla="*/ 328872 h 446347"/>
                <a:gd name="connsiteX6" fmla="*/ 224566 w 286479"/>
                <a:gd name="connsiteY6" fmla="*/ 338398 h 446347"/>
                <a:gd name="connsiteX7" fmla="*/ 160273 w 286479"/>
                <a:gd name="connsiteY7" fmla="*/ 446347 h 446347"/>
                <a:gd name="connsiteX8" fmla="*/ 150748 w 286479"/>
                <a:gd name="connsiteY8" fmla="*/ 336016 h 446347"/>
                <a:gd name="connsiteX9" fmla="*/ 95979 w 286479"/>
                <a:gd name="connsiteY9" fmla="*/ 297916 h 446347"/>
                <a:gd name="connsiteX10" fmla="*/ 29304 w 286479"/>
                <a:gd name="connsiteY10" fmla="*/ 314585 h 446347"/>
                <a:gd name="connsiteX11" fmla="*/ 40416 w 286479"/>
                <a:gd name="connsiteY11" fmla="*/ 282041 h 446347"/>
                <a:gd name="connsiteX12" fmla="*/ 729 w 286479"/>
                <a:gd name="connsiteY12" fmla="*/ 181235 h 446347"/>
                <a:gd name="connsiteX13" fmla="*/ 17398 w 286479"/>
                <a:gd name="connsiteY13" fmla="*/ 107416 h 446347"/>
                <a:gd name="connsiteX14" fmla="*/ 50735 w 286479"/>
                <a:gd name="connsiteY14" fmla="*/ 76460 h 446347"/>
                <a:gd name="connsiteX15" fmla="*/ 50735 w 286479"/>
                <a:gd name="connsiteY15" fmla="*/ 55028 h 446347"/>
                <a:gd name="connsiteX16" fmla="*/ 107885 w 286479"/>
                <a:gd name="connsiteY16" fmla="*/ 66935 h 446347"/>
                <a:gd name="connsiteX17" fmla="*/ 143604 w 28647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92829 w 292829"/>
                <a:gd name="connsiteY4" fmla="*/ 322522 h 446347"/>
                <a:gd name="connsiteX5" fmla="*/ 248379 w 292829"/>
                <a:gd name="connsiteY5" fmla="*/ 328872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92829 w 292829"/>
                <a:gd name="connsiteY4" fmla="*/ 322522 h 446347"/>
                <a:gd name="connsiteX5" fmla="*/ 254729 w 292829"/>
                <a:gd name="connsiteY5" fmla="*/ 338397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74572 w 292829"/>
                <a:gd name="connsiteY4" fmla="*/ 209810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17423 w 292829"/>
                <a:gd name="connsiteY2" fmla="*/ 109797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24566 w 292829"/>
                <a:gd name="connsiteY2" fmla="*/ 97891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24566 w 292829"/>
                <a:gd name="connsiteY2" fmla="*/ 97891 h 446347"/>
                <a:gd name="connsiteX3" fmla="*/ 241235 w 292829"/>
                <a:gd name="connsiteY3" fmla="*/ 216954 h 446347"/>
                <a:gd name="connsiteX4" fmla="*/ 292829 w 292829"/>
                <a:gd name="connsiteY4" fmla="*/ 322522 h 446347"/>
                <a:gd name="connsiteX5" fmla="*/ 254729 w 292829"/>
                <a:gd name="connsiteY5" fmla="*/ 338397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55163"/>
                <a:gd name="connsiteY0" fmla="*/ 260 h 446347"/>
                <a:gd name="connsiteX1" fmla="*/ 198373 w 255163"/>
                <a:gd name="connsiteY1" fmla="*/ 95510 h 446347"/>
                <a:gd name="connsiteX2" fmla="*/ 224566 w 255163"/>
                <a:gd name="connsiteY2" fmla="*/ 97891 h 446347"/>
                <a:gd name="connsiteX3" fmla="*/ 241235 w 255163"/>
                <a:gd name="connsiteY3" fmla="*/ 216954 h 446347"/>
                <a:gd name="connsiteX4" fmla="*/ 254729 w 255163"/>
                <a:gd name="connsiteY4" fmla="*/ 338397 h 446347"/>
                <a:gd name="connsiteX5" fmla="*/ 224566 w 255163"/>
                <a:gd name="connsiteY5" fmla="*/ 338398 h 446347"/>
                <a:gd name="connsiteX6" fmla="*/ 160273 w 255163"/>
                <a:gd name="connsiteY6" fmla="*/ 446347 h 446347"/>
                <a:gd name="connsiteX7" fmla="*/ 150748 w 255163"/>
                <a:gd name="connsiteY7" fmla="*/ 336016 h 446347"/>
                <a:gd name="connsiteX8" fmla="*/ 95979 w 255163"/>
                <a:gd name="connsiteY8" fmla="*/ 297916 h 446347"/>
                <a:gd name="connsiteX9" fmla="*/ 29304 w 255163"/>
                <a:gd name="connsiteY9" fmla="*/ 314585 h 446347"/>
                <a:gd name="connsiteX10" fmla="*/ 40416 w 255163"/>
                <a:gd name="connsiteY10" fmla="*/ 282041 h 446347"/>
                <a:gd name="connsiteX11" fmla="*/ 729 w 255163"/>
                <a:gd name="connsiteY11" fmla="*/ 181235 h 446347"/>
                <a:gd name="connsiteX12" fmla="*/ 17398 w 255163"/>
                <a:gd name="connsiteY12" fmla="*/ 107416 h 446347"/>
                <a:gd name="connsiteX13" fmla="*/ 50735 w 255163"/>
                <a:gd name="connsiteY13" fmla="*/ 76460 h 446347"/>
                <a:gd name="connsiteX14" fmla="*/ 50735 w 255163"/>
                <a:gd name="connsiteY14" fmla="*/ 55028 h 446347"/>
                <a:gd name="connsiteX15" fmla="*/ 107885 w 255163"/>
                <a:gd name="connsiteY15" fmla="*/ 66935 h 446347"/>
                <a:gd name="connsiteX16" fmla="*/ 143604 w 255163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61976"/>
                <a:gd name="connsiteY0" fmla="*/ 260 h 446347"/>
                <a:gd name="connsiteX1" fmla="*/ 198373 w 261976"/>
                <a:gd name="connsiteY1" fmla="*/ 95510 h 446347"/>
                <a:gd name="connsiteX2" fmla="*/ 224566 w 261976"/>
                <a:gd name="connsiteY2" fmla="*/ 97891 h 446347"/>
                <a:gd name="connsiteX3" fmla="*/ 205517 w 261976"/>
                <a:gd name="connsiteY3" fmla="*/ 209810 h 446347"/>
                <a:gd name="connsiteX4" fmla="*/ 261873 w 261976"/>
                <a:gd name="connsiteY4" fmla="*/ 331253 h 446347"/>
                <a:gd name="connsiteX5" fmla="*/ 224566 w 261976"/>
                <a:gd name="connsiteY5" fmla="*/ 338398 h 446347"/>
                <a:gd name="connsiteX6" fmla="*/ 160273 w 261976"/>
                <a:gd name="connsiteY6" fmla="*/ 446347 h 446347"/>
                <a:gd name="connsiteX7" fmla="*/ 150748 w 261976"/>
                <a:gd name="connsiteY7" fmla="*/ 336016 h 446347"/>
                <a:gd name="connsiteX8" fmla="*/ 95979 w 261976"/>
                <a:gd name="connsiteY8" fmla="*/ 297916 h 446347"/>
                <a:gd name="connsiteX9" fmla="*/ 29304 w 261976"/>
                <a:gd name="connsiteY9" fmla="*/ 314585 h 446347"/>
                <a:gd name="connsiteX10" fmla="*/ 40416 w 261976"/>
                <a:gd name="connsiteY10" fmla="*/ 282041 h 446347"/>
                <a:gd name="connsiteX11" fmla="*/ 729 w 261976"/>
                <a:gd name="connsiteY11" fmla="*/ 181235 h 446347"/>
                <a:gd name="connsiteX12" fmla="*/ 17398 w 261976"/>
                <a:gd name="connsiteY12" fmla="*/ 107416 h 446347"/>
                <a:gd name="connsiteX13" fmla="*/ 50735 w 261976"/>
                <a:gd name="connsiteY13" fmla="*/ 76460 h 446347"/>
                <a:gd name="connsiteX14" fmla="*/ 50735 w 261976"/>
                <a:gd name="connsiteY14" fmla="*/ 55028 h 446347"/>
                <a:gd name="connsiteX15" fmla="*/ 107885 w 261976"/>
                <a:gd name="connsiteY15" fmla="*/ 66935 h 446347"/>
                <a:gd name="connsiteX16" fmla="*/ 143604 w 261976"/>
                <a:gd name="connsiteY16" fmla="*/ 260 h 446347"/>
                <a:gd name="connsiteX0" fmla="*/ 143604 w 261976"/>
                <a:gd name="connsiteY0" fmla="*/ 260 h 529691"/>
                <a:gd name="connsiteX1" fmla="*/ 198373 w 261976"/>
                <a:gd name="connsiteY1" fmla="*/ 95510 h 529691"/>
                <a:gd name="connsiteX2" fmla="*/ 224566 w 261976"/>
                <a:gd name="connsiteY2" fmla="*/ 97891 h 529691"/>
                <a:gd name="connsiteX3" fmla="*/ 205517 w 261976"/>
                <a:gd name="connsiteY3" fmla="*/ 209810 h 529691"/>
                <a:gd name="connsiteX4" fmla="*/ 261873 w 261976"/>
                <a:gd name="connsiteY4" fmla="*/ 331253 h 529691"/>
                <a:gd name="connsiteX5" fmla="*/ 224566 w 261976"/>
                <a:gd name="connsiteY5" fmla="*/ 338398 h 529691"/>
                <a:gd name="connsiteX6" fmla="*/ 105504 w 261976"/>
                <a:gd name="connsiteY6" fmla="*/ 529691 h 529691"/>
                <a:gd name="connsiteX7" fmla="*/ 150748 w 261976"/>
                <a:gd name="connsiteY7" fmla="*/ 336016 h 529691"/>
                <a:gd name="connsiteX8" fmla="*/ 95979 w 261976"/>
                <a:gd name="connsiteY8" fmla="*/ 297916 h 529691"/>
                <a:gd name="connsiteX9" fmla="*/ 29304 w 261976"/>
                <a:gd name="connsiteY9" fmla="*/ 314585 h 529691"/>
                <a:gd name="connsiteX10" fmla="*/ 40416 w 261976"/>
                <a:gd name="connsiteY10" fmla="*/ 282041 h 529691"/>
                <a:gd name="connsiteX11" fmla="*/ 729 w 261976"/>
                <a:gd name="connsiteY11" fmla="*/ 181235 h 529691"/>
                <a:gd name="connsiteX12" fmla="*/ 17398 w 261976"/>
                <a:gd name="connsiteY12" fmla="*/ 107416 h 529691"/>
                <a:gd name="connsiteX13" fmla="*/ 50735 w 261976"/>
                <a:gd name="connsiteY13" fmla="*/ 76460 h 529691"/>
                <a:gd name="connsiteX14" fmla="*/ 50735 w 261976"/>
                <a:gd name="connsiteY14" fmla="*/ 55028 h 529691"/>
                <a:gd name="connsiteX15" fmla="*/ 107885 w 261976"/>
                <a:gd name="connsiteY15" fmla="*/ 66935 h 529691"/>
                <a:gd name="connsiteX16" fmla="*/ 143604 w 261976"/>
                <a:gd name="connsiteY16" fmla="*/ 260 h 529691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150748 w 261976"/>
                <a:gd name="connsiteY7" fmla="*/ 336016 h 536835"/>
                <a:gd name="connsiteX8" fmla="*/ 95979 w 261976"/>
                <a:gd name="connsiteY8" fmla="*/ 297916 h 536835"/>
                <a:gd name="connsiteX9" fmla="*/ 29304 w 261976"/>
                <a:gd name="connsiteY9" fmla="*/ 314585 h 536835"/>
                <a:gd name="connsiteX10" fmla="*/ 40416 w 261976"/>
                <a:gd name="connsiteY10" fmla="*/ 282041 h 536835"/>
                <a:gd name="connsiteX11" fmla="*/ 729 w 261976"/>
                <a:gd name="connsiteY11" fmla="*/ 181235 h 536835"/>
                <a:gd name="connsiteX12" fmla="*/ 17398 w 261976"/>
                <a:gd name="connsiteY12" fmla="*/ 107416 h 536835"/>
                <a:gd name="connsiteX13" fmla="*/ 50735 w 261976"/>
                <a:gd name="connsiteY13" fmla="*/ 76460 h 536835"/>
                <a:gd name="connsiteX14" fmla="*/ 50735 w 261976"/>
                <a:gd name="connsiteY14" fmla="*/ 55028 h 536835"/>
                <a:gd name="connsiteX15" fmla="*/ 107885 w 261976"/>
                <a:gd name="connsiteY15" fmla="*/ 66935 h 536835"/>
                <a:gd name="connsiteX16" fmla="*/ 143604 w 261976"/>
                <a:gd name="connsiteY16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150748 w 261976"/>
                <a:gd name="connsiteY7" fmla="*/ 336016 h 536835"/>
                <a:gd name="connsiteX8" fmla="*/ 95979 w 261976"/>
                <a:gd name="connsiteY8" fmla="*/ 297916 h 536835"/>
                <a:gd name="connsiteX9" fmla="*/ 29304 w 261976"/>
                <a:gd name="connsiteY9" fmla="*/ 314585 h 536835"/>
                <a:gd name="connsiteX10" fmla="*/ 40416 w 261976"/>
                <a:gd name="connsiteY10" fmla="*/ 282041 h 536835"/>
                <a:gd name="connsiteX11" fmla="*/ 729 w 261976"/>
                <a:gd name="connsiteY11" fmla="*/ 181235 h 536835"/>
                <a:gd name="connsiteX12" fmla="*/ 17398 w 261976"/>
                <a:gd name="connsiteY12" fmla="*/ 107416 h 536835"/>
                <a:gd name="connsiteX13" fmla="*/ 50735 w 261976"/>
                <a:gd name="connsiteY13" fmla="*/ 76460 h 536835"/>
                <a:gd name="connsiteX14" fmla="*/ 50735 w 261976"/>
                <a:gd name="connsiteY14" fmla="*/ 55028 h 536835"/>
                <a:gd name="connsiteX15" fmla="*/ 107885 w 261976"/>
                <a:gd name="connsiteY15" fmla="*/ 66935 h 536835"/>
                <a:gd name="connsiteX16" fmla="*/ 143604 w 261976"/>
                <a:gd name="connsiteY16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95979 w 261976"/>
                <a:gd name="connsiteY7" fmla="*/ 297916 h 536835"/>
                <a:gd name="connsiteX8" fmla="*/ 29304 w 261976"/>
                <a:gd name="connsiteY8" fmla="*/ 314585 h 536835"/>
                <a:gd name="connsiteX9" fmla="*/ 40416 w 261976"/>
                <a:gd name="connsiteY9" fmla="*/ 282041 h 536835"/>
                <a:gd name="connsiteX10" fmla="*/ 729 w 261976"/>
                <a:gd name="connsiteY10" fmla="*/ 181235 h 536835"/>
                <a:gd name="connsiteX11" fmla="*/ 17398 w 261976"/>
                <a:gd name="connsiteY11" fmla="*/ 107416 h 536835"/>
                <a:gd name="connsiteX12" fmla="*/ 50735 w 261976"/>
                <a:gd name="connsiteY12" fmla="*/ 76460 h 536835"/>
                <a:gd name="connsiteX13" fmla="*/ 50735 w 261976"/>
                <a:gd name="connsiteY13" fmla="*/ 55028 h 536835"/>
                <a:gd name="connsiteX14" fmla="*/ 107885 w 261976"/>
                <a:gd name="connsiteY14" fmla="*/ 66935 h 536835"/>
                <a:gd name="connsiteX15" fmla="*/ 143604 w 261976"/>
                <a:gd name="connsiteY15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29304 w 261976"/>
                <a:gd name="connsiteY7" fmla="*/ 314585 h 536835"/>
                <a:gd name="connsiteX8" fmla="*/ 40416 w 261976"/>
                <a:gd name="connsiteY8" fmla="*/ 282041 h 536835"/>
                <a:gd name="connsiteX9" fmla="*/ 729 w 261976"/>
                <a:gd name="connsiteY9" fmla="*/ 181235 h 536835"/>
                <a:gd name="connsiteX10" fmla="*/ 17398 w 261976"/>
                <a:gd name="connsiteY10" fmla="*/ 107416 h 536835"/>
                <a:gd name="connsiteX11" fmla="*/ 50735 w 261976"/>
                <a:gd name="connsiteY11" fmla="*/ 76460 h 536835"/>
                <a:gd name="connsiteX12" fmla="*/ 50735 w 261976"/>
                <a:gd name="connsiteY12" fmla="*/ 55028 h 536835"/>
                <a:gd name="connsiteX13" fmla="*/ 107885 w 261976"/>
                <a:gd name="connsiteY13" fmla="*/ 66935 h 536835"/>
                <a:gd name="connsiteX14" fmla="*/ 143604 w 261976"/>
                <a:gd name="connsiteY14" fmla="*/ 260 h 536835"/>
                <a:gd name="connsiteX0" fmla="*/ 269082 w 387454"/>
                <a:gd name="connsiteY0" fmla="*/ 260 h 554255"/>
                <a:gd name="connsiteX1" fmla="*/ 323851 w 387454"/>
                <a:gd name="connsiteY1" fmla="*/ 95510 h 554255"/>
                <a:gd name="connsiteX2" fmla="*/ 350044 w 387454"/>
                <a:gd name="connsiteY2" fmla="*/ 97891 h 554255"/>
                <a:gd name="connsiteX3" fmla="*/ 330995 w 387454"/>
                <a:gd name="connsiteY3" fmla="*/ 209810 h 554255"/>
                <a:gd name="connsiteX4" fmla="*/ 387351 w 387454"/>
                <a:gd name="connsiteY4" fmla="*/ 331253 h 554255"/>
                <a:gd name="connsiteX5" fmla="*/ 350044 w 387454"/>
                <a:gd name="connsiteY5" fmla="*/ 338398 h 554255"/>
                <a:gd name="connsiteX6" fmla="*/ 228600 w 387454"/>
                <a:gd name="connsiteY6" fmla="*/ 536835 h 554255"/>
                <a:gd name="connsiteX7" fmla="*/ 0 w 387454"/>
                <a:gd name="connsiteY7" fmla="*/ 536041 h 554255"/>
                <a:gd name="connsiteX8" fmla="*/ 165894 w 387454"/>
                <a:gd name="connsiteY8" fmla="*/ 282041 h 554255"/>
                <a:gd name="connsiteX9" fmla="*/ 126207 w 387454"/>
                <a:gd name="connsiteY9" fmla="*/ 181235 h 554255"/>
                <a:gd name="connsiteX10" fmla="*/ 142876 w 387454"/>
                <a:gd name="connsiteY10" fmla="*/ 107416 h 554255"/>
                <a:gd name="connsiteX11" fmla="*/ 176213 w 387454"/>
                <a:gd name="connsiteY11" fmla="*/ 76460 h 554255"/>
                <a:gd name="connsiteX12" fmla="*/ 176213 w 387454"/>
                <a:gd name="connsiteY12" fmla="*/ 55028 h 554255"/>
                <a:gd name="connsiteX13" fmla="*/ 233363 w 387454"/>
                <a:gd name="connsiteY13" fmla="*/ 66935 h 554255"/>
                <a:gd name="connsiteX14" fmla="*/ 269082 w 387454"/>
                <a:gd name="connsiteY14" fmla="*/ 260 h 554255"/>
                <a:gd name="connsiteX0" fmla="*/ 269082 w 387454"/>
                <a:gd name="connsiteY0" fmla="*/ 260 h 536835"/>
                <a:gd name="connsiteX1" fmla="*/ 323851 w 387454"/>
                <a:gd name="connsiteY1" fmla="*/ 95510 h 536835"/>
                <a:gd name="connsiteX2" fmla="*/ 350044 w 387454"/>
                <a:gd name="connsiteY2" fmla="*/ 97891 h 536835"/>
                <a:gd name="connsiteX3" fmla="*/ 330995 w 387454"/>
                <a:gd name="connsiteY3" fmla="*/ 209810 h 536835"/>
                <a:gd name="connsiteX4" fmla="*/ 387351 w 387454"/>
                <a:gd name="connsiteY4" fmla="*/ 331253 h 536835"/>
                <a:gd name="connsiteX5" fmla="*/ 350044 w 387454"/>
                <a:gd name="connsiteY5" fmla="*/ 338398 h 536835"/>
                <a:gd name="connsiteX6" fmla="*/ 228600 w 387454"/>
                <a:gd name="connsiteY6" fmla="*/ 536835 h 536835"/>
                <a:gd name="connsiteX7" fmla="*/ 0 w 387454"/>
                <a:gd name="connsiteY7" fmla="*/ 536041 h 536835"/>
                <a:gd name="connsiteX8" fmla="*/ 165894 w 387454"/>
                <a:gd name="connsiteY8" fmla="*/ 282041 h 536835"/>
                <a:gd name="connsiteX9" fmla="*/ 126207 w 387454"/>
                <a:gd name="connsiteY9" fmla="*/ 181235 h 536835"/>
                <a:gd name="connsiteX10" fmla="*/ 142876 w 387454"/>
                <a:gd name="connsiteY10" fmla="*/ 107416 h 536835"/>
                <a:gd name="connsiteX11" fmla="*/ 176213 w 387454"/>
                <a:gd name="connsiteY11" fmla="*/ 76460 h 536835"/>
                <a:gd name="connsiteX12" fmla="*/ 176213 w 387454"/>
                <a:gd name="connsiteY12" fmla="*/ 55028 h 536835"/>
                <a:gd name="connsiteX13" fmla="*/ 233363 w 387454"/>
                <a:gd name="connsiteY13" fmla="*/ 66935 h 536835"/>
                <a:gd name="connsiteX14" fmla="*/ 269082 w 387454"/>
                <a:gd name="connsiteY14" fmla="*/ 260 h 536835"/>
                <a:gd name="connsiteX0" fmla="*/ 269082 w 387454"/>
                <a:gd name="connsiteY0" fmla="*/ 260 h 538422"/>
                <a:gd name="connsiteX1" fmla="*/ 323851 w 387454"/>
                <a:gd name="connsiteY1" fmla="*/ 95510 h 538422"/>
                <a:gd name="connsiteX2" fmla="*/ 350044 w 387454"/>
                <a:gd name="connsiteY2" fmla="*/ 97891 h 538422"/>
                <a:gd name="connsiteX3" fmla="*/ 330995 w 387454"/>
                <a:gd name="connsiteY3" fmla="*/ 209810 h 538422"/>
                <a:gd name="connsiteX4" fmla="*/ 387351 w 387454"/>
                <a:gd name="connsiteY4" fmla="*/ 331253 h 538422"/>
                <a:gd name="connsiteX5" fmla="*/ 350044 w 387454"/>
                <a:gd name="connsiteY5" fmla="*/ 338398 h 538422"/>
                <a:gd name="connsiteX6" fmla="*/ 228600 w 387454"/>
                <a:gd name="connsiteY6" fmla="*/ 536835 h 538422"/>
                <a:gd name="connsiteX7" fmla="*/ 0 w 387454"/>
                <a:gd name="connsiteY7" fmla="*/ 538422 h 538422"/>
                <a:gd name="connsiteX8" fmla="*/ 165894 w 387454"/>
                <a:gd name="connsiteY8" fmla="*/ 282041 h 538422"/>
                <a:gd name="connsiteX9" fmla="*/ 126207 w 387454"/>
                <a:gd name="connsiteY9" fmla="*/ 181235 h 538422"/>
                <a:gd name="connsiteX10" fmla="*/ 142876 w 387454"/>
                <a:gd name="connsiteY10" fmla="*/ 107416 h 538422"/>
                <a:gd name="connsiteX11" fmla="*/ 176213 w 387454"/>
                <a:gd name="connsiteY11" fmla="*/ 76460 h 538422"/>
                <a:gd name="connsiteX12" fmla="*/ 176213 w 387454"/>
                <a:gd name="connsiteY12" fmla="*/ 55028 h 538422"/>
                <a:gd name="connsiteX13" fmla="*/ 233363 w 387454"/>
                <a:gd name="connsiteY13" fmla="*/ 66935 h 538422"/>
                <a:gd name="connsiteX14" fmla="*/ 269082 w 387454"/>
                <a:gd name="connsiteY14" fmla="*/ 260 h 538422"/>
                <a:gd name="connsiteX0" fmla="*/ 269082 w 387454"/>
                <a:gd name="connsiteY0" fmla="*/ 260 h 538674"/>
                <a:gd name="connsiteX1" fmla="*/ 323851 w 387454"/>
                <a:gd name="connsiteY1" fmla="*/ 95510 h 538674"/>
                <a:gd name="connsiteX2" fmla="*/ 350044 w 387454"/>
                <a:gd name="connsiteY2" fmla="*/ 97891 h 538674"/>
                <a:gd name="connsiteX3" fmla="*/ 330995 w 387454"/>
                <a:gd name="connsiteY3" fmla="*/ 209810 h 538674"/>
                <a:gd name="connsiteX4" fmla="*/ 387351 w 387454"/>
                <a:gd name="connsiteY4" fmla="*/ 331253 h 538674"/>
                <a:gd name="connsiteX5" fmla="*/ 350044 w 387454"/>
                <a:gd name="connsiteY5" fmla="*/ 338398 h 538674"/>
                <a:gd name="connsiteX6" fmla="*/ 228600 w 387454"/>
                <a:gd name="connsiteY6" fmla="*/ 536835 h 538674"/>
                <a:gd name="connsiteX7" fmla="*/ 0 w 387454"/>
                <a:gd name="connsiteY7" fmla="*/ 538422 h 538674"/>
                <a:gd name="connsiteX8" fmla="*/ 165894 w 387454"/>
                <a:gd name="connsiteY8" fmla="*/ 282041 h 538674"/>
                <a:gd name="connsiteX9" fmla="*/ 126207 w 387454"/>
                <a:gd name="connsiteY9" fmla="*/ 181235 h 538674"/>
                <a:gd name="connsiteX10" fmla="*/ 142876 w 387454"/>
                <a:gd name="connsiteY10" fmla="*/ 107416 h 538674"/>
                <a:gd name="connsiteX11" fmla="*/ 176213 w 387454"/>
                <a:gd name="connsiteY11" fmla="*/ 76460 h 538674"/>
                <a:gd name="connsiteX12" fmla="*/ 176213 w 387454"/>
                <a:gd name="connsiteY12" fmla="*/ 55028 h 538674"/>
                <a:gd name="connsiteX13" fmla="*/ 233363 w 387454"/>
                <a:gd name="connsiteY13" fmla="*/ 66935 h 538674"/>
                <a:gd name="connsiteX14" fmla="*/ 269082 w 387454"/>
                <a:gd name="connsiteY14" fmla="*/ 260 h 538674"/>
                <a:gd name="connsiteX0" fmla="*/ 269082 w 402431"/>
                <a:gd name="connsiteY0" fmla="*/ 260 h 538674"/>
                <a:gd name="connsiteX1" fmla="*/ 323851 w 402431"/>
                <a:gd name="connsiteY1" fmla="*/ 95510 h 538674"/>
                <a:gd name="connsiteX2" fmla="*/ 402431 w 402431"/>
                <a:gd name="connsiteY2" fmla="*/ 102653 h 538674"/>
                <a:gd name="connsiteX3" fmla="*/ 330995 w 402431"/>
                <a:gd name="connsiteY3" fmla="*/ 209810 h 538674"/>
                <a:gd name="connsiteX4" fmla="*/ 387351 w 402431"/>
                <a:gd name="connsiteY4" fmla="*/ 331253 h 538674"/>
                <a:gd name="connsiteX5" fmla="*/ 350044 w 402431"/>
                <a:gd name="connsiteY5" fmla="*/ 338398 h 538674"/>
                <a:gd name="connsiteX6" fmla="*/ 228600 w 402431"/>
                <a:gd name="connsiteY6" fmla="*/ 536835 h 538674"/>
                <a:gd name="connsiteX7" fmla="*/ 0 w 402431"/>
                <a:gd name="connsiteY7" fmla="*/ 538422 h 538674"/>
                <a:gd name="connsiteX8" fmla="*/ 165894 w 402431"/>
                <a:gd name="connsiteY8" fmla="*/ 282041 h 538674"/>
                <a:gd name="connsiteX9" fmla="*/ 126207 w 402431"/>
                <a:gd name="connsiteY9" fmla="*/ 181235 h 538674"/>
                <a:gd name="connsiteX10" fmla="*/ 142876 w 402431"/>
                <a:gd name="connsiteY10" fmla="*/ 107416 h 538674"/>
                <a:gd name="connsiteX11" fmla="*/ 176213 w 402431"/>
                <a:gd name="connsiteY11" fmla="*/ 76460 h 538674"/>
                <a:gd name="connsiteX12" fmla="*/ 176213 w 402431"/>
                <a:gd name="connsiteY12" fmla="*/ 55028 h 538674"/>
                <a:gd name="connsiteX13" fmla="*/ 233363 w 402431"/>
                <a:gd name="connsiteY13" fmla="*/ 66935 h 538674"/>
                <a:gd name="connsiteX14" fmla="*/ 269082 w 402431"/>
                <a:gd name="connsiteY14" fmla="*/ 260 h 538674"/>
                <a:gd name="connsiteX0" fmla="*/ 269082 w 421958"/>
                <a:gd name="connsiteY0" fmla="*/ 260 h 538674"/>
                <a:gd name="connsiteX1" fmla="*/ 323851 w 421958"/>
                <a:gd name="connsiteY1" fmla="*/ 95510 h 538674"/>
                <a:gd name="connsiteX2" fmla="*/ 402431 w 421958"/>
                <a:gd name="connsiteY2" fmla="*/ 102653 h 538674"/>
                <a:gd name="connsiteX3" fmla="*/ 421482 w 421958"/>
                <a:gd name="connsiteY3" fmla="*/ 212191 h 538674"/>
                <a:gd name="connsiteX4" fmla="*/ 387351 w 421958"/>
                <a:gd name="connsiteY4" fmla="*/ 331253 h 538674"/>
                <a:gd name="connsiteX5" fmla="*/ 350044 w 421958"/>
                <a:gd name="connsiteY5" fmla="*/ 338398 h 538674"/>
                <a:gd name="connsiteX6" fmla="*/ 228600 w 421958"/>
                <a:gd name="connsiteY6" fmla="*/ 536835 h 538674"/>
                <a:gd name="connsiteX7" fmla="*/ 0 w 421958"/>
                <a:gd name="connsiteY7" fmla="*/ 538422 h 538674"/>
                <a:gd name="connsiteX8" fmla="*/ 165894 w 421958"/>
                <a:gd name="connsiteY8" fmla="*/ 282041 h 538674"/>
                <a:gd name="connsiteX9" fmla="*/ 126207 w 421958"/>
                <a:gd name="connsiteY9" fmla="*/ 181235 h 538674"/>
                <a:gd name="connsiteX10" fmla="*/ 142876 w 421958"/>
                <a:gd name="connsiteY10" fmla="*/ 107416 h 538674"/>
                <a:gd name="connsiteX11" fmla="*/ 176213 w 421958"/>
                <a:gd name="connsiteY11" fmla="*/ 76460 h 538674"/>
                <a:gd name="connsiteX12" fmla="*/ 176213 w 421958"/>
                <a:gd name="connsiteY12" fmla="*/ 55028 h 538674"/>
                <a:gd name="connsiteX13" fmla="*/ 233363 w 421958"/>
                <a:gd name="connsiteY13" fmla="*/ 66935 h 538674"/>
                <a:gd name="connsiteX14" fmla="*/ 269082 w 421958"/>
                <a:gd name="connsiteY14" fmla="*/ 260 h 538674"/>
                <a:gd name="connsiteX0" fmla="*/ 269082 w 425213"/>
                <a:gd name="connsiteY0" fmla="*/ 260 h 538674"/>
                <a:gd name="connsiteX1" fmla="*/ 323851 w 425213"/>
                <a:gd name="connsiteY1" fmla="*/ 95510 h 538674"/>
                <a:gd name="connsiteX2" fmla="*/ 402431 w 425213"/>
                <a:gd name="connsiteY2" fmla="*/ 102653 h 538674"/>
                <a:gd name="connsiteX3" fmla="*/ 421482 w 425213"/>
                <a:gd name="connsiteY3" fmla="*/ 212191 h 538674"/>
                <a:gd name="connsiteX4" fmla="*/ 423070 w 425213"/>
                <a:gd name="connsiteY4" fmla="*/ 316965 h 538674"/>
                <a:gd name="connsiteX5" fmla="*/ 350044 w 425213"/>
                <a:gd name="connsiteY5" fmla="*/ 338398 h 538674"/>
                <a:gd name="connsiteX6" fmla="*/ 228600 w 425213"/>
                <a:gd name="connsiteY6" fmla="*/ 536835 h 538674"/>
                <a:gd name="connsiteX7" fmla="*/ 0 w 425213"/>
                <a:gd name="connsiteY7" fmla="*/ 538422 h 538674"/>
                <a:gd name="connsiteX8" fmla="*/ 165894 w 425213"/>
                <a:gd name="connsiteY8" fmla="*/ 282041 h 538674"/>
                <a:gd name="connsiteX9" fmla="*/ 126207 w 425213"/>
                <a:gd name="connsiteY9" fmla="*/ 181235 h 538674"/>
                <a:gd name="connsiteX10" fmla="*/ 142876 w 425213"/>
                <a:gd name="connsiteY10" fmla="*/ 107416 h 538674"/>
                <a:gd name="connsiteX11" fmla="*/ 176213 w 425213"/>
                <a:gd name="connsiteY11" fmla="*/ 76460 h 538674"/>
                <a:gd name="connsiteX12" fmla="*/ 176213 w 425213"/>
                <a:gd name="connsiteY12" fmla="*/ 55028 h 538674"/>
                <a:gd name="connsiteX13" fmla="*/ 233363 w 425213"/>
                <a:gd name="connsiteY13" fmla="*/ 66935 h 538674"/>
                <a:gd name="connsiteX14" fmla="*/ 269082 w 425213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11932 w 439060"/>
                <a:gd name="connsiteY0" fmla="*/ 118 h 631401"/>
                <a:gd name="connsiteX1" fmla="*/ 323851 w 439060"/>
                <a:gd name="connsiteY1" fmla="*/ 188237 h 631401"/>
                <a:gd name="connsiteX2" fmla="*/ 402431 w 439060"/>
                <a:gd name="connsiteY2" fmla="*/ 195380 h 631401"/>
                <a:gd name="connsiteX3" fmla="*/ 438151 w 439060"/>
                <a:gd name="connsiteY3" fmla="*/ 302537 h 631401"/>
                <a:gd name="connsiteX4" fmla="*/ 423070 w 439060"/>
                <a:gd name="connsiteY4" fmla="*/ 409692 h 631401"/>
                <a:gd name="connsiteX5" fmla="*/ 350044 w 439060"/>
                <a:gd name="connsiteY5" fmla="*/ 431125 h 631401"/>
                <a:gd name="connsiteX6" fmla="*/ 228600 w 439060"/>
                <a:gd name="connsiteY6" fmla="*/ 629562 h 631401"/>
                <a:gd name="connsiteX7" fmla="*/ 0 w 439060"/>
                <a:gd name="connsiteY7" fmla="*/ 631149 h 631401"/>
                <a:gd name="connsiteX8" fmla="*/ 165894 w 439060"/>
                <a:gd name="connsiteY8" fmla="*/ 374768 h 631401"/>
                <a:gd name="connsiteX9" fmla="*/ 126207 w 439060"/>
                <a:gd name="connsiteY9" fmla="*/ 273962 h 631401"/>
                <a:gd name="connsiteX10" fmla="*/ 142876 w 439060"/>
                <a:gd name="connsiteY10" fmla="*/ 200143 h 631401"/>
                <a:gd name="connsiteX11" fmla="*/ 176213 w 439060"/>
                <a:gd name="connsiteY11" fmla="*/ 169187 h 631401"/>
                <a:gd name="connsiteX12" fmla="*/ 176213 w 439060"/>
                <a:gd name="connsiteY12" fmla="*/ 147755 h 631401"/>
                <a:gd name="connsiteX13" fmla="*/ 233363 w 439060"/>
                <a:gd name="connsiteY13" fmla="*/ 159662 h 631401"/>
                <a:gd name="connsiteX14" fmla="*/ 211932 w 439060"/>
                <a:gd name="connsiteY14" fmla="*/ 118 h 631401"/>
                <a:gd name="connsiteX0" fmla="*/ 211932 w 439060"/>
                <a:gd name="connsiteY0" fmla="*/ 118 h 631401"/>
                <a:gd name="connsiteX1" fmla="*/ 323851 w 439060"/>
                <a:gd name="connsiteY1" fmla="*/ 188237 h 631401"/>
                <a:gd name="connsiteX2" fmla="*/ 402431 w 439060"/>
                <a:gd name="connsiteY2" fmla="*/ 195380 h 631401"/>
                <a:gd name="connsiteX3" fmla="*/ 438151 w 439060"/>
                <a:gd name="connsiteY3" fmla="*/ 302537 h 631401"/>
                <a:gd name="connsiteX4" fmla="*/ 423070 w 439060"/>
                <a:gd name="connsiteY4" fmla="*/ 409692 h 631401"/>
                <a:gd name="connsiteX5" fmla="*/ 350044 w 439060"/>
                <a:gd name="connsiteY5" fmla="*/ 431125 h 631401"/>
                <a:gd name="connsiteX6" fmla="*/ 228600 w 439060"/>
                <a:gd name="connsiteY6" fmla="*/ 629562 h 631401"/>
                <a:gd name="connsiteX7" fmla="*/ 0 w 439060"/>
                <a:gd name="connsiteY7" fmla="*/ 631149 h 631401"/>
                <a:gd name="connsiteX8" fmla="*/ 165894 w 439060"/>
                <a:gd name="connsiteY8" fmla="*/ 374768 h 631401"/>
                <a:gd name="connsiteX9" fmla="*/ 126207 w 439060"/>
                <a:gd name="connsiteY9" fmla="*/ 273962 h 631401"/>
                <a:gd name="connsiteX10" fmla="*/ 142876 w 439060"/>
                <a:gd name="connsiteY10" fmla="*/ 200143 h 631401"/>
                <a:gd name="connsiteX11" fmla="*/ 176213 w 439060"/>
                <a:gd name="connsiteY11" fmla="*/ 169187 h 631401"/>
                <a:gd name="connsiteX12" fmla="*/ 176213 w 439060"/>
                <a:gd name="connsiteY12" fmla="*/ 147755 h 631401"/>
                <a:gd name="connsiteX13" fmla="*/ 233363 w 439060"/>
                <a:gd name="connsiteY13" fmla="*/ 159662 h 631401"/>
                <a:gd name="connsiteX14" fmla="*/ 211932 w 439060"/>
                <a:gd name="connsiteY14" fmla="*/ 118 h 631401"/>
                <a:gd name="connsiteX0" fmla="*/ 211932 w 439060"/>
                <a:gd name="connsiteY0" fmla="*/ 43963 h 675246"/>
                <a:gd name="connsiteX1" fmla="*/ 323851 w 439060"/>
                <a:gd name="connsiteY1" fmla="*/ 232082 h 675246"/>
                <a:gd name="connsiteX2" fmla="*/ 402431 w 439060"/>
                <a:gd name="connsiteY2" fmla="*/ 239225 h 675246"/>
                <a:gd name="connsiteX3" fmla="*/ 438151 w 439060"/>
                <a:gd name="connsiteY3" fmla="*/ 346382 h 675246"/>
                <a:gd name="connsiteX4" fmla="*/ 423070 w 439060"/>
                <a:gd name="connsiteY4" fmla="*/ 453537 h 675246"/>
                <a:gd name="connsiteX5" fmla="*/ 350044 w 439060"/>
                <a:gd name="connsiteY5" fmla="*/ 474970 h 675246"/>
                <a:gd name="connsiteX6" fmla="*/ 228600 w 439060"/>
                <a:gd name="connsiteY6" fmla="*/ 673407 h 675246"/>
                <a:gd name="connsiteX7" fmla="*/ 0 w 439060"/>
                <a:gd name="connsiteY7" fmla="*/ 674994 h 675246"/>
                <a:gd name="connsiteX8" fmla="*/ 165894 w 439060"/>
                <a:gd name="connsiteY8" fmla="*/ 418613 h 675246"/>
                <a:gd name="connsiteX9" fmla="*/ 126207 w 439060"/>
                <a:gd name="connsiteY9" fmla="*/ 317807 h 675246"/>
                <a:gd name="connsiteX10" fmla="*/ 142876 w 439060"/>
                <a:gd name="connsiteY10" fmla="*/ 243988 h 675246"/>
                <a:gd name="connsiteX11" fmla="*/ 176213 w 439060"/>
                <a:gd name="connsiteY11" fmla="*/ 213032 h 675246"/>
                <a:gd name="connsiteX12" fmla="*/ 176213 w 439060"/>
                <a:gd name="connsiteY12" fmla="*/ 191600 h 675246"/>
                <a:gd name="connsiteX13" fmla="*/ 109538 w 439060"/>
                <a:gd name="connsiteY13" fmla="*/ 10626 h 675246"/>
                <a:gd name="connsiteX14" fmla="*/ 211932 w 439060"/>
                <a:gd name="connsiteY14" fmla="*/ 43963 h 675246"/>
                <a:gd name="connsiteX0" fmla="*/ 211932 w 439060"/>
                <a:gd name="connsiteY0" fmla="*/ 40997 h 672280"/>
                <a:gd name="connsiteX1" fmla="*/ 323851 w 439060"/>
                <a:gd name="connsiteY1" fmla="*/ 229116 h 672280"/>
                <a:gd name="connsiteX2" fmla="*/ 402431 w 439060"/>
                <a:gd name="connsiteY2" fmla="*/ 236259 h 672280"/>
                <a:gd name="connsiteX3" fmla="*/ 438151 w 439060"/>
                <a:gd name="connsiteY3" fmla="*/ 343416 h 672280"/>
                <a:gd name="connsiteX4" fmla="*/ 423070 w 439060"/>
                <a:gd name="connsiteY4" fmla="*/ 450571 h 672280"/>
                <a:gd name="connsiteX5" fmla="*/ 350044 w 439060"/>
                <a:gd name="connsiteY5" fmla="*/ 472004 h 672280"/>
                <a:gd name="connsiteX6" fmla="*/ 228600 w 439060"/>
                <a:gd name="connsiteY6" fmla="*/ 670441 h 672280"/>
                <a:gd name="connsiteX7" fmla="*/ 0 w 439060"/>
                <a:gd name="connsiteY7" fmla="*/ 672028 h 672280"/>
                <a:gd name="connsiteX8" fmla="*/ 165894 w 439060"/>
                <a:gd name="connsiteY8" fmla="*/ 415647 h 672280"/>
                <a:gd name="connsiteX9" fmla="*/ 126207 w 439060"/>
                <a:gd name="connsiteY9" fmla="*/ 314841 h 672280"/>
                <a:gd name="connsiteX10" fmla="*/ 142876 w 439060"/>
                <a:gd name="connsiteY10" fmla="*/ 241022 h 672280"/>
                <a:gd name="connsiteX11" fmla="*/ 176213 w 439060"/>
                <a:gd name="connsiteY11" fmla="*/ 210066 h 672280"/>
                <a:gd name="connsiteX12" fmla="*/ 152400 w 439060"/>
                <a:gd name="connsiteY12" fmla="*/ 148153 h 672280"/>
                <a:gd name="connsiteX13" fmla="*/ 109538 w 439060"/>
                <a:gd name="connsiteY13" fmla="*/ 7660 h 672280"/>
                <a:gd name="connsiteX14" fmla="*/ 211932 w 439060"/>
                <a:gd name="connsiteY14" fmla="*/ 40997 h 672280"/>
                <a:gd name="connsiteX0" fmla="*/ 211932 w 439060"/>
                <a:gd name="connsiteY0" fmla="*/ 95937 h 727220"/>
                <a:gd name="connsiteX1" fmla="*/ 323851 w 439060"/>
                <a:gd name="connsiteY1" fmla="*/ 284056 h 727220"/>
                <a:gd name="connsiteX2" fmla="*/ 402431 w 439060"/>
                <a:gd name="connsiteY2" fmla="*/ 291199 h 727220"/>
                <a:gd name="connsiteX3" fmla="*/ 438151 w 439060"/>
                <a:gd name="connsiteY3" fmla="*/ 398356 h 727220"/>
                <a:gd name="connsiteX4" fmla="*/ 423070 w 439060"/>
                <a:gd name="connsiteY4" fmla="*/ 505511 h 727220"/>
                <a:gd name="connsiteX5" fmla="*/ 350044 w 439060"/>
                <a:gd name="connsiteY5" fmla="*/ 526944 h 727220"/>
                <a:gd name="connsiteX6" fmla="*/ 228600 w 439060"/>
                <a:gd name="connsiteY6" fmla="*/ 725381 h 727220"/>
                <a:gd name="connsiteX7" fmla="*/ 0 w 439060"/>
                <a:gd name="connsiteY7" fmla="*/ 726968 h 727220"/>
                <a:gd name="connsiteX8" fmla="*/ 165894 w 439060"/>
                <a:gd name="connsiteY8" fmla="*/ 470587 h 727220"/>
                <a:gd name="connsiteX9" fmla="*/ 126207 w 439060"/>
                <a:gd name="connsiteY9" fmla="*/ 369781 h 727220"/>
                <a:gd name="connsiteX10" fmla="*/ 142876 w 439060"/>
                <a:gd name="connsiteY10" fmla="*/ 295962 h 727220"/>
                <a:gd name="connsiteX11" fmla="*/ 176213 w 439060"/>
                <a:gd name="connsiteY11" fmla="*/ 265006 h 727220"/>
                <a:gd name="connsiteX12" fmla="*/ 152400 w 439060"/>
                <a:gd name="connsiteY12" fmla="*/ 203093 h 727220"/>
                <a:gd name="connsiteX13" fmla="*/ 109538 w 439060"/>
                <a:gd name="connsiteY13" fmla="*/ 3069 h 727220"/>
                <a:gd name="connsiteX14" fmla="*/ 211932 w 439060"/>
                <a:gd name="connsiteY14" fmla="*/ 95937 h 727220"/>
                <a:gd name="connsiteX0" fmla="*/ 211932 w 439060"/>
                <a:gd name="connsiteY0" fmla="*/ 92907 h 724190"/>
                <a:gd name="connsiteX1" fmla="*/ 323851 w 439060"/>
                <a:gd name="connsiteY1" fmla="*/ 281026 h 724190"/>
                <a:gd name="connsiteX2" fmla="*/ 402431 w 439060"/>
                <a:gd name="connsiteY2" fmla="*/ 288169 h 724190"/>
                <a:gd name="connsiteX3" fmla="*/ 438151 w 439060"/>
                <a:gd name="connsiteY3" fmla="*/ 395326 h 724190"/>
                <a:gd name="connsiteX4" fmla="*/ 423070 w 439060"/>
                <a:gd name="connsiteY4" fmla="*/ 502481 h 724190"/>
                <a:gd name="connsiteX5" fmla="*/ 350044 w 439060"/>
                <a:gd name="connsiteY5" fmla="*/ 523914 h 724190"/>
                <a:gd name="connsiteX6" fmla="*/ 228600 w 439060"/>
                <a:gd name="connsiteY6" fmla="*/ 722351 h 724190"/>
                <a:gd name="connsiteX7" fmla="*/ 0 w 439060"/>
                <a:gd name="connsiteY7" fmla="*/ 723938 h 724190"/>
                <a:gd name="connsiteX8" fmla="*/ 165894 w 439060"/>
                <a:gd name="connsiteY8" fmla="*/ 467557 h 724190"/>
                <a:gd name="connsiteX9" fmla="*/ 126207 w 439060"/>
                <a:gd name="connsiteY9" fmla="*/ 366751 h 724190"/>
                <a:gd name="connsiteX10" fmla="*/ 142876 w 439060"/>
                <a:gd name="connsiteY10" fmla="*/ 292932 h 724190"/>
                <a:gd name="connsiteX11" fmla="*/ 176213 w 439060"/>
                <a:gd name="connsiteY11" fmla="*/ 261976 h 724190"/>
                <a:gd name="connsiteX12" fmla="*/ 114300 w 439060"/>
                <a:gd name="connsiteY12" fmla="*/ 102431 h 724190"/>
                <a:gd name="connsiteX13" fmla="*/ 109538 w 439060"/>
                <a:gd name="connsiteY13" fmla="*/ 39 h 724190"/>
                <a:gd name="connsiteX14" fmla="*/ 211932 w 439060"/>
                <a:gd name="connsiteY14" fmla="*/ 92907 h 724190"/>
                <a:gd name="connsiteX0" fmla="*/ 211932 w 439060"/>
                <a:gd name="connsiteY0" fmla="*/ 4819 h 636102"/>
                <a:gd name="connsiteX1" fmla="*/ 323851 w 439060"/>
                <a:gd name="connsiteY1" fmla="*/ 192938 h 636102"/>
                <a:gd name="connsiteX2" fmla="*/ 402431 w 439060"/>
                <a:gd name="connsiteY2" fmla="*/ 200081 h 636102"/>
                <a:gd name="connsiteX3" fmla="*/ 438151 w 439060"/>
                <a:gd name="connsiteY3" fmla="*/ 307238 h 636102"/>
                <a:gd name="connsiteX4" fmla="*/ 423070 w 439060"/>
                <a:gd name="connsiteY4" fmla="*/ 414393 h 636102"/>
                <a:gd name="connsiteX5" fmla="*/ 350044 w 439060"/>
                <a:gd name="connsiteY5" fmla="*/ 435826 h 636102"/>
                <a:gd name="connsiteX6" fmla="*/ 228600 w 439060"/>
                <a:gd name="connsiteY6" fmla="*/ 634263 h 636102"/>
                <a:gd name="connsiteX7" fmla="*/ 0 w 439060"/>
                <a:gd name="connsiteY7" fmla="*/ 635850 h 636102"/>
                <a:gd name="connsiteX8" fmla="*/ 165894 w 439060"/>
                <a:gd name="connsiteY8" fmla="*/ 379469 h 636102"/>
                <a:gd name="connsiteX9" fmla="*/ 126207 w 439060"/>
                <a:gd name="connsiteY9" fmla="*/ 278663 h 636102"/>
                <a:gd name="connsiteX10" fmla="*/ 142876 w 439060"/>
                <a:gd name="connsiteY10" fmla="*/ 204844 h 636102"/>
                <a:gd name="connsiteX11" fmla="*/ 176213 w 439060"/>
                <a:gd name="connsiteY11" fmla="*/ 173888 h 636102"/>
                <a:gd name="connsiteX12" fmla="*/ 114300 w 439060"/>
                <a:gd name="connsiteY12" fmla="*/ 14343 h 636102"/>
                <a:gd name="connsiteX13" fmla="*/ 192882 w 439060"/>
                <a:gd name="connsiteY13" fmla="*/ 52444 h 636102"/>
                <a:gd name="connsiteX14" fmla="*/ 211932 w 439060"/>
                <a:gd name="connsiteY14" fmla="*/ 4819 h 636102"/>
                <a:gd name="connsiteX0" fmla="*/ 211932 w 439060"/>
                <a:gd name="connsiteY0" fmla="*/ 5567 h 636850"/>
                <a:gd name="connsiteX1" fmla="*/ 323851 w 439060"/>
                <a:gd name="connsiteY1" fmla="*/ 193686 h 636850"/>
                <a:gd name="connsiteX2" fmla="*/ 402431 w 439060"/>
                <a:gd name="connsiteY2" fmla="*/ 200829 h 636850"/>
                <a:gd name="connsiteX3" fmla="*/ 438151 w 439060"/>
                <a:gd name="connsiteY3" fmla="*/ 307986 h 636850"/>
                <a:gd name="connsiteX4" fmla="*/ 423070 w 439060"/>
                <a:gd name="connsiteY4" fmla="*/ 415141 h 636850"/>
                <a:gd name="connsiteX5" fmla="*/ 350044 w 439060"/>
                <a:gd name="connsiteY5" fmla="*/ 436574 h 636850"/>
                <a:gd name="connsiteX6" fmla="*/ 228600 w 439060"/>
                <a:gd name="connsiteY6" fmla="*/ 635011 h 636850"/>
                <a:gd name="connsiteX7" fmla="*/ 0 w 439060"/>
                <a:gd name="connsiteY7" fmla="*/ 636598 h 636850"/>
                <a:gd name="connsiteX8" fmla="*/ 165894 w 439060"/>
                <a:gd name="connsiteY8" fmla="*/ 380217 h 636850"/>
                <a:gd name="connsiteX9" fmla="*/ 126207 w 439060"/>
                <a:gd name="connsiteY9" fmla="*/ 279411 h 636850"/>
                <a:gd name="connsiteX10" fmla="*/ 142876 w 439060"/>
                <a:gd name="connsiteY10" fmla="*/ 205592 h 636850"/>
                <a:gd name="connsiteX11" fmla="*/ 176213 w 439060"/>
                <a:gd name="connsiteY11" fmla="*/ 174636 h 636850"/>
                <a:gd name="connsiteX12" fmla="*/ 147638 w 439060"/>
                <a:gd name="connsiteY12" fmla="*/ 88910 h 636850"/>
                <a:gd name="connsiteX13" fmla="*/ 192882 w 439060"/>
                <a:gd name="connsiteY13" fmla="*/ 53192 h 636850"/>
                <a:gd name="connsiteX14" fmla="*/ 211932 w 439060"/>
                <a:gd name="connsiteY14" fmla="*/ 5567 h 636850"/>
                <a:gd name="connsiteX0" fmla="*/ 247651 w 439060"/>
                <a:gd name="connsiteY0" fmla="*/ 11860 h 595518"/>
                <a:gd name="connsiteX1" fmla="*/ 323851 w 439060"/>
                <a:gd name="connsiteY1" fmla="*/ 152354 h 595518"/>
                <a:gd name="connsiteX2" fmla="*/ 402431 w 439060"/>
                <a:gd name="connsiteY2" fmla="*/ 159497 h 595518"/>
                <a:gd name="connsiteX3" fmla="*/ 438151 w 439060"/>
                <a:gd name="connsiteY3" fmla="*/ 266654 h 595518"/>
                <a:gd name="connsiteX4" fmla="*/ 423070 w 439060"/>
                <a:gd name="connsiteY4" fmla="*/ 373809 h 595518"/>
                <a:gd name="connsiteX5" fmla="*/ 350044 w 439060"/>
                <a:gd name="connsiteY5" fmla="*/ 395242 h 595518"/>
                <a:gd name="connsiteX6" fmla="*/ 228600 w 439060"/>
                <a:gd name="connsiteY6" fmla="*/ 593679 h 595518"/>
                <a:gd name="connsiteX7" fmla="*/ 0 w 439060"/>
                <a:gd name="connsiteY7" fmla="*/ 595266 h 595518"/>
                <a:gd name="connsiteX8" fmla="*/ 165894 w 439060"/>
                <a:gd name="connsiteY8" fmla="*/ 338885 h 595518"/>
                <a:gd name="connsiteX9" fmla="*/ 126207 w 439060"/>
                <a:gd name="connsiteY9" fmla="*/ 238079 h 595518"/>
                <a:gd name="connsiteX10" fmla="*/ 142876 w 439060"/>
                <a:gd name="connsiteY10" fmla="*/ 164260 h 595518"/>
                <a:gd name="connsiteX11" fmla="*/ 176213 w 439060"/>
                <a:gd name="connsiteY11" fmla="*/ 133304 h 595518"/>
                <a:gd name="connsiteX12" fmla="*/ 147638 w 439060"/>
                <a:gd name="connsiteY12" fmla="*/ 47578 h 595518"/>
                <a:gd name="connsiteX13" fmla="*/ 192882 w 439060"/>
                <a:gd name="connsiteY13" fmla="*/ 11860 h 595518"/>
                <a:gd name="connsiteX14" fmla="*/ 247651 w 439060"/>
                <a:gd name="connsiteY14" fmla="*/ 11860 h 595518"/>
                <a:gd name="connsiteX0" fmla="*/ 247651 w 439060"/>
                <a:gd name="connsiteY0" fmla="*/ 17107 h 600765"/>
                <a:gd name="connsiteX1" fmla="*/ 323851 w 439060"/>
                <a:gd name="connsiteY1" fmla="*/ 157601 h 600765"/>
                <a:gd name="connsiteX2" fmla="*/ 402431 w 439060"/>
                <a:gd name="connsiteY2" fmla="*/ 164744 h 600765"/>
                <a:gd name="connsiteX3" fmla="*/ 438151 w 439060"/>
                <a:gd name="connsiteY3" fmla="*/ 271901 h 600765"/>
                <a:gd name="connsiteX4" fmla="*/ 423070 w 439060"/>
                <a:gd name="connsiteY4" fmla="*/ 379056 h 600765"/>
                <a:gd name="connsiteX5" fmla="*/ 350044 w 439060"/>
                <a:gd name="connsiteY5" fmla="*/ 400489 h 600765"/>
                <a:gd name="connsiteX6" fmla="*/ 228600 w 439060"/>
                <a:gd name="connsiteY6" fmla="*/ 598926 h 600765"/>
                <a:gd name="connsiteX7" fmla="*/ 0 w 439060"/>
                <a:gd name="connsiteY7" fmla="*/ 600513 h 600765"/>
                <a:gd name="connsiteX8" fmla="*/ 165894 w 439060"/>
                <a:gd name="connsiteY8" fmla="*/ 344132 h 600765"/>
                <a:gd name="connsiteX9" fmla="*/ 126207 w 439060"/>
                <a:gd name="connsiteY9" fmla="*/ 243326 h 600765"/>
                <a:gd name="connsiteX10" fmla="*/ 142876 w 439060"/>
                <a:gd name="connsiteY10" fmla="*/ 169507 h 600765"/>
                <a:gd name="connsiteX11" fmla="*/ 176213 w 439060"/>
                <a:gd name="connsiteY11" fmla="*/ 138551 h 600765"/>
                <a:gd name="connsiteX12" fmla="*/ 147638 w 439060"/>
                <a:gd name="connsiteY12" fmla="*/ 52825 h 600765"/>
                <a:gd name="connsiteX13" fmla="*/ 192882 w 439060"/>
                <a:gd name="connsiteY13" fmla="*/ 17107 h 600765"/>
                <a:gd name="connsiteX14" fmla="*/ 247651 w 439060"/>
                <a:gd name="connsiteY14" fmla="*/ 17107 h 600765"/>
                <a:gd name="connsiteX0" fmla="*/ 247651 w 439060"/>
                <a:gd name="connsiteY0" fmla="*/ 17107 h 600765"/>
                <a:gd name="connsiteX1" fmla="*/ 323851 w 439060"/>
                <a:gd name="connsiteY1" fmla="*/ 157601 h 600765"/>
                <a:gd name="connsiteX2" fmla="*/ 404813 w 439060"/>
                <a:gd name="connsiteY2" fmla="*/ 169506 h 600765"/>
                <a:gd name="connsiteX3" fmla="*/ 438151 w 439060"/>
                <a:gd name="connsiteY3" fmla="*/ 271901 h 600765"/>
                <a:gd name="connsiteX4" fmla="*/ 423070 w 439060"/>
                <a:gd name="connsiteY4" fmla="*/ 379056 h 600765"/>
                <a:gd name="connsiteX5" fmla="*/ 350044 w 439060"/>
                <a:gd name="connsiteY5" fmla="*/ 400489 h 600765"/>
                <a:gd name="connsiteX6" fmla="*/ 228600 w 439060"/>
                <a:gd name="connsiteY6" fmla="*/ 598926 h 600765"/>
                <a:gd name="connsiteX7" fmla="*/ 0 w 439060"/>
                <a:gd name="connsiteY7" fmla="*/ 600513 h 600765"/>
                <a:gd name="connsiteX8" fmla="*/ 165894 w 439060"/>
                <a:gd name="connsiteY8" fmla="*/ 344132 h 600765"/>
                <a:gd name="connsiteX9" fmla="*/ 126207 w 439060"/>
                <a:gd name="connsiteY9" fmla="*/ 243326 h 600765"/>
                <a:gd name="connsiteX10" fmla="*/ 142876 w 439060"/>
                <a:gd name="connsiteY10" fmla="*/ 169507 h 600765"/>
                <a:gd name="connsiteX11" fmla="*/ 176213 w 439060"/>
                <a:gd name="connsiteY11" fmla="*/ 138551 h 600765"/>
                <a:gd name="connsiteX12" fmla="*/ 147638 w 439060"/>
                <a:gd name="connsiteY12" fmla="*/ 52825 h 600765"/>
                <a:gd name="connsiteX13" fmla="*/ 192882 w 439060"/>
                <a:gd name="connsiteY13" fmla="*/ 17107 h 600765"/>
                <a:gd name="connsiteX14" fmla="*/ 247651 w 439060"/>
                <a:gd name="connsiteY14" fmla="*/ 17107 h 600765"/>
                <a:gd name="connsiteX0" fmla="*/ 247651 w 439060"/>
                <a:gd name="connsiteY0" fmla="*/ 17107 h 604539"/>
                <a:gd name="connsiteX1" fmla="*/ 323851 w 439060"/>
                <a:gd name="connsiteY1" fmla="*/ 157601 h 604539"/>
                <a:gd name="connsiteX2" fmla="*/ 404813 w 439060"/>
                <a:gd name="connsiteY2" fmla="*/ 169506 h 604539"/>
                <a:gd name="connsiteX3" fmla="*/ 438151 w 439060"/>
                <a:gd name="connsiteY3" fmla="*/ 271901 h 604539"/>
                <a:gd name="connsiteX4" fmla="*/ 423070 w 439060"/>
                <a:gd name="connsiteY4" fmla="*/ 379056 h 604539"/>
                <a:gd name="connsiteX5" fmla="*/ 350044 w 439060"/>
                <a:gd name="connsiteY5" fmla="*/ 400489 h 604539"/>
                <a:gd name="connsiteX6" fmla="*/ 228600 w 439060"/>
                <a:gd name="connsiteY6" fmla="*/ 603688 h 604539"/>
                <a:gd name="connsiteX7" fmla="*/ 0 w 439060"/>
                <a:gd name="connsiteY7" fmla="*/ 600513 h 604539"/>
                <a:gd name="connsiteX8" fmla="*/ 165894 w 439060"/>
                <a:gd name="connsiteY8" fmla="*/ 344132 h 604539"/>
                <a:gd name="connsiteX9" fmla="*/ 126207 w 439060"/>
                <a:gd name="connsiteY9" fmla="*/ 243326 h 604539"/>
                <a:gd name="connsiteX10" fmla="*/ 142876 w 439060"/>
                <a:gd name="connsiteY10" fmla="*/ 169507 h 604539"/>
                <a:gd name="connsiteX11" fmla="*/ 176213 w 439060"/>
                <a:gd name="connsiteY11" fmla="*/ 138551 h 604539"/>
                <a:gd name="connsiteX12" fmla="*/ 147638 w 439060"/>
                <a:gd name="connsiteY12" fmla="*/ 52825 h 604539"/>
                <a:gd name="connsiteX13" fmla="*/ 192882 w 439060"/>
                <a:gd name="connsiteY13" fmla="*/ 17107 h 604539"/>
                <a:gd name="connsiteX14" fmla="*/ 247651 w 439060"/>
                <a:gd name="connsiteY14" fmla="*/ 17107 h 604539"/>
                <a:gd name="connsiteX0" fmla="*/ 250033 w 441442"/>
                <a:gd name="connsiteY0" fmla="*/ 17107 h 605528"/>
                <a:gd name="connsiteX1" fmla="*/ 326233 w 441442"/>
                <a:gd name="connsiteY1" fmla="*/ 157601 h 605528"/>
                <a:gd name="connsiteX2" fmla="*/ 407195 w 441442"/>
                <a:gd name="connsiteY2" fmla="*/ 169506 h 605528"/>
                <a:gd name="connsiteX3" fmla="*/ 440533 w 441442"/>
                <a:gd name="connsiteY3" fmla="*/ 271901 h 605528"/>
                <a:gd name="connsiteX4" fmla="*/ 425452 w 441442"/>
                <a:gd name="connsiteY4" fmla="*/ 379056 h 605528"/>
                <a:gd name="connsiteX5" fmla="*/ 352426 w 441442"/>
                <a:gd name="connsiteY5" fmla="*/ 400489 h 605528"/>
                <a:gd name="connsiteX6" fmla="*/ 230982 w 441442"/>
                <a:gd name="connsiteY6" fmla="*/ 603688 h 605528"/>
                <a:gd name="connsiteX7" fmla="*/ 0 w 441442"/>
                <a:gd name="connsiteY7" fmla="*/ 605276 h 605528"/>
                <a:gd name="connsiteX8" fmla="*/ 168276 w 441442"/>
                <a:gd name="connsiteY8" fmla="*/ 344132 h 605528"/>
                <a:gd name="connsiteX9" fmla="*/ 128589 w 441442"/>
                <a:gd name="connsiteY9" fmla="*/ 243326 h 605528"/>
                <a:gd name="connsiteX10" fmla="*/ 145258 w 441442"/>
                <a:gd name="connsiteY10" fmla="*/ 169507 h 605528"/>
                <a:gd name="connsiteX11" fmla="*/ 178595 w 441442"/>
                <a:gd name="connsiteY11" fmla="*/ 138551 h 605528"/>
                <a:gd name="connsiteX12" fmla="*/ 150020 w 441442"/>
                <a:gd name="connsiteY12" fmla="*/ 52825 h 605528"/>
                <a:gd name="connsiteX13" fmla="*/ 195264 w 441442"/>
                <a:gd name="connsiteY13" fmla="*/ 17107 h 605528"/>
                <a:gd name="connsiteX14" fmla="*/ 250033 w 441442"/>
                <a:gd name="connsiteY14" fmla="*/ 17107 h 60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442" h="605528">
                  <a:moveTo>
                    <a:pt x="250033" y="17107"/>
                  </a:moveTo>
                  <a:cubicBezTo>
                    <a:pt x="271861" y="52429"/>
                    <a:pt x="296070" y="120295"/>
                    <a:pt x="326233" y="157601"/>
                  </a:cubicBezTo>
                  <a:cubicBezTo>
                    <a:pt x="339727" y="153632"/>
                    <a:pt x="396083" y="164744"/>
                    <a:pt x="407195" y="169506"/>
                  </a:cubicBezTo>
                  <a:cubicBezTo>
                    <a:pt x="424657" y="204431"/>
                    <a:pt x="439739" y="198876"/>
                    <a:pt x="440533" y="271901"/>
                  </a:cubicBezTo>
                  <a:cubicBezTo>
                    <a:pt x="445560" y="326272"/>
                    <a:pt x="428230" y="358815"/>
                    <a:pt x="425452" y="379056"/>
                  </a:cubicBezTo>
                  <a:lnTo>
                    <a:pt x="352426" y="400489"/>
                  </a:lnTo>
                  <a:cubicBezTo>
                    <a:pt x="331789" y="437001"/>
                    <a:pt x="241698" y="599719"/>
                    <a:pt x="230982" y="603688"/>
                  </a:cubicBezTo>
                  <a:cubicBezTo>
                    <a:pt x="198438" y="606862"/>
                    <a:pt x="189045" y="604879"/>
                    <a:pt x="0" y="605276"/>
                  </a:cubicBezTo>
                  <a:lnTo>
                    <a:pt x="168276" y="344132"/>
                  </a:lnTo>
                  <a:cubicBezTo>
                    <a:pt x="152401" y="313176"/>
                    <a:pt x="132425" y="272430"/>
                    <a:pt x="128589" y="243326"/>
                  </a:cubicBezTo>
                  <a:cubicBezTo>
                    <a:pt x="124753" y="214222"/>
                    <a:pt x="136924" y="186969"/>
                    <a:pt x="145258" y="169507"/>
                  </a:cubicBezTo>
                  <a:cubicBezTo>
                    <a:pt x="153592" y="152045"/>
                    <a:pt x="177801" y="157998"/>
                    <a:pt x="178595" y="138551"/>
                  </a:cubicBezTo>
                  <a:cubicBezTo>
                    <a:pt x="179389" y="119104"/>
                    <a:pt x="155378" y="59572"/>
                    <a:pt x="150020" y="52825"/>
                  </a:cubicBezTo>
                  <a:cubicBezTo>
                    <a:pt x="166689" y="55206"/>
                    <a:pt x="178595" y="23060"/>
                    <a:pt x="195264" y="17107"/>
                  </a:cubicBezTo>
                  <a:cubicBezTo>
                    <a:pt x="211933" y="11154"/>
                    <a:pt x="228205" y="-18215"/>
                    <a:pt x="250033" y="171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98000">
                  <a:srgbClr val="F79646">
                    <a:lumMod val="75000"/>
                  </a:srgbClr>
                </a:gs>
                <a:gs pos="86000">
                  <a:srgbClr val="F79646">
                    <a:lumMod val="60000"/>
                    <a:lumOff val="40000"/>
                  </a:srgbClr>
                </a:gs>
                <a:gs pos="68750">
                  <a:srgbClr val="F79646">
                    <a:lumMod val="75000"/>
                  </a:srgbClr>
                </a:gs>
                <a:gs pos="59583">
                  <a:srgbClr val="F79646">
                    <a:lumMod val="60000"/>
                    <a:lumOff val="40000"/>
                  </a:srgbClr>
                </a:gs>
                <a:gs pos="51000">
                  <a:srgbClr val="F79646">
                    <a:lumMod val="75000"/>
                  </a:srgbClr>
                </a:gs>
                <a:gs pos="40000">
                  <a:srgbClr val="F79646">
                    <a:lumMod val="60000"/>
                    <a:lumOff val="40000"/>
                  </a:srgbClr>
                </a:gs>
                <a:gs pos="30000">
                  <a:srgbClr val="F79646">
                    <a:lumMod val="75000"/>
                  </a:srgbClr>
                </a:gs>
                <a:gs pos="20000">
                  <a:srgbClr val="F79646">
                    <a:lumMod val="60000"/>
                    <a:lumOff val="40000"/>
                  </a:srgbClr>
                </a:gs>
                <a:gs pos="10000">
                  <a:srgbClr val="F79646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 dirty="0"/>
            </a:p>
          </p:txBody>
        </p:sp>
        <p:sp>
          <p:nvSpPr>
            <p:cNvPr id="593" name="フリーフォーム 109">
              <a:extLst>
                <a:ext uri="{FF2B5EF4-FFF2-40B4-BE49-F238E27FC236}">
                  <a16:creationId xmlns:a16="http://schemas.microsoft.com/office/drawing/2014/main" id="{4F5ECED0-7CE2-08B2-A8E1-B1F9AB608009}"/>
                </a:ext>
              </a:extLst>
            </p:cNvPr>
            <p:cNvSpPr/>
            <p:nvPr/>
          </p:nvSpPr>
          <p:spPr>
            <a:xfrm>
              <a:off x="27006185" y="10319485"/>
              <a:ext cx="821695" cy="1640022"/>
            </a:xfrm>
            <a:custGeom>
              <a:avLst/>
              <a:gdLst>
                <a:gd name="connsiteX0" fmla="*/ 28575 w 142875"/>
                <a:gd name="connsiteY0" fmla="*/ 0 h 261937"/>
                <a:gd name="connsiteX1" fmla="*/ 45244 w 142875"/>
                <a:gd name="connsiteY1" fmla="*/ 59531 h 261937"/>
                <a:gd name="connsiteX2" fmla="*/ 111919 w 142875"/>
                <a:gd name="connsiteY2" fmla="*/ 90487 h 261937"/>
                <a:gd name="connsiteX3" fmla="*/ 111919 w 142875"/>
                <a:gd name="connsiteY3" fmla="*/ 104775 h 261937"/>
                <a:gd name="connsiteX4" fmla="*/ 142875 w 142875"/>
                <a:gd name="connsiteY4" fmla="*/ 140493 h 261937"/>
                <a:gd name="connsiteX5" fmla="*/ 111919 w 142875"/>
                <a:gd name="connsiteY5" fmla="*/ 188118 h 261937"/>
                <a:gd name="connsiteX6" fmla="*/ 119062 w 142875"/>
                <a:gd name="connsiteY6" fmla="*/ 200025 h 261937"/>
                <a:gd name="connsiteX7" fmla="*/ 64294 w 142875"/>
                <a:gd name="connsiteY7" fmla="*/ 219075 h 261937"/>
                <a:gd name="connsiteX8" fmla="*/ 40481 w 142875"/>
                <a:gd name="connsiteY8" fmla="*/ 261937 h 261937"/>
                <a:gd name="connsiteX9" fmla="*/ 21431 w 142875"/>
                <a:gd name="connsiteY9" fmla="*/ 202406 h 261937"/>
                <a:gd name="connsiteX10" fmla="*/ 0 w 142875"/>
                <a:gd name="connsiteY10" fmla="*/ 71437 h 261937"/>
                <a:gd name="connsiteX11" fmla="*/ 28575 w 142875"/>
                <a:gd name="connsiteY11" fmla="*/ 0 h 261937"/>
                <a:gd name="connsiteX0" fmla="*/ 28575 w 142875"/>
                <a:gd name="connsiteY0" fmla="*/ 0 h 261937"/>
                <a:gd name="connsiteX1" fmla="*/ 45244 w 142875"/>
                <a:gd name="connsiteY1" fmla="*/ 59531 h 261937"/>
                <a:gd name="connsiteX2" fmla="*/ 111919 w 142875"/>
                <a:gd name="connsiteY2" fmla="*/ 90487 h 261937"/>
                <a:gd name="connsiteX3" fmla="*/ 111919 w 142875"/>
                <a:gd name="connsiteY3" fmla="*/ 104775 h 261937"/>
                <a:gd name="connsiteX4" fmla="*/ 142875 w 142875"/>
                <a:gd name="connsiteY4" fmla="*/ 140493 h 261937"/>
                <a:gd name="connsiteX5" fmla="*/ 111919 w 142875"/>
                <a:gd name="connsiteY5" fmla="*/ 188118 h 261937"/>
                <a:gd name="connsiteX6" fmla="*/ 119062 w 142875"/>
                <a:gd name="connsiteY6" fmla="*/ 200025 h 261937"/>
                <a:gd name="connsiteX7" fmla="*/ 64294 w 142875"/>
                <a:gd name="connsiteY7" fmla="*/ 219075 h 261937"/>
                <a:gd name="connsiteX8" fmla="*/ 40481 w 142875"/>
                <a:gd name="connsiteY8" fmla="*/ 261937 h 261937"/>
                <a:gd name="connsiteX9" fmla="*/ 21431 w 142875"/>
                <a:gd name="connsiteY9" fmla="*/ 202406 h 261937"/>
                <a:gd name="connsiteX10" fmla="*/ 0 w 142875"/>
                <a:gd name="connsiteY10" fmla="*/ 83343 h 261937"/>
                <a:gd name="connsiteX11" fmla="*/ 28575 w 142875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16682 w 147638"/>
                <a:gd name="connsiteY3" fmla="*/ 104775 h 261937"/>
                <a:gd name="connsiteX4" fmla="*/ 147638 w 147638"/>
                <a:gd name="connsiteY4" fmla="*/ 140493 h 261937"/>
                <a:gd name="connsiteX5" fmla="*/ 116682 w 147638"/>
                <a:gd name="connsiteY5" fmla="*/ 188118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26194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16682 w 147638"/>
                <a:gd name="connsiteY3" fmla="*/ 104775 h 261937"/>
                <a:gd name="connsiteX4" fmla="*/ 147638 w 147638"/>
                <a:gd name="connsiteY4" fmla="*/ 140493 h 261937"/>
                <a:gd name="connsiteX5" fmla="*/ 116682 w 147638"/>
                <a:gd name="connsiteY5" fmla="*/ 188118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16669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658"/>
                <a:gd name="connsiteY0" fmla="*/ 0 h 261937"/>
                <a:gd name="connsiteX1" fmla="*/ 50007 w 147658"/>
                <a:gd name="connsiteY1" fmla="*/ 59531 h 261937"/>
                <a:gd name="connsiteX2" fmla="*/ 116682 w 147658"/>
                <a:gd name="connsiteY2" fmla="*/ 90487 h 261937"/>
                <a:gd name="connsiteX3" fmla="*/ 116682 w 147658"/>
                <a:gd name="connsiteY3" fmla="*/ 104775 h 261937"/>
                <a:gd name="connsiteX4" fmla="*/ 147638 w 147658"/>
                <a:gd name="connsiteY4" fmla="*/ 140493 h 261937"/>
                <a:gd name="connsiteX5" fmla="*/ 121444 w 147658"/>
                <a:gd name="connsiteY5" fmla="*/ 190499 h 261937"/>
                <a:gd name="connsiteX6" fmla="*/ 123825 w 147658"/>
                <a:gd name="connsiteY6" fmla="*/ 200025 h 261937"/>
                <a:gd name="connsiteX7" fmla="*/ 69057 w 147658"/>
                <a:gd name="connsiteY7" fmla="*/ 219075 h 261937"/>
                <a:gd name="connsiteX8" fmla="*/ 45244 w 147658"/>
                <a:gd name="connsiteY8" fmla="*/ 261937 h 261937"/>
                <a:gd name="connsiteX9" fmla="*/ 16669 w 147658"/>
                <a:gd name="connsiteY9" fmla="*/ 202406 h 261937"/>
                <a:gd name="connsiteX10" fmla="*/ 0 w 147658"/>
                <a:gd name="connsiteY10" fmla="*/ 83343 h 261937"/>
                <a:gd name="connsiteX11" fmla="*/ 33338 w 147658"/>
                <a:gd name="connsiteY11" fmla="*/ 0 h 261937"/>
                <a:gd name="connsiteX0" fmla="*/ 33338 w 147658"/>
                <a:gd name="connsiteY0" fmla="*/ 0 h 261937"/>
                <a:gd name="connsiteX1" fmla="*/ 50007 w 147658"/>
                <a:gd name="connsiteY1" fmla="*/ 59531 h 261937"/>
                <a:gd name="connsiteX2" fmla="*/ 116682 w 147658"/>
                <a:gd name="connsiteY2" fmla="*/ 90487 h 261937"/>
                <a:gd name="connsiteX3" fmla="*/ 116682 w 147658"/>
                <a:gd name="connsiteY3" fmla="*/ 104775 h 261937"/>
                <a:gd name="connsiteX4" fmla="*/ 147638 w 147658"/>
                <a:gd name="connsiteY4" fmla="*/ 140493 h 261937"/>
                <a:gd name="connsiteX5" fmla="*/ 121444 w 147658"/>
                <a:gd name="connsiteY5" fmla="*/ 190499 h 261937"/>
                <a:gd name="connsiteX6" fmla="*/ 123825 w 147658"/>
                <a:gd name="connsiteY6" fmla="*/ 200025 h 261937"/>
                <a:gd name="connsiteX7" fmla="*/ 69057 w 147658"/>
                <a:gd name="connsiteY7" fmla="*/ 219075 h 261937"/>
                <a:gd name="connsiteX8" fmla="*/ 45244 w 147658"/>
                <a:gd name="connsiteY8" fmla="*/ 261937 h 261937"/>
                <a:gd name="connsiteX9" fmla="*/ 16669 w 147658"/>
                <a:gd name="connsiteY9" fmla="*/ 202406 h 261937"/>
                <a:gd name="connsiteX10" fmla="*/ 0 w 147658"/>
                <a:gd name="connsiteY10" fmla="*/ 83343 h 261937"/>
                <a:gd name="connsiteX11" fmla="*/ 33338 w 147658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21444 w 147638"/>
                <a:gd name="connsiteY3" fmla="*/ 100013 h 261937"/>
                <a:gd name="connsiteX4" fmla="*/ 147638 w 147638"/>
                <a:gd name="connsiteY4" fmla="*/ 140493 h 261937"/>
                <a:gd name="connsiteX5" fmla="*/ 121444 w 147638"/>
                <a:gd name="connsiteY5" fmla="*/ 190499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16669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770"/>
                <a:gd name="connsiteY0" fmla="*/ 0 h 261937"/>
                <a:gd name="connsiteX1" fmla="*/ 50007 w 147770"/>
                <a:gd name="connsiteY1" fmla="*/ 59531 h 261937"/>
                <a:gd name="connsiteX2" fmla="*/ 116682 w 147770"/>
                <a:gd name="connsiteY2" fmla="*/ 90487 h 261937"/>
                <a:gd name="connsiteX3" fmla="*/ 130969 w 147770"/>
                <a:gd name="connsiteY3" fmla="*/ 95250 h 261937"/>
                <a:gd name="connsiteX4" fmla="*/ 147638 w 147770"/>
                <a:gd name="connsiteY4" fmla="*/ 140493 h 261937"/>
                <a:gd name="connsiteX5" fmla="*/ 121444 w 147770"/>
                <a:gd name="connsiteY5" fmla="*/ 190499 h 261937"/>
                <a:gd name="connsiteX6" fmla="*/ 123825 w 147770"/>
                <a:gd name="connsiteY6" fmla="*/ 200025 h 261937"/>
                <a:gd name="connsiteX7" fmla="*/ 69057 w 147770"/>
                <a:gd name="connsiteY7" fmla="*/ 219075 h 261937"/>
                <a:gd name="connsiteX8" fmla="*/ 45244 w 147770"/>
                <a:gd name="connsiteY8" fmla="*/ 261937 h 261937"/>
                <a:gd name="connsiteX9" fmla="*/ 16669 w 147770"/>
                <a:gd name="connsiteY9" fmla="*/ 202406 h 261937"/>
                <a:gd name="connsiteX10" fmla="*/ 0 w 147770"/>
                <a:gd name="connsiteY10" fmla="*/ 83343 h 261937"/>
                <a:gd name="connsiteX11" fmla="*/ 33338 w 147770"/>
                <a:gd name="connsiteY11" fmla="*/ 0 h 261937"/>
                <a:gd name="connsiteX0" fmla="*/ 33338 w 147770"/>
                <a:gd name="connsiteY0" fmla="*/ 0 h 261937"/>
                <a:gd name="connsiteX1" fmla="*/ 50007 w 147770"/>
                <a:gd name="connsiteY1" fmla="*/ 59531 h 261937"/>
                <a:gd name="connsiteX2" fmla="*/ 116682 w 147770"/>
                <a:gd name="connsiteY2" fmla="*/ 90487 h 261937"/>
                <a:gd name="connsiteX3" fmla="*/ 130969 w 147770"/>
                <a:gd name="connsiteY3" fmla="*/ 95250 h 261937"/>
                <a:gd name="connsiteX4" fmla="*/ 147638 w 147770"/>
                <a:gd name="connsiteY4" fmla="*/ 140493 h 261937"/>
                <a:gd name="connsiteX5" fmla="*/ 121444 w 147770"/>
                <a:gd name="connsiteY5" fmla="*/ 190499 h 261937"/>
                <a:gd name="connsiteX6" fmla="*/ 128587 w 147770"/>
                <a:gd name="connsiteY6" fmla="*/ 209550 h 261937"/>
                <a:gd name="connsiteX7" fmla="*/ 69057 w 147770"/>
                <a:gd name="connsiteY7" fmla="*/ 219075 h 261937"/>
                <a:gd name="connsiteX8" fmla="*/ 45244 w 147770"/>
                <a:gd name="connsiteY8" fmla="*/ 261937 h 261937"/>
                <a:gd name="connsiteX9" fmla="*/ 16669 w 147770"/>
                <a:gd name="connsiteY9" fmla="*/ 202406 h 261937"/>
                <a:gd name="connsiteX10" fmla="*/ 0 w 147770"/>
                <a:gd name="connsiteY10" fmla="*/ 83343 h 261937"/>
                <a:gd name="connsiteX11" fmla="*/ 33338 w 147770"/>
                <a:gd name="connsiteY11" fmla="*/ 0 h 261937"/>
                <a:gd name="connsiteX0" fmla="*/ 33338 w 147674"/>
                <a:gd name="connsiteY0" fmla="*/ 0 h 261937"/>
                <a:gd name="connsiteX1" fmla="*/ 50007 w 147674"/>
                <a:gd name="connsiteY1" fmla="*/ 59531 h 261937"/>
                <a:gd name="connsiteX2" fmla="*/ 116682 w 147674"/>
                <a:gd name="connsiteY2" fmla="*/ 90487 h 261937"/>
                <a:gd name="connsiteX3" fmla="*/ 130969 w 147674"/>
                <a:gd name="connsiteY3" fmla="*/ 95250 h 261937"/>
                <a:gd name="connsiteX4" fmla="*/ 147638 w 147674"/>
                <a:gd name="connsiteY4" fmla="*/ 140493 h 261937"/>
                <a:gd name="connsiteX5" fmla="*/ 126207 w 147674"/>
                <a:gd name="connsiteY5" fmla="*/ 188118 h 261937"/>
                <a:gd name="connsiteX6" fmla="*/ 128587 w 147674"/>
                <a:gd name="connsiteY6" fmla="*/ 209550 h 261937"/>
                <a:gd name="connsiteX7" fmla="*/ 69057 w 147674"/>
                <a:gd name="connsiteY7" fmla="*/ 219075 h 261937"/>
                <a:gd name="connsiteX8" fmla="*/ 45244 w 147674"/>
                <a:gd name="connsiteY8" fmla="*/ 261937 h 261937"/>
                <a:gd name="connsiteX9" fmla="*/ 16669 w 147674"/>
                <a:gd name="connsiteY9" fmla="*/ 202406 h 261937"/>
                <a:gd name="connsiteX10" fmla="*/ 0 w 147674"/>
                <a:gd name="connsiteY10" fmla="*/ 83343 h 261937"/>
                <a:gd name="connsiteX11" fmla="*/ 33338 w 147674"/>
                <a:gd name="connsiteY11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0 w 150055"/>
                <a:gd name="connsiteY10" fmla="*/ 83343 h 261937"/>
                <a:gd name="connsiteX11" fmla="*/ 35719 w 150055"/>
                <a:gd name="connsiteY11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9526 w 150055"/>
                <a:gd name="connsiteY10" fmla="*/ 145256 h 261937"/>
                <a:gd name="connsiteX11" fmla="*/ 0 w 150055"/>
                <a:gd name="connsiteY11" fmla="*/ 83343 h 261937"/>
                <a:gd name="connsiteX12" fmla="*/ 35719 w 150055"/>
                <a:gd name="connsiteY12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28576 w 150055"/>
                <a:gd name="connsiteY10" fmla="*/ 142875 h 261937"/>
                <a:gd name="connsiteX11" fmla="*/ 0 w 150055"/>
                <a:gd name="connsiteY11" fmla="*/ 83343 h 261937"/>
                <a:gd name="connsiteX12" fmla="*/ 35719 w 150055"/>
                <a:gd name="connsiteY12" fmla="*/ 0 h 261937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30968 w 150055"/>
                <a:gd name="connsiteY6" fmla="*/ 209550 h 297656"/>
                <a:gd name="connsiteX7" fmla="*/ 71438 w 150055"/>
                <a:gd name="connsiteY7" fmla="*/ 219075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30968 w 150055"/>
                <a:gd name="connsiteY6" fmla="*/ 209550 h 297656"/>
                <a:gd name="connsiteX7" fmla="*/ 97632 w 150055"/>
                <a:gd name="connsiteY7" fmla="*/ 240506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40493 w 150055"/>
                <a:gd name="connsiteY6" fmla="*/ 228600 h 297656"/>
                <a:gd name="connsiteX7" fmla="*/ 97632 w 150055"/>
                <a:gd name="connsiteY7" fmla="*/ 240506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64294 w 150055"/>
                <a:gd name="connsiteY0" fmla="*/ 0 h 366713"/>
                <a:gd name="connsiteX1" fmla="*/ 52388 w 150055"/>
                <a:gd name="connsiteY1" fmla="*/ 128588 h 366713"/>
                <a:gd name="connsiteX2" fmla="*/ 119063 w 150055"/>
                <a:gd name="connsiteY2" fmla="*/ 159544 h 366713"/>
                <a:gd name="connsiteX3" fmla="*/ 133350 w 150055"/>
                <a:gd name="connsiteY3" fmla="*/ 164307 h 366713"/>
                <a:gd name="connsiteX4" fmla="*/ 150019 w 150055"/>
                <a:gd name="connsiteY4" fmla="*/ 209550 h 366713"/>
                <a:gd name="connsiteX5" fmla="*/ 128588 w 150055"/>
                <a:gd name="connsiteY5" fmla="*/ 257175 h 366713"/>
                <a:gd name="connsiteX6" fmla="*/ 140493 w 150055"/>
                <a:gd name="connsiteY6" fmla="*/ 297657 h 366713"/>
                <a:gd name="connsiteX7" fmla="*/ 97632 w 150055"/>
                <a:gd name="connsiteY7" fmla="*/ 309563 h 366713"/>
                <a:gd name="connsiteX8" fmla="*/ 61912 w 150055"/>
                <a:gd name="connsiteY8" fmla="*/ 366713 h 366713"/>
                <a:gd name="connsiteX9" fmla="*/ 19050 w 150055"/>
                <a:gd name="connsiteY9" fmla="*/ 271463 h 366713"/>
                <a:gd name="connsiteX10" fmla="*/ 28576 w 150055"/>
                <a:gd name="connsiteY10" fmla="*/ 211932 h 366713"/>
                <a:gd name="connsiteX11" fmla="*/ 0 w 150055"/>
                <a:gd name="connsiteY11" fmla="*/ 152400 h 366713"/>
                <a:gd name="connsiteX12" fmla="*/ 64294 w 150055"/>
                <a:gd name="connsiteY12" fmla="*/ 0 h 366713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33350 w 167426"/>
                <a:gd name="connsiteY3" fmla="*/ 172470 h 374876"/>
                <a:gd name="connsiteX4" fmla="*/ 150019 w 167426"/>
                <a:gd name="connsiteY4" fmla="*/ 217713 h 374876"/>
                <a:gd name="connsiteX5" fmla="*/ 128588 w 167426"/>
                <a:gd name="connsiteY5" fmla="*/ 265338 h 374876"/>
                <a:gd name="connsiteX6" fmla="*/ 140493 w 167426"/>
                <a:gd name="connsiteY6" fmla="*/ 305820 h 374876"/>
                <a:gd name="connsiteX7" fmla="*/ 97632 w 167426"/>
                <a:gd name="connsiteY7" fmla="*/ 317726 h 374876"/>
                <a:gd name="connsiteX8" fmla="*/ 61912 w 167426"/>
                <a:gd name="connsiteY8" fmla="*/ 374876 h 374876"/>
                <a:gd name="connsiteX9" fmla="*/ 19050 w 167426"/>
                <a:gd name="connsiteY9" fmla="*/ 279626 h 374876"/>
                <a:gd name="connsiteX10" fmla="*/ 28576 w 167426"/>
                <a:gd name="connsiteY10" fmla="*/ 220095 h 374876"/>
                <a:gd name="connsiteX11" fmla="*/ 0 w 167426"/>
                <a:gd name="connsiteY11" fmla="*/ 160563 h 374876"/>
                <a:gd name="connsiteX12" fmla="*/ 64294 w 167426"/>
                <a:gd name="connsiteY12" fmla="*/ 8163 h 374876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33350 w 167426"/>
                <a:gd name="connsiteY3" fmla="*/ 172470 h 374876"/>
                <a:gd name="connsiteX4" fmla="*/ 150019 w 167426"/>
                <a:gd name="connsiteY4" fmla="*/ 217713 h 374876"/>
                <a:gd name="connsiteX5" fmla="*/ 128588 w 167426"/>
                <a:gd name="connsiteY5" fmla="*/ 265338 h 374876"/>
                <a:gd name="connsiteX6" fmla="*/ 140493 w 167426"/>
                <a:gd name="connsiteY6" fmla="*/ 305820 h 374876"/>
                <a:gd name="connsiteX7" fmla="*/ 97632 w 167426"/>
                <a:gd name="connsiteY7" fmla="*/ 317726 h 374876"/>
                <a:gd name="connsiteX8" fmla="*/ 61912 w 167426"/>
                <a:gd name="connsiteY8" fmla="*/ 374876 h 374876"/>
                <a:gd name="connsiteX9" fmla="*/ 19050 w 167426"/>
                <a:gd name="connsiteY9" fmla="*/ 279626 h 374876"/>
                <a:gd name="connsiteX10" fmla="*/ 28576 w 167426"/>
                <a:gd name="connsiteY10" fmla="*/ 220095 h 374876"/>
                <a:gd name="connsiteX11" fmla="*/ 0 w 167426"/>
                <a:gd name="connsiteY11" fmla="*/ 160563 h 374876"/>
                <a:gd name="connsiteX12" fmla="*/ 64294 w 167426"/>
                <a:gd name="connsiteY12" fmla="*/ 8163 h 374876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50019 w 167426"/>
                <a:gd name="connsiteY3" fmla="*/ 217713 h 374876"/>
                <a:gd name="connsiteX4" fmla="*/ 128588 w 167426"/>
                <a:gd name="connsiteY4" fmla="*/ 265338 h 374876"/>
                <a:gd name="connsiteX5" fmla="*/ 140493 w 167426"/>
                <a:gd name="connsiteY5" fmla="*/ 305820 h 374876"/>
                <a:gd name="connsiteX6" fmla="*/ 97632 w 167426"/>
                <a:gd name="connsiteY6" fmla="*/ 317726 h 374876"/>
                <a:gd name="connsiteX7" fmla="*/ 61912 w 167426"/>
                <a:gd name="connsiteY7" fmla="*/ 374876 h 374876"/>
                <a:gd name="connsiteX8" fmla="*/ 19050 w 167426"/>
                <a:gd name="connsiteY8" fmla="*/ 279626 h 374876"/>
                <a:gd name="connsiteX9" fmla="*/ 28576 w 167426"/>
                <a:gd name="connsiteY9" fmla="*/ 220095 h 374876"/>
                <a:gd name="connsiteX10" fmla="*/ 0 w 167426"/>
                <a:gd name="connsiteY10" fmla="*/ 160563 h 374876"/>
                <a:gd name="connsiteX11" fmla="*/ 64294 w 167426"/>
                <a:gd name="connsiteY11" fmla="*/ 8163 h 374876"/>
                <a:gd name="connsiteX0" fmla="*/ 64294 w 167836"/>
                <a:gd name="connsiteY0" fmla="*/ 8163 h 374876"/>
                <a:gd name="connsiteX1" fmla="*/ 166688 w 167836"/>
                <a:gd name="connsiteY1" fmla="*/ 8164 h 374876"/>
                <a:gd name="connsiteX2" fmla="*/ 119063 w 167836"/>
                <a:gd name="connsiteY2" fmla="*/ 167707 h 374876"/>
                <a:gd name="connsiteX3" fmla="*/ 150019 w 167836"/>
                <a:gd name="connsiteY3" fmla="*/ 217713 h 374876"/>
                <a:gd name="connsiteX4" fmla="*/ 128588 w 167836"/>
                <a:gd name="connsiteY4" fmla="*/ 265338 h 374876"/>
                <a:gd name="connsiteX5" fmla="*/ 140493 w 167836"/>
                <a:gd name="connsiteY5" fmla="*/ 305820 h 374876"/>
                <a:gd name="connsiteX6" fmla="*/ 97632 w 167836"/>
                <a:gd name="connsiteY6" fmla="*/ 317726 h 374876"/>
                <a:gd name="connsiteX7" fmla="*/ 61912 w 167836"/>
                <a:gd name="connsiteY7" fmla="*/ 374876 h 374876"/>
                <a:gd name="connsiteX8" fmla="*/ 19050 w 167836"/>
                <a:gd name="connsiteY8" fmla="*/ 279626 h 374876"/>
                <a:gd name="connsiteX9" fmla="*/ 28576 w 167836"/>
                <a:gd name="connsiteY9" fmla="*/ 220095 h 374876"/>
                <a:gd name="connsiteX10" fmla="*/ 0 w 167836"/>
                <a:gd name="connsiteY10" fmla="*/ 160563 h 374876"/>
                <a:gd name="connsiteX11" fmla="*/ 64294 w 167836"/>
                <a:gd name="connsiteY11" fmla="*/ 8163 h 374876"/>
                <a:gd name="connsiteX0" fmla="*/ 64294 w 167836"/>
                <a:gd name="connsiteY0" fmla="*/ 8163 h 374876"/>
                <a:gd name="connsiteX1" fmla="*/ 166688 w 167836"/>
                <a:gd name="connsiteY1" fmla="*/ 8164 h 374876"/>
                <a:gd name="connsiteX2" fmla="*/ 119063 w 167836"/>
                <a:gd name="connsiteY2" fmla="*/ 167707 h 374876"/>
                <a:gd name="connsiteX3" fmla="*/ 150019 w 167836"/>
                <a:gd name="connsiteY3" fmla="*/ 217713 h 374876"/>
                <a:gd name="connsiteX4" fmla="*/ 128588 w 167836"/>
                <a:gd name="connsiteY4" fmla="*/ 265338 h 374876"/>
                <a:gd name="connsiteX5" fmla="*/ 140493 w 167836"/>
                <a:gd name="connsiteY5" fmla="*/ 305820 h 374876"/>
                <a:gd name="connsiteX6" fmla="*/ 97632 w 167836"/>
                <a:gd name="connsiteY6" fmla="*/ 317726 h 374876"/>
                <a:gd name="connsiteX7" fmla="*/ 61912 w 167836"/>
                <a:gd name="connsiteY7" fmla="*/ 374876 h 374876"/>
                <a:gd name="connsiteX8" fmla="*/ 19050 w 167836"/>
                <a:gd name="connsiteY8" fmla="*/ 279626 h 374876"/>
                <a:gd name="connsiteX9" fmla="*/ 28576 w 167836"/>
                <a:gd name="connsiteY9" fmla="*/ 220095 h 374876"/>
                <a:gd name="connsiteX10" fmla="*/ 0 w 167836"/>
                <a:gd name="connsiteY10" fmla="*/ 160563 h 374876"/>
                <a:gd name="connsiteX11" fmla="*/ 64294 w 167836"/>
                <a:gd name="connsiteY11" fmla="*/ 8163 h 374876"/>
                <a:gd name="connsiteX0" fmla="*/ 64294 w 173391"/>
                <a:gd name="connsiteY0" fmla="*/ 218 h 366931"/>
                <a:gd name="connsiteX1" fmla="*/ 166688 w 173391"/>
                <a:gd name="connsiteY1" fmla="*/ 219 h 366931"/>
                <a:gd name="connsiteX2" fmla="*/ 119063 w 173391"/>
                <a:gd name="connsiteY2" fmla="*/ 159762 h 366931"/>
                <a:gd name="connsiteX3" fmla="*/ 150019 w 173391"/>
                <a:gd name="connsiteY3" fmla="*/ 209768 h 366931"/>
                <a:gd name="connsiteX4" fmla="*/ 128588 w 173391"/>
                <a:gd name="connsiteY4" fmla="*/ 257393 h 366931"/>
                <a:gd name="connsiteX5" fmla="*/ 140493 w 173391"/>
                <a:gd name="connsiteY5" fmla="*/ 297875 h 366931"/>
                <a:gd name="connsiteX6" fmla="*/ 97632 w 173391"/>
                <a:gd name="connsiteY6" fmla="*/ 309781 h 366931"/>
                <a:gd name="connsiteX7" fmla="*/ 61912 w 173391"/>
                <a:gd name="connsiteY7" fmla="*/ 366931 h 366931"/>
                <a:gd name="connsiteX8" fmla="*/ 19050 w 173391"/>
                <a:gd name="connsiteY8" fmla="*/ 271681 h 366931"/>
                <a:gd name="connsiteX9" fmla="*/ 28576 w 173391"/>
                <a:gd name="connsiteY9" fmla="*/ 212150 h 366931"/>
                <a:gd name="connsiteX10" fmla="*/ 0 w 173391"/>
                <a:gd name="connsiteY10" fmla="*/ 152618 h 366931"/>
                <a:gd name="connsiteX11" fmla="*/ 64294 w 173391"/>
                <a:gd name="connsiteY11" fmla="*/ 218 h 366931"/>
                <a:gd name="connsiteX0" fmla="*/ 64294 w 180025"/>
                <a:gd name="connsiteY0" fmla="*/ 218 h 366931"/>
                <a:gd name="connsiteX1" fmla="*/ 173831 w 180025"/>
                <a:gd name="connsiteY1" fmla="*/ 219 h 366931"/>
                <a:gd name="connsiteX2" fmla="*/ 119063 w 180025"/>
                <a:gd name="connsiteY2" fmla="*/ 159762 h 366931"/>
                <a:gd name="connsiteX3" fmla="*/ 150019 w 180025"/>
                <a:gd name="connsiteY3" fmla="*/ 209768 h 366931"/>
                <a:gd name="connsiteX4" fmla="*/ 128588 w 180025"/>
                <a:gd name="connsiteY4" fmla="*/ 257393 h 366931"/>
                <a:gd name="connsiteX5" fmla="*/ 140493 w 180025"/>
                <a:gd name="connsiteY5" fmla="*/ 297875 h 366931"/>
                <a:gd name="connsiteX6" fmla="*/ 97632 w 180025"/>
                <a:gd name="connsiteY6" fmla="*/ 309781 h 366931"/>
                <a:gd name="connsiteX7" fmla="*/ 61912 w 180025"/>
                <a:gd name="connsiteY7" fmla="*/ 366931 h 366931"/>
                <a:gd name="connsiteX8" fmla="*/ 19050 w 180025"/>
                <a:gd name="connsiteY8" fmla="*/ 271681 h 366931"/>
                <a:gd name="connsiteX9" fmla="*/ 28576 w 180025"/>
                <a:gd name="connsiteY9" fmla="*/ 212150 h 366931"/>
                <a:gd name="connsiteX10" fmla="*/ 0 w 180025"/>
                <a:gd name="connsiteY10" fmla="*/ 152618 h 366931"/>
                <a:gd name="connsiteX11" fmla="*/ 64294 w 180025"/>
                <a:gd name="connsiteY11" fmla="*/ 218 h 366931"/>
                <a:gd name="connsiteX0" fmla="*/ 64294 w 174353"/>
                <a:gd name="connsiteY0" fmla="*/ 0 h 366713"/>
                <a:gd name="connsiteX1" fmla="*/ 173831 w 174353"/>
                <a:gd name="connsiteY1" fmla="*/ 1 h 366713"/>
                <a:gd name="connsiteX2" fmla="*/ 119063 w 174353"/>
                <a:gd name="connsiteY2" fmla="*/ 159544 h 366713"/>
                <a:gd name="connsiteX3" fmla="*/ 150019 w 174353"/>
                <a:gd name="connsiteY3" fmla="*/ 209550 h 366713"/>
                <a:gd name="connsiteX4" fmla="*/ 128588 w 174353"/>
                <a:gd name="connsiteY4" fmla="*/ 257175 h 366713"/>
                <a:gd name="connsiteX5" fmla="*/ 140493 w 174353"/>
                <a:gd name="connsiteY5" fmla="*/ 297657 h 366713"/>
                <a:gd name="connsiteX6" fmla="*/ 97632 w 174353"/>
                <a:gd name="connsiteY6" fmla="*/ 309563 h 366713"/>
                <a:gd name="connsiteX7" fmla="*/ 61912 w 174353"/>
                <a:gd name="connsiteY7" fmla="*/ 366713 h 366713"/>
                <a:gd name="connsiteX8" fmla="*/ 19050 w 174353"/>
                <a:gd name="connsiteY8" fmla="*/ 271463 h 366713"/>
                <a:gd name="connsiteX9" fmla="*/ 28576 w 174353"/>
                <a:gd name="connsiteY9" fmla="*/ 211932 h 366713"/>
                <a:gd name="connsiteX10" fmla="*/ 0 w 174353"/>
                <a:gd name="connsiteY10" fmla="*/ 152400 h 366713"/>
                <a:gd name="connsiteX11" fmla="*/ 64294 w 174353"/>
                <a:gd name="connsiteY11" fmla="*/ 0 h 366713"/>
                <a:gd name="connsiteX0" fmla="*/ 64294 w 174353"/>
                <a:gd name="connsiteY0" fmla="*/ 688 h 367401"/>
                <a:gd name="connsiteX1" fmla="*/ 173831 w 174353"/>
                <a:gd name="connsiteY1" fmla="*/ 689 h 367401"/>
                <a:gd name="connsiteX2" fmla="*/ 119063 w 174353"/>
                <a:gd name="connsiteY2" fmla="*/ 160232 h 367401"/>
                <a:gd name="connsiteX3" fmla="*/ 150019 w 174353"/>
                <a:gd name="connsiteY3" fmla="*/ 210238 h 367401"/>
                <a:gd name="connsiteX4" fmla="*/ 128588 w 174353"/>
                <a:gd name="connsiteY4" fmla="*/ 257863 h 367401"/>
                <a:gd name="connsiteX5" fmla="*/ 140493 w 174353"/>
                <a:gd name="connsiteY5" fmla="*/ 298345 h 367401"/>
                <a:gd name="connsiteX6" fmla="*/ 97632 w 174353"/>
                <a:gd name="connsiteY6" fmla="*/ 310251 h 367401"/>
                <a:gd name="connsiteX7" fmla="*/ 61912 w 174353"/>
                <a:gd name="connsiteY7" fmla="*/ 367401 h 367401"/>
                <a:gd name="connsiteX8" fmla="*/ 19050 w 174353"/>
                <a:gd name="connsiteY8" fmla="*/ 272151 h 367401"/>
                <a:gd name="connsiteX9" fmla="*/ 28576 w 174353"/>
                <a:gd name="connsiteY9" fmla="*/ 212620 h 367401"/>
                <a:gd name="connsiteX10" fmla="*/ 0 w 174353"/>
                <a:gd name="connsiteY10" fmla="*/ 153088 h 367401"/>
                <a:gd name="connsiteX11" fmla="*/ 64294 w 174353"/>
                <a:gd name="connsiteY11" fmla="*/ 688 h 367401"/>
                <a:gd name="connsiteX0" fmla="*/ 64294 w 174846"/>
                <a:gd name="connsiteY0" fmla="*/ 9209 h 380684"/>
                <a:gd name="connsiteX1" fmla="*/ 173831 w 174846"/>
                <a:gd name="connsiteY1" fmla="*/ 13972 h 380684"/>
                <a:gd name="connsiteX2" fmla="*/ 119063 w 174846"/>
                <a:gd name="connsiteY2" fmla="*/ 173515 h 380684"/>
                <a:gd name="connsiteX3" fmla="*/ 150019 w 174846"/>
                <a:gd name="connsiteY3" fmla="*/ 223521 h 380684"/>
                <a:gd name="connsiteX4" fmla="*/ 128588 w 174846"/>
                <a:gd name="connsiteY4" fmla="*/ 271146 h 380684"/>
                <a:gd name="connsiteX5" fmla="*/ 140493 w 174846"/>
                <a:gd name="connsiteY5" fmla="*/ 311628 h 380684"/>
                <a:gd name="connsiteX6" fmla="*/ 97632 w 174846"/>
                <a:gd name="connsiteY6" fmla="*/ 323534 h 380684"/>
                <a:gd name="connsiteX7" fmla="*/ 61912 w 174846"/>
                <a:gd name="connsiteY7" fmla="*/ 380684 h 380684"/>
                <a:gd name="connsiteX8" fmla="*/ 19050 w 174846"/>
                <a:gd name="connsiteY8" fmla="*/ 285434 h 380684"/>
                <a:gd name="connsiteX9" fmla="*/ 28576 w 174846"/>
                <a:gd name="connsiteY9" fmla="*/ 225903 h 380684"/>
                <a:gd name="connsiteX10" fmla="*/ 0 w 174846"/>
                <a:gd name="connsiteY10" fmla="*/ 166371 h 380684"/>
                <a:gd name="connsiteX11" fmla="*/ 64294 w 174846"/>
                <a:gd name="connsiteY11" fmla="*/ 9209 h 380684"/>
                <a:gd name="connsiteX0" fmla="*/ 64294 w 174846"/>
                <a:gd name="connsiteY0" fmla="*/ 8570 h 380045"/>
                <a:gd name="connsiteX1" fmla="*/ 173831 w 174846"/>
                <a:gd name="connsiteY1" fmla="*/ 13333 h 380045"/>
                <a:gd name="connsiteX2" fmla="*/ 119063 w 174846"/>
                <a:gd name="connsiteY2" fmla="*/ 172876 h 380045"/>
                <a:gd name="connsiteX3" fmla="*/ 150019 w 174846"/>
                <a:gd name="connsiteY3" fmla="*/ 222882 h 380045"/>
                <a:gd name="connsiteX4" fmla="*/ 128588 w 174846"/>
                <a:gd name="connsiteY4" fmla="*/ 270507 h 380045"/>
                <a:gd name="connsiteX5" fmla="*/ 140493 w 174846"/>
                <a:gd name="connsiteY5" fmla="*/ 310989 h 380045"/>
                <a:gd name="connsiteX6" fmla="*/ 97632 w 174846"/>
                <a:gd name="connsiteY6" fmla="*/ 322895 h 380045"/>
                <a:gd name="connsiteX7" fmla="*/ 61912 w 174846"/>
                <a:gd name="connsiteY7" fmla="*/ 380045 h 380045"/>
                <a:gd name="connsiteX8" fmla="*/ 19050 w 174846"/>
                <a:gd name="connsiteY8" fmla="*/ 284795 h 380045"/>
                <a:gd name="connsiteX9" fmla="*/ 28576 w 174846"/>
                <a:gd name="connsiteY9" fmla="*/ 225264 h 380045"/>
                <a:gd name="connsiteX10" fmla="*/ 0 w 174846"/>
                <a:gd name="connsiteY10" fmla="*/ 165732 h 380045"/>
                <a:gd name="connsiteX11" fmla="*/ 64294 w 174846"/>
                <a:gd name="connsiteY11" fmla="*/ 8570 h 380045"/>
                <a:gd name="connsiteX0" fmla="*/ 64294 w 179054"/>
                <a:gd name="connsiteY0" fmla="*/ 0 h 371475"/>
                <a:gd name="connsiteX1" fmla="*/ 173831 w 179054"/>
                <a:gd name="connsiteY1" fmla="*/ 4763 h 371475"/>
                <a:gd name="connsiteX2" fmla="*/ 119063 w 179054"/>
                <a:gd name="connsiteY2" fmla="*/ 164306 h 371475"/>
                <a:gd name="connsiteX3" fmla="*/ 150019 w 179054"/>
                <a:gd name="connsiteY3" fmla="*/ 214312 h 371475"/>
                <a:gd name="connsiteX4" fmla="*/ 128588 w 179054"/>
                <a:gd name="connsiteY4" fmla="*/ 261937 h 371475"/>
                <a:gd name="connsiteX5" fmla="*/ 140493 w 179054"/>
                <a:gd name="connsiteY5" fmla="*/ 302419 h 371475"/>
                <a:gd name="connsiteX6" fmla="*/ 97632 w 179054"/>
                <a:gd name="connsiteY6" fmla="*/ 314325 h 371475"/>
                <a:gd name="connsiteX7" fmla="*/ 61912 w 179054"/>
                <a:gd name="connsiteY7" fmla="*/ 371475 h 371475"/>
                <a:gd name="connsiteX8" fmla="*/ 19050 w 179054"/>
                <a:gd name="connsiteY8" fmla="*/ 276225 h 371475"/>
                <a:gd name="connsiteX9" fmla="*/ 28576 w 179054"/>
                <a:gd name="connsiteY9" fmla="*/ 216694 h 371475"/>
                <a:gd name="connsiteX10" fmla="*/ 0 w 179054"/>
                <a:gd name="connsiteY10" fmla="*/ 157162 h 371475"/>
                <a:gd name="connsiteX11" fmla="*/ 64294 w 179054"/>
                <a:gd name="connsiteY11" fmla="*/ 0 h 371475"/>
                <a:gd name="connsiteX0" fmla="*/ 64294 w 174268"/>
                <a:gd name="connsiteY0" fmla="*/ 0 h 371475"/>
                <a:gd name="connsiteX1" fmla="*/ 173831 w 174268"/>
                <a:gd name="connsiteY1" fmla="*/ 4763 h 371475"/>
                <a:gd name="connsiteX2" fmla="*/ 119063 w 174268"/>
                <a:gd name="connsiteY2" fmla="*/ 164306 h 371475"/>
                <a:gd name="connsiteX3" fmla="*/ 150019 w 174268"/>
                <a:gd name="connsiteY3" fmla="*/ 214312 h 371475"/>
                <a:gd name="connsiteX4" fmla="*/ 128588 w 174268"/>
                <a:gd name="connsiteY4" fmla="*/ 261937 h 371475"/>
                <a:gd name="connsiteX5" fmla="*/ 140493 w 174268"/>
                <a:gd name="connsiteY5" fmla="*/ 302419 h 371475"/>
                <a:gd name="connsiteX6" fmla="*/ 97632 w 174268"/>
                <a:gd name="connsiteY6" fmla="*/ 314325 h 371475"/>
                <a:gd name="connsiteX7" fmla="*/ 61912 w 174268"/>
                <a:gd name="connsiteY7" fmla="*/ 371475 h 371475"/>
                <a:gd name="connsiteX8" fmla="*/ 19050 w 174268"/>
                <a:gd name="connsiteY8" fmla="*/ 276225 h 371475"/>
                <a:gd name="connsiteX9" fmla="*/ 28576 w 174268"/>
                <a:gd name="connsiteY9" fmla="*/ 216694 h 371475"/>
                <a:gd name="connsiteX10" fmla="*/ 0 w 174268"/>
                <a:gd name="connsiteY10" fmla="*/ 157162 h 371475"/>
                <a:gd name="connsiteX11" fmla="*/ 64294 w 174268"/>
                <a:gd name="connsiteY11" fmla="*/ 0 h 371475"/>
                <a:gd name="connsiteX0" fmla="*/ 64294 w 174846"/>
                <a:gd name="connsiteY0" fmla="*/ 10072 h 379166"/>
                <a:gd name="connsiteX1" fmla="*/ 173831 w 174846"/>
                <a:gd name="connsiteY1" fmla="*/ 12454 h 379166"/>
                <a:gd name="connsiteX2" fmla="*/ 119063 w 174846"/>
                <a:gd name="connsiteY2" fmla="*/ 171997 h 379166"/>
                <a:gd name="connsiteX3" fmla="*/ 150019 w 174846"/>
                <a:gd name="connsiteY3" fmla="*/ 222003 h 379166"/>
                <a:gd name="connsiteX4" fmla="*/ 128588 w 174846"/>
                <a:gd name="connsiteY4" fmla="*/ 269628 h 379166"/>
                <a:gd name="connsiteX5" fmla="*/ 140493 w 174846"/>
                <a:gd name="connsiteY5" fmla="*/ 310110 h 379166"/>
                <a:gd name="connsiteX6" fmla="*/ 97632 w 174846"/>
                <a:gd name="connsiteY6" fmla="*/ 322016 h 379166"/>
                <a:gd name="connsiteX7" fmla="*/ 61912 w 174846"/>
                <a:gd name="connsiteY7" fmla="*/ 379166 h 379166"/>
                <a:gd name="connsiteX8" fmla="*/ 19050 w 174846"/>
                <a:gd name="connsiteY8" fmla="*/ 283916 h 379166"/>
                <a:gd name="connsiteX9" fmla="*/ 28576 w 174846"/>
                <a:gd name="connsiteY9" fmla="*/ 224385 h 379166"/>
                <a:gd name="connsiteX10" fmla="*/ 0 w 174846"/>
                <a:gd name="connsiteY10" fmla="*/ 164853 h 379166"/>
                <a:gd name="connsiteX11" fmla="*/ 64294 w 174846"/>
                <a:gd name="connsiteY11" fmla="*/ 10072 h 379166"/>
                <a:gd name="connsiteX0" fmla="*/ 64294 w 173890"/>
                <a:gd name="connsiteY0" fmla="*/ 10002 h 379096"/>
                <a:gd name="connsiteX1" fmla="*/ 173831 w 173890"/>
                <a:gd name="connsiteY1" fmla="*/ 12384 h 379096"/>
                <a:gd name="connsiteX2" fmla="*/ 119063 w 173890"/>
                <a:gd name="connsiteY2" fmla="*/ 171927 h 379096"/>
                <a:gd name="connsiteX3" fmla="*/ 150019 w 173890"/>
                <a:gd name="connsiteY3" fmla="*/ 221933 h 379096"/>
                <a:gd name="connsiteX4" fmla="*/ 128588 w 173890"/>
                <a:gd name="connsiteY4" fmla="*/ 269558 h 379096"/>
                <a:gd name="connsiteX5" fmla="*/ 140493 w 173890"/>
                <a:gd name="connsiteY5" fmla="*/ 310040 h 379096"/>
                <a:gd name="connsiteX6" fmla="*/ 97632 w 173890"/>
                <a:gd name="connsiteY6" fmla="*/ 321946 h 379096"/>
                <a:gd name="connsiteX7" fmla="*/ 61912 w 173890"/>
                <a:gd name="connsiteY7" fmla="*/ 379096 h 379096"/>
                <a:gd name="connsiteX8" fmla="*/ 19050 w 173890"/>
                <a:gd name="connsiteY8" fmla="*/ 283846 h 379096"/>
                <a:gd name="connsiteX9" fmla="*/ 28576 w 173890"/>
                <a:gd name="connsiteY9" fmla="*/ 224315 h 379096"/>
                <a:gd name="connsiteX10" fmla="*/ 0 w 173890"/>
                <a:gd name="connsiteY10" fmla="*/ 164783 h 379096"/>
                <a:gd name="connsiteX11" fmla="*/ 64294 w 173890"/>
                <a:gd name="connsiteY11" fmla="*/ 10002 h 379096"/>
                <a:gd name="connsiteX0" fmla="*/ 64294 w 174271"/>
                <a:gd name="connsiteY0" fmla="*/ 0 h 369094"/>
                <a:gd name="connsiteX1" fmla="*/ 173831 w 174271"/>
                <a:gd name="connsiteY1" fmla="*/ 2382 h 369094"/>
                <a:gd name="connsiteX2" fmla="*/ 119063 w 174271"/>
                <a:gd name="connsiteY2" fmla="*/ 161925 h 369094"/>
                <a:gd name="connsiteX3" fmla="*/ 150019 w 174271"/>
                <a:gd name="connsiteY3" fmla="*/ 211931 h 369094"/>
                <a:gd name="connsiteX4" fmla="*/ 128588 w 174271"/>
                <a:gd name="connsiteY4" fmla="*/ 259556 h 369094"/>
                <a:gd name="connsiteX5" fmla="*/ 140493 w 174271"/>
                <a:gd name="connsiteY5" fmla="*/ 300038 h 369094"/>
                <a:gd name="connsiteX6" fmla="*/ 97632 w 174271"/>
                <a:gd name="connsiteY6" fmla="*/ 311944 h 369094"/>
                <a:gd name="connsiteX7" fmla="*/ 61912 w 174271"/>
                <a:gd name="connsiteY7" fmla="*/ 369094 h 369094"/>
                <a:gd name="connsiteX8" fmla="*/ 19050 w 174271"/>
                <a:gd name="connsiteY8" fmla="*/ 273844 h 369094"/>
                <a:gd name="connsiteX9" fmla="*/ 28576 w 174271"/>
                <a:gd name="connsiteY9" fmla="*/ 214313 h 369094"/>
                <a:gd name="connsiteX10" fmla="*/ 0 w 174271"/>
                <a:gd name="connsiteY10" fmla="*/ 154781 h 369094"/>
                <a:gd name="connsiteX11" fmla="*/ 64294 w 174271"/>
                <a:gd name="connsiteY11" fmla="*/ 0 h 369094"/>
                <a:gd name="connsiteX0" fmla="*/ 64294 w 175101"/>
                <a:gd name="connsiteY0" fmla="*/ 10072 h 379166"/>
                <a:gd name="connsiteX1" fmla="*/ 173831 w 175101"/>
                <a:gd name="connsiteY1" fmla="*/ 12454 h 379166"/>
                <a:gd name="connsiteX2" fmla="*/ 123826 w 175101"/>
                <a:gd name="connsiteY2" fmla="*/ 171997 h 379166"/>
                <a:gd name="connsiteX3" fmla="*/ 150019 w 175101"/>
                <a:gd name="connsiteY3" fmla="*/ 222003 h 379166"/>
                <a:gd name="connsiteX4" fmla="*/ 128588 w 175101"/>
                <a:gd name="connsiteY4" fmla="*/ 269628 h 379166"/>
                <a:gd name="connsiteX5" fmla="*/ 140493 w 175101"/>
                <a:gd name="connsiteY5" fmla="*/ 310110 h 379166"/>
                <a:gd name="connsiteX6" fmla="*/ 97632 w 175101"/>
                <a:gd name="connsiteY6" fmla="*/ 322016 h 379166"/>
                <a:gd name="connsiteX7" fmla="*/ 61912 w 175101"/>
                <a:gd name="connsiteY7" fmla="*/ 379166 h 379166"/>
                <a:gd name="connsiteX8" fmla="*/ 19050 w 175101"/>
                <a:gd name="connsiteY8" fmla="*/ 283916 h 379166"/>
                <a:gd name="connsiteX9" fmla="*/ 28576 w 175101"/>
                <a:gd name="connsiteY9" fmla="*/ 224385 h 379166"/>
                <a:gd name="connsiteX10" fmla="*/ 0 w 175101"/>
                <a:gd name="connsiteY10" fmla="*/ 164853 h 379166"/>
                <a:gd name="connsiteX11" fmla="*/ 64294 w 175101"/>
                <a:gd name="connsiteY11" fmla="*/ 10072 h 379166"/>
                <a:gd name="connsiteX0" fmla="*/ 64294 w 175795"/>
                <a:gd name="connsiteY0" fmla="*/ 0 h 369094"/>
                <a:gd name="connsiteX1" fmla="*/ 173831 w 175795"/>
                <a:gd name="connsiteY1" fmla="*/ 2382 h 369094"/>
                <a:gd name="connsiteX2" fmla="*/ 123826 w 175795"/>
                <a:gd name="connsiteY2" fmla="*/ 161925 h 369094"/>
                <a:gd name="connsiteX3" fmla="*/ 150019 w 175795"/>
                <a:gd name="connsiteY3" fmla="*/ 211931 h 369094"/>
                <a:gd name="connsiteX4" fmla="*/ 128588 w 175795"/>
                <a:gd name="connsiteY4" fmla="*/ 259556 h 369094"/>
                <a:gd name="connsiteX5" fmla="*/ 140493 w 175795"/>
                <a:gd name="connsiteY5" fmla="*/ 300038 h 369094"/>
                <a:gd name="connsiteX6" fmla="*/ 97632 w 175795"/>
                <a:gd name="connsiteY6" fmla="*/ 311944 h 369094"/>
                <a:gd name="connsiteX7" fmla="*/ 61912 w 175795"/>
                <a:gd name="connsiteY7" fmla="*/ 369094 h 369094"/>
                <a:gd name="connsiteX8" fmla="*/ 19050 w 175795"/>
                <a:gd name="connsiteY8" fmla="*/ 273844 h 369094"/>
                <a:gd name="connsiteX9" fmla="*/ 28576 w 175795"/>
                <a:gd name="connsiteY9" fmla="*/ 214313 h 369094"/>
                <a:gd name="connsiteX10" fmla="*/ 0 w 175795"/>
                <a:gd name="connsiteY10" fmla="*/ 154781 h 369094"/>
                <a:gd name="connsiteX11" fmla="*/ 64294 w 175795"/>
                <a:gd name="connsiteY11" fmla="*/ 0 h 369094"/>
                <a:gd name="connsiteX0" fmla="*/ 64294 w 174311"/>
                <a:gd name="connsiteY0" fmla="*/ 10400 h 379494"/>
                <a:gd name="connsiteX1" fmla="*/ 173831 w 174311"/>
                <a:gd name="connsiteY1" fmla="*/ 12782 h 379494"/>
                <a:gd name="connsiteX2" fmla="*/ 123826 w 174311"/>
                <a:gd name="connsiteY2" fmla="*/ 172325 h 379494"/>
                <a:gd name="connsiteX3" fmla="*/ 150019 w 174311"/>
                <a:gd name="connsiteY3" fmla="*/ 222331 h 379494"/>
                <a:gd name="connsiteX4" fmla="*/ 128588 w 174311"/>
                <a:gd name="connsiteY4" fmla="*/ 269956 h 379494"/>
                <a:gd name="connsiteX5" fmla="*/ 140493 w 174311"/>
                <a:gd name="connsiteY5" fmla="*/ 310438 h 379494"/>
                <a:gd name="connsiteX6" fmla="*/ 97632 w 174311"/>
                <a:gd name="connsiteY6" fmla="*/ 322344 h 379494"/>
                <a:gd name="connsiteX7" fmla="*/ 61912 w 174311"/>
                <a:gd name="connsiteY7" fmla="*/ 379494 h 379494"/>
                <a:gd name="connsiteX8" fmla="*/ 19050 w 174311"/>
                <a:gd name="connsiteY8" fmla="*/ 284244 h 379494"/>
                <a:gd name="connsiteX9" fmla="*/ 28576 w 174311"/>
                <a:gd name="connsiteY9" fmla="*/ 224713 h 379494"/>
                <a:gd name="connsiteX10" fmla="*/ 0 w 174311"/>
                <a:gd name="connsiteY10" fmla="*/ 165181 h 379494"/>
                <a:gd name="connsiteX11" fmla="*/ 64294 w 174311"/>
                <a:gd name="connsiteY11" fmla="*/ 10400 h 379494"/>
                <a:gd name="connsiteX0" fmla="*/ 64294 w 174479"/>
                <a:gd name="connsiteY0" fmla="*/ 0 h 369094"/>
                <a:gd name="connsiteX1" fmla="*/ 173831 w 174479"/>
                <a:gd name="connsiteY1" fmla="*/ 2382 h 369094"/>
                <a:gd name="connsiteX2" fmla="*/ 123826 w 174479"/>
                <a:gd name="connsiteY2" fmla="*/ 161925 h 369094"/>
                <a:gd name="connsiteX3" fmla="*/ 150019 w 174479"/>
                <a:gd name="connsiteY3" fmla="*/ 211931 h 369094"/>
                <a:gd name="connsiteX4" fmla="*/ 128588 w 174479"/>
                <a:gd name="connsiteY4" fmla="*/ 259556 h 369094"/>
                <a:gd name="connsiteX5" fmla="*/ 140493 w 174479"/>
                <a:gd name="connsiteY5" fmla="*/ 300038 h 369094"/>
                <a:gd name="connsiteX6" fmla="*/ 97632 w 174479"/>
                <a:gd name="connsiteY6" fmla="*/ 311944 h 369094"/>
                <a:gd name="connsiteX7" fmla="*/ 61912 w 174479"/>
                <a:gd name="connsiteY7" fmla="*/ 369094 h 369094"/>
                <a:gd name="connsiteX8" fmla="*/ 19050 w 174479"/>
                <a:gd name="connsiteY8" fmla="*/ 273844 h 369094"/>
                <a:gd name="connsiteX9" fmla="*/ 28576 w 174479"/>
                <a:gd name="connsiteY9" fmla="*/ 214313 h 369094"/>
                <a:gd name="connsiteX10" fmla="*/ 0 w 174479"/>
                <a:gd name="connsiteY10" fmla="*/ 154781 h 369094"/>
                <a:gd name="connsiteX11" fmla="*/ 64294 w 174479"/>
                <a:gd name="connsiteY11" fmla="*/ 0 h 369094"/>
                <a:gd name="connsiteX0" fmla="*/ 78581 w 188766"/>
                <a:gd name="connsiteY0" fmla="*/ 0 h 369094"/>
                <a:gd name="connsiteX1" fmla="*/ 188118 w 188766"/>
                <a:gd name="connsiteY1" fmla="*/ 2382 h 369094"/>
                <a:gd name="connsiteX2" fmla="*/ 138113 w 188766"/>
                <a:gd name="connsiteY2" fmla="*/ 161925 h 369094"/>
                <a:gd name="connsiteX3" fmla="*/ 164306 w 188766"/>
                <a:gd name="connsiteY3" fmla="*/ 211931 h 369094"/>
                <a:gd name="connsiteX4" fmla="*/ 142875 w 188766"/>
                <a:gd name="connsiteY4" fmla="*/ 259556 h 369094"/>
                <a:gd name="connsiteX5" fmla="*/ 154780 w 188766"/>
                <a:gd name="connsiteY5" fmla="*/ 300038 h 369094"/>
                <a:gd name="connsiteX6" fmla="*/ 111919 w 188766"/>
                <a:gd name="connsiteY6" fmla="*/ 311944 h 369094"/>
                <a:gd name="connsiteX7" fmla="*/ 76199 w 188766"/>
                <a:gd name="connsiteY7" fmla="*/ 369094 h 369094"/>
                <a:gd name="connsiteX8" fmla="*/ 33337 w 188766"/>
                <a:gd name="connsiteY8" fmla="*/ 273844 h 369094"/>
                <a:gd name="connsiteX9" fmla="*/ 0 w 188766"/>
                <a:gd name="connsiteY9" fmla="*/ 216695 h 369094"/>
                <a:gd name="connsiteX10" fmla="*/ 14287 w 188766"/>
                <a:gd name="connsiteY10" fmla="*/ 154781 h 369094"/>
                <a:gd name="connsiteX11" fmla="*/ 78581 w 188766"/>
                <a:gd name="connsiteY11" fmla="*/ 0 h 369094"/>
                <a:gd name="connsiteX0" fmla="*/ 78581 w 188766"/>
                <a:gd name="connsiteY0" fmla="*/ 0 h 369094"/>
                <a:gd name="connsiteX1" fmla="*/ 188118 w 188766"/>
                <a:gd name="connsiteY1" fmla="*/ 2382 h 369094"/>
                <a:gd name="connsiteX2" fmla="*/ 138113 w 188766"/>
                <a:gd name="connsiteY2" fmla="*/ 161925 h 369094"/>
                <a:gd name="connsiteX3" fmla="*/ 164306 w 188766"/>
                <a:gd name="connsiteY3" fmla="*/ 211931 h 369094"/>
                <a:gd name="connsiteX4" fmla="*/ 142875 w 188766"/>
                <a:gd name="connsiteY4" fmla="*/ 259556 h 369094"/>
                <a:gd name="connsiteX5" fmla="*/ 154780 w 188766"/>
                <a:gd name="connsiteY5" fmla="*/ 300038 h 369094"/>
                <a:gd name="connsiteX6" fmla="*/ 111919 w 188766"/>
                <a:gd name="connsiteY6" fmla="*/ 311944 h 369094"/>
                <a:gd name="connsiteX7" fmla="*/ 76199 w 188766"/>
                <a:gd name="connsiteY7" fmla="*/ 369094 h 369094"/>
                <a:gd name="connsiteX8" fmla="*/ 33337 w 188766"/>
                <a:gd name="connsiteY8" fmla="*/ 273844 h 369094"/>
                <a:gd name="connsiteX9" fmla="*/ 0 w 188766"/>
                <a:gd name="connsiteY9" fmla="*/ 216695 h 369094"/>
                <a:gd name="connsiteX10" fmla="*/ 14287 w 188766"/>
                <a:gd name="connsiteY10" fmla="*/ 154781 h 369094"/>
                <a:gd name="connsiteX11" fmla="*/ 78581 w 188766"/>
                <a:gd name="connsiteY11" fmla="*/ 0 h 369094"/>
                <a:gd name="connsiteX0" fmla="*/ 78892 w 189077"/>
                <a:gd name="connsiteY0" fmla="*/ 0 h 369094"/>
                <a:gd name="connsiteX1" fmla="*/ 188429 w 189077"/>
                <a:gd name="connsiteY1" fmla="*/ 2382 h 369094"/>
                <a:gd name="connsiteX2" fmla="*/ 138424 w 189077"/>
                <a:gd name="connsiteY2" fmla="*/ 161925 h 369094"/>
                <a:gd name="connsiteX3" fmla="*/ 164617 w 189077"/>
                <a:gd name="connsiteY3" fmla="*/ 211931 h 369094"/>
                <a:gd name="connsiteX4" fmla="*/ 143186 w 189077"/>
                <a:gd name="connsiteY4" fmla="*/ 259556 h 369094"/>
                <a:gd name="connsiteX5" fmla="*/ 155091 w 189077"/>
                <a:gd name="connsiteY5" fmla="*/ 300038 h 369094"/>
                <a:gd name="connsiteX6" fmla="*/ 112230 w 189077"/>
                <a:gd name="connsiteY6" fmla="*/ 311944 h 369094"/>
                <a:gd name="connsiteX7" fmla="*/ 76510 w 189077"/>
                <a:gd name="connsiteY7" fmla="*/ 369094 h 369094"/>
                <a:gd name="connsiteX8" fmla="*/ 33648 w 189077"/>
                <a:gd name="connsiteY8" fmla="*/ 273844 h 369094"/>
                <a:gd name="connsiteX9" fmla="*/ 311 w 189077"/>
                <a:gd name="connsiteY9" fmla="*/ 216695 h 369094"/>
                <a:gd name="connsiteX10" fmla="*/ 14598 w 189077"/>
                <a:gd name="connsiteY10" fmla="*/ 154781 h 369094"/>
                <a:gd name="connsiteX11" fmla="*/ 78892 w 189077"/>
                <a:gd name="connsiteY11" fmla="*/ 0 h 369094"/>
                <a:gd name="connsiteX0" fmla="*/ 78892 w 189699"/>
                <a:gd name="connsiteY0" fmla="*/ 8365 h 379840"/>
                <a:gd name="connsiteX1" fmla="*/ 188429 w 189699"/>
                <a:gd name="connsiteY1" fmla="*/ 13128 h 379840"/>
                <a:gd name="connsiteX2" fmla="*/ 138424 w 189699"/>
                <a:gd name="connsiteY2" fmla="*/ 172671 h 379840"/>
                <a:gd name="connsiteX3" fmla="*/ 164617 w 189699"/>
                <a:gd name="connsiteY3" fmla="*/ 222677 h 379840"/>
                <a:gd name="connsiteX4" fmla="*/ 143186 w 189699"/>
                <a:gd name="connsiteY4" fmla="*/ 270302 h 379840"/>
                <a:gd name="connsiteX5" fmla="*/ 155091 w 189699"/>
                <a:gd name="connsiteY5" fmla="*/ 310784 h 379840"/>
                <a:gd name="connsiteX6" fmla="*/ 112230 w 189699"/>
                <a:gd name="connsiteY6" fmla="*/ 322690 h 379840"/>
                <a:gd name="connsiteX7" fmla="*/ 76510 w 189699"/>
                <a:gd name="connsiteY7" fmla="*/ 379840 h 379840"/>
                <a:gd name="connsiteX8" fmla="*/ 33648 w 189699"/>
                <a:gd name="connsiteY8" fmla="*/ 284590 h 379840"/>
                <a:gd name="connsiteX9" fmla="*/ 311 w 189699"/>
                <a:gd name="connsiteY9" fmla="*/ 227441 h 379840"/>
                <a:gd name="connsiteX10" fmla="*/ 14598 w 189699"/>
                <a:gd name="connsiteY10" fmla="*/ 165527 h 379840"/>
                <a:gd name="connsiteX11" fmla="*/ 78892 w 189699"/>
                <a:gd name="connsiteY11" fmla="*/ 8365 h 379840"/>
                <a:gd name="connsiteX0" fmla="*/ 78892 w 189699"/>
                <a:gd name="connsiteY0" fmla="*/ 15518 h 386993"/>
                <a:gd name="connsiteX1" fmla="*/ 188429 w 189699"/>
                <a:gd name="connsiteY1" fmla="*/ 10756 h 386993"/>
                <a:gd name="connsiteX2" fmla="*/ 138424 w 189699"/>
                <a:gd name="connsiteY2" fmla="*/ 179824 h 386993"/>
                <a:gd name="connsiteX3" fmla="*/ 164617 w 189699"/>
                <a:gd name="connsiteY3" fmla="*/ 229830 h 386993"/>
                <a:gd name="connsiteX4" fmla="*/ 143186 w 189699"/>
                <a:gd name="connsiteY4" fmla="*/ 277455 h 386993"/>
                <a:gd name="connsiteX5" fmla="*/ 155091 w 189699"/>
                <a:gd name="connsiteY5" fmla="*/ 317937 h 386993"/>
                <a:gd name="connsiteX6" fmla="*/ 112230 w 189699"/>
                <a:gd name="connsiteY6" fmla="*/ 329843 h 386993"/>
                <a:gd name="connsiteX7" fmla="*/ 76510 w 189699"/>
                <a:gd name="connsiteY7" fmla="*/ 386993 h 386993"/>
                <a:gd name="connsiteX8" fmla="*/ 33648 w 189699"/>
                <a:gd name="connsiteY8" fmla="*/ 291743 h 386993"/>
                <a:gd name="connsiteX9" fmla="*/ 311 w 189699"/>
                <a:gd name="connsiteY9" fmla="*/ 234594 h 386993"/>
                <a:gd name="connsiteX10" fmla="*/ 14598 w 189699"/>
                <a:gd name="connsiteY10" fmla="*/ 172680 h 386993"/>
                <a:gd name="connsiteX11" fmla="*/ 78892 w 189699"/>
                <a:gd name="connsiteY11" fmla="*/ 15518 h 386993"/>
                <a:gd name="connsiteX0" fmla="*/ 78892 w 195185"/>
                <a:gd name="connsiteY0" fmla="*/ 4891 h 376366"/>
                <a:gd name="connsiteX1" fmla="*/ 188429 w 195185"/>
                <a:gd name="connsiteY1" fmla="*/ 129 h 376366"/>
                <a:gd name="connsiteX2" fmla="*/ 138424 w 195185"/>
                <a:gd name="connsiteY2" fmla="*/ 169197 h 376366"/>
                <a:gd name="connsiteX3" fmla="*/ 164617 w 195185"/>
                <a:gd name="connsiteY3" fmla="*/ 219203 h 376366"/>
                <a:gd name="connsiteX4" fmla="*/ 143186 w 195185"/>
                <a:gd name="connsiteY4" fmla="*/ 266828 h 376366"/>
                <a:gd name="connsiteX5" fmla="*/ 155091 w 195185"/>
                <a:gd name="connsiteY5" fmla="*/ 307310 h 376366"/>
                <a:gd name="connsiteX6" fmla="*/ 112230 w 195185"/>
                <a:gd name="connsiteY6" fmla="*/ 319216 h 376366"/>
                <a:gd name="connsiteX7" fmla="*/ 76510 w 195185"/>
                <a:gd name="connsiteY7" fmla="*/ 376366 h 376366"/>
                <a:gd name="connsiteX8" fmla="*/ 33648 w 195185"/>
                <a:gd name="connsiteY8" fmla="*/ 281116 h 376366"/>
                <a:gd name="connsiteX9" fmla="*/ 311 w 195185"/>
                <a:gd name="connsiteY9" fmla="*/ 223967 h 376366"/>
                <a:gd name="connsiteX10" fmla="*/ 14598 w 195185"/>
                <a:gd name="connsiteY10" fmla="*/ 162053 h 376366"/>
                <a:gd name="connsiteX11" fmla="*/ 78892 w 195185"/>
                <a:gd name="connsiteY11" fmla="*/ 4891 h 376366"/>
                <a:gd name="connsiteX0" fmla="*/ 78892 w 188508"/>
                <a:gd name="connsiteY0" fmla="*/ 5930 h 377405"/>
                <a:gd name="connsiteX1" fmla="*/ 188429 w 188508"/>
                <a:gd name="connsiteY1" fmla="*/ 1168 h 377405"/>
                <a:gd name="connsiteX2" fmla="*/ 138424 w 188508"/>
                <a:gd name="connsiteY2" fmla="*/ 170236 h 377405"/>
                <a:gd name="connsiteX3" fmla="*/ 164617 w 188508"/>
                <a:gd name="connsiteY3" fmla="*/ 220242 h 377405"/>
                <a:gd name="connsiteX4" fmla="*/ 143186 w 188508"/>
                <a:gd name="connsiteY4" fmla="*/ 267867 h 377405"/>
                <a:gd name="connsiteX5" fmla="*/ 155091 w 188508"/>
                <a:gd name="connsiteY5" fmla="*/ 308349 h 377405"/>
                <a:gd name="connsiteX6" fmla="*/ 112230 w 188508"/>
                <a:gd name="connsiteY6" fmla="*/ 320255 h 377405"/>
                <a:gd name="connsiteX7" fmla="*/ 76510 w 188508"/>
                <a:gd name="connsiteY7" fmla="*/ 377405 h 377405"/>
                <a:gd name="connsiteX8" fmla="*/ 33648 w 188508"/>
                <a:gd name="connsiteY8" fmla="*/ 282155 h 377405"/>
                <a:gd name="connsiteX9" fmla="*/ 311 w 188508"/>
                <a:gd name="connsiteY9" fmla="*/ 225006 h 377405"/>
                <a:gd name="connsiteX10" fmla="*/ 14598 w 188508"/>
                <a:gd name="connsiteY10" fmla="*/ 163092 h 377405"/>
                <a:gd name="connsiteX11" fmla="*/ 78892 w 188508"/>
                <a:gd name="connsiteY11" fmla="*/ 5930 h 377405"/>
                <a:gd name="connsiteX0" fmla="*/ 78892 w 188508"/>
                <a:gd name="connsiteY0" fmla="*/ 3788 h 375263"/>
                <a:gd name="connsiteX1" fmla="*/ 188429 w 188508"/>
                <a:gd name="connsiteY1" fmla="*/ 1408 h 375263"/>
                <a:gd name="connsiteX2" fmla="*/ 138424 w 188508"/>
                <a:gd name="connsiteY2" fmla="*/ 168094 h 375263"/>
                <a:gd name="connsiteX3" fmla="*/ 164617 w 188508"/>
                <a:gd name="connsiteY3" fmla="*/ 218100 h 375263"/>
                <a:gd name="connsiteX4" fmla="*/ 143186 w 188508"/>
                <a:gd name="connsiteY4" fmla="*/ 265725 h 375263"/>
                <a:gd name="connsiteX5" fmla="*/ 155091 w 188508"/>
                <a:gd name="connsiteY5" fmla="*/ 306207 h 375263"/>
                <a:gd name="connsiteX6" fmla="*/ 112230 w 188508"/>
                <a:gd name="connsiteY6" fmla="*/ 318113 h 375263"/>
                <a:gd name="connsiteX7" fmla="*/ 76510 w 188508"/>
                <a:gd name="connsiteY7" fmla="*/ 375263 h 375263"/>
                <a:gd name="connsiteX8" fmla="*/ 33648 w 188508"/>
                <a:gd name="connsiteY8" fmla="*/ 280013 h 375263"/>
                <a:gd name="connsiteX9" fmla="*/ 311 w 188508"/>
                <a:gd name="connsiteY9" fmla="*/ 222864 h 375263"/>
                <a:gd name="connsiteX10" fmla="*/ 14598 w 188508"/>
                <a:gd name="connsiteY10" fmla="*/ 160950 h 375263"/>
                <a:gd name="connsiteX11" fmla="*/ 78892 w 188508"/>
                <a:gd name="connsiteY11" fmla="*/ 3788 h 375263"/>
                <a:gd name="connsiteX0" fmla="*/ 78892 w 186132"/>
                <a:gd name="connsiteY0" fmla="*/ 26 h 371501"/>
                <a:gd name="connsiteX1" fmla="*/ 186048 w 186132"/>
                <a:gd name="connsiteY1" fmla="*/ 2408 h 371501"/>
                <a:gd name="connsiteX2" fmla="*/ 138424 w 186132"/>
                <a:gd name="connsiteY2" fmla="*/ 164332 h 371501"/>
                <a:gd name="connsiteX3" fmla="*/ 164617 w 186132"/>
                <a:gd name="connsiteY3" fmla="*/ 214338 h 371501"/>
                <a:gd name="connsiteX4" fmla="*/ 143186 w 186132"/>
                <a:gd name="connsiteY4" fmla="*/ 261963 h 371501"/>
                <a:gd name="connsiteX5" fmla="*/ 155091 w 186132"/>
                <a:gd name="connsiteY5" fmla="*/ 302445 h 371501"/>
                <a:gd name="connsiteX6" fmla="*/ 112230 w 186132"/>
                <a:gd name="connsiteY6" fmla="*/ 314351 h 371501"/>
                <a:gd name="connsiteX7" fmla="*/ 76510 w 186132"/>
                <a:gd name="connsiteY7" fmla="*/ 371501 h 371501"/>
                <a:gd name="connsiteX8" fmla="*/ 33648 w 186132"/>
                <a:gd name="connsiteY8" fmla="*/ 276251 h 371501"/>
                <a:gd name="connsiteX9" fmla="*/ 311 w 186132"/>
                <a:gd name="connsiteY9" fmla="*/ 219102 h 371501"/>
                <a:gd name="connsiteX10" fmla="*/ 14598 w 186132"/>
                <a:gd name="connsiteY10" fmla="*/ 157188 h 371501"/>
                <a:gd name="connsiteX11" fmla="*/ 78892 w 186132"/>
                <a:gd name="connsiteY11" fmla="*/ 26 h 3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132" h="371501">
                  <a:moveTo>
                    <a:pt x="78892" y="26"/>
                  </a:moveTo>
                  <a:cubicBezTo>
                    <a:pt x="115404" y="1614"/>
                    <a:pt x="183584" y="-2279"/>
                    <a:pt x="186048" y="2408"/>
                  </a:cubicBezTo>
                  <a:cubicBezTo>
                    <a:pt x="188236" y="6571"/>
                    <a:pt x="147155" y="132582"/>
                    <a:pt x="138424" y="164332"/>
                  </a:cubicBezTo>
                  <a:cubicBezTo>
                    <a:pt x="159458" y="177826"/>
                    <a:pt x="163823" y="198066"/>
                    <a:pt x="164617" y="214338"/>
                  </a:cubicBezTo>
                  <a:cubicBezTo>
                    <a:pt x="165411" y="230610"/>
                    <a:pt x="144774" y="247279"/>
                    <a:pt x="143186" y="261963"/>
                  </a:cubicBezTo>
                  <a:cubicBezTo>
                    <a:pt x="141598" y="276647"/>
                    <a:pt x="160250" y="293714"/>
                    <a:pt x="155091" y="302445"/>
                  </a:cubicBezTo>
                  <a:cubicBezTo>
                    <a:pt x="149932" y="311176"/>
                    <a:pt x="125327" y="302842"/>
                    <a:pt x="112230" y="314351"/>
                  </a:cubicBezTo>
                  <a:cubicBezTo>
                    <a:pt x="99133" y="325860"/>
                    <a:pt x="80876" y="366342"/>
                    <a:pt x="76510" y="371501"/>
                  </a:cubicBezTo>
                  <a:lnTo>
                    <a:pt x="33648" y="276251"/>
                  </a:lnTo>
                  <a:cubicBezTo>
                    <a:pt x="22536" y="257201"/>
                    <a:pt x="4279" y="250059"/>
                    <a:pt x="311" y="219102"/>
                  </a:cubicBezTo>
                  <a:cubicBezTo>
                    <a:pt x="-2070" y="188939"/>
                    <a:pt x="9836" y="177826"/>
                    <a:pt x="14598" y="157188"/>
                  </a:cubicBezTo>
                  <a:lnTo>
                    <a:pt x="78892" y="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98000">
                  <a:srgbClr val="F79646">
                    <a:lumMod val="75000"/>
                  </a:srgbClr>
                </a:gs>
                <a:gs pos="86000">
                  <a:srgbClr val="F79646">
                    <a:lumMod val="60000"/>
                    <a:lumOff val="40000"/>
                  </a:srgbClr>
                </a:gs>
                <a:gs pos="68750">
                  <a:srgbClr val="F79646">
                    <a:lumMod val="75000"/>
                  </a:srgbClr>
                </a:gs>
                <a:gs pos="59583">
                  <a:srgbClr val="F79646">
                    <a:lumMod val="60000"/>
                    <a:lumOff val="40000"/>
                  </a:srgbClr>
                </a:gs>
                <a:gs pos="51000">
                  <a:srgbClr val="F79646">
                    <a:lumMod val="75000"/>
                  </a:srgbClr>
                </a:gs>
                <a:gs pos="40000">
                  <a:srgbClr val="F79646">
                    <a:lumMod val="60000"/>
                    <a:lumOff val="40000"/>
                  </a:srgbClr>
                </a:gs>
                <a:gs pos="30000">
                  <a:srgbClr val="F79646">
                    <a:lumMod val="75000"/>
                  </a:srgbClr>
                </a:gs>
                <a:gs pos="20000">
                  <a:srgbClr val="F79646">
                    <a:lumMod val="60000"/>
                    <a:lumOff val="40000"/>
                  </a:srgbClr>
                </a:gs>
                <a:gs pos="10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94" name="フリーフォーム 110">
              <a:extLst>
                <a:ext uri="{FF2B5EF4-FFF2-40B4-BE49-F238E27FC236}">
                  <a16:creationId xmlns:a16="http://schemas.microsoft.com/office/drawing/2014/main" id="{2E147BA5-DEC3-4043-C698-8C5368C5EC13}"/>
                </a:ext>
              </a:extLst>
            </p:cNvPr>
            <p:cNvSpPr/>
            <p:nvPr/>
          </p:nvSpPr>
          <p:spPr>
            <a:xfrm>
              <a:off x="27056961" y="11866602"/>
              <a:ext cx="1558246" cy="2018348"/>
            </a:xfrm>
            <a:custGeom>
              <a:avLst/>
              <a:gdLst>
                <a:gd name="connsiteX0" fmla="*/ 323850 w 348178"/>
                <a:gd name="connsiteY0" fmla="*/ 328613 h 385763"/>
                <a:gd name="connsiteX1" fmla="*/ 347662 w 348178"/>
                <a:gd name="connsiteY1" fmla="*/ 214313 h 385763"/>
                <a:gd name="connsiteX2" fmla="*/ 304800 w 348178"/>
                <a:gd name="connsiteY2" fmla="*/ 104775 h 385763"/>
                <a:gd name="connsiteX3" fmla="*/ 228600 w 348178"/>
                <a:gd name="connsiteY3" fmla="*/ 95250 h 385763"/>
                <a:gd name="connsiteX4" fmla="*/ 171450 w 348178"/>
                <a:gd name="connsiteY4" fmla="*/ 14288 h 385763"/>
                <a:gd name="connsiteX5" fmla="*/ 57150 w 348178"/>
                <a:gd name="connsiteY5" fmla="*/ 0 h 385763"/>
                <a:gd name="connsiteX6" fmla="*/ 80962 w 348178"/>
                <a:gd name="connsiteY6" fmla="*/ 90488 h 385763"/>
                <a:gd name="connsiteX7" fmla="*/ 42862 w 348178"/>
                <a:gd name="connsiteY7" fmla="*/ 119063 h 385763"/>
                <a:gd name="connsiteX8" fmla="*/ 33337 w 348178"/>
                <a:gd name="connsiteY8" fmla="*/ 195263 h 385763"/>
                <a:gd name="connsiteX9" fmla="*/ 66675 w 348178"/>
                <a:gd name="connsiteY9" fmla="*/ 280988 h 385763"/>
                <a:gd name="connsiteX10" fmla="*/ 0 w 348178"/>
                <a:gd name="connsiteY10" fmla="*/ 376238 h 385763"/>
                <a:gd name="connsiteX11" fmla="*/ 233362 w 348178"/>
                <a:gd name="connsiteY11" fmla="*/ 385763 h 385763"/>
                <a:gd name="connsiteX12" fmla="*/ 257175 w 348178"/>
                <a:gd name="connsiteY12" fmla="*/ 328613 h 385763"/>
                <a:gd name="connsiteX13" fmla="*/ 323850 w 348178"/>
                <a:gd name="connsiteY13" fmla="*/ 328613 h 385763"/>
                <a:gd name="connsiteX0" fmla="*/ 323850 w 347908"/>
                <a:gd name="connsiteY0" fmla="*/ 328613 h 385763"/>
                <a:gd name="connsiteX1" fmla="*/ 347662 w 347908"/>
                <a:gd name="connsiteY1" fmla="*/ 214313 h 385763"/>
                <a:gd name="connsiteX2" fmla="*/ 304800 w 347908"/>
                <a:gd name="connsiteY2" fmla="*/ 104775 h 385763"/>
                <a:gd name="connsiteX3" fmla="*/ 228600 w 347908"/>
                <a:gd name="connsiteY3" fmla="*/ 95250 h 385763"/>
                <a:gd name="connsiteX4" fmla="*/ 171450 w 347908"/>
                <a:gd name="connsiteY4" fmla="*/ 14288 h 385763"/>
                <a:gd name="connsiteX5" fmla="*/ 57150 w 347908"/>
                <a:gd name="connsiteY5" fmla="*/ 0 h 385763"/>
                <a:gd name="connsiteX6" fmla="*/ 80962 w 347908"/>
                <a:gd name="connsiteY6" fmla="*/ 90488 h 385763"/>
                <a:gd name="connsiteX7" fmla="*/ 42862 w 347908"/>
                <a:gd name="connsiteY7" fmla="*/ 119063 h 385763"/>
                <a:gd name="connsiteX8" fmla="*/ 33337 w 347908"/>
                <a:gd name="connsiteY8" fmla="*/ 195263 h 385763"/>
                <a:gd name="connsiteX9" fmla="*/ 66675 w 347908"/>
                <a:gd name="connsiteY9" fmla="*/ 280988 h 385763"/>
                <a:gd name="connsiteX10" fmla="*/ 0 w 347908"/>
                <a:gd name="connsiteY10" fmla="*/ 376238 h 385763"/>
                <a:gd name="connsiteX11" fmla="*/ 233362 w 347908"/>
                <a:gd name="connsiteY11" fmla="*/ 385763 h 385763"/>
                <a:gd name="connsiteX12" fmla="*/ 257175 w 347908"/>
                <a:gd name="connsiteY12" fmla="*/ 328613 h 385763"/>
                <a:gd name="connsiteX13" fmla="*/ 323850 w 347908"/>
                <a:gd name="connsiteY13" fmla="*/ 328613 h 385763"/>
                <a:gd name="connsiteX0" fmla="*/ 323850 w 348165"/>
                <a:gd name="connsiteY0" fmla="*/ 328613 h 385763"/>
                <a:gd name="connsiteX1" fmla="*/ 347662 w 348165"/>
                <a:gd name="connsiteY1" fmla="*/ 214313 h 385763"/>
                <a:gd name="connsiteX2" fmla="*/ 304800 w 348165"/>
                <a:gd name="connsiteY2" fmla="*/ 104775 h 385763"/>
                <a:gd name="connsiteX3" fmla="*/ 228600 w 348165"/>
                <a:gd name="connsiteY3" fmla="*/ 95250 h 385763"/>
                <a:gd name="connsiteX4" fmla="*/ 171450 w 348165"/>
                <a:gd name="connsiteY4" fmla="*/ 14288 h 385763"/>
                <a:gd name="connsiteX5" fmla="*/ 57150 w 348165"/>
                <a:gd name="connsiteY5" fmla="*/ 0 h 385763"/>
                <a:gd name="connsiteX6" fmla="*/ 80962 w 348165"/>
                <a:gd name="connsiteY6" fmla="*/ 90488 h 385763"/>
                <a:gd name="connsiteX7" fmla="*/ 42862 w 348165"/>
                <a:gd name="connsiteY7" fmla="*/ 119063 h 385763"/>
                <a:gd name="connsiteX8" fmla="*/ 33337 w 348165"/>
                <a:gd name="connsiteY8" fmla="*/ 195263 h 385763"/>
                <a:gd name="connsiteX9" fmla="*/ 66675 w 348165"/>
                <a:gd name="connsiteY9" fmla="*/ 280988 h 385763"/>
                <a:gd name="connsiteX10" fmla="*/ 0 w 348165"/>
                <a:gd name="connsiteY10" fmla="*/ 376238 h 385763"/>
                <a:gd name="connsiteX11" fmla="*/ 233362 w 348165"/>
                <a:gd name="connsiteY11" fmla="*/ 385763 h 385763"/>
                <a:gd name="connsiteX12" fmla="*/ 259556 w 348165"/>
                <a:gd name="connsiteY12" fmla="*/ 335756 h 385763"/>
                <a:gd name="connsiteX13" fmla="*/ 323850 w 348165"/>
                <a:gd name="connsiteY13" fmla="*/ 328613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5250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42862 w 348372"/>
                <a:gd name="connsiteY7" fmla="*/ 119063 h 385763"/>
                <a:gd name="connsiteX8" fmla="*/ 33337 w 348372"/>
                <a:gd name="connsiteY8" fmla="*/ 195263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5250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3337 w 348372"/>
                <a:gd name="connsiteY8" fmla="*/ 195263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5250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5718 w 348372"/>
                <a:gd name="connsiteY8" fmla="*/ 219076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5250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5718 w 348372"/>
                <a:gd name="connsiteY8" fmla="*/ 219076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2869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5718 w 348372"/>
                <a:gd name="connsiteY8" fmla="*/ 219076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2869 h 385763"/>
                <a:gd name="connsiteX4" fmla="*/ 183356 w 348372"/>
                <a:gd name="connsiteY4" fmla="*/ 9526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5718 w 348372"/>
                <a:gd name="connsiteY8" fmla="*/ 219076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80962 w 352977"/>
                <a:gd name="connsiteY6" fmla="*/ 90488 h 385763"/>
                <a:gd name="connsiteX7" fmla="*/ 33337 w 352977"/>
                <a:gd name="connsiteY7" fmla="*/ 121445 h 385763"/>
                <a:gd name="connsiteX8" fmla="*/ 35718 w 352977"/>
                <a:gd name="connsiteY8" fmla="*/ 219076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80962 w 352977"/>
                <a:gd name="connsiteY6" fmla="*/ 90488 h 385763"/>
                <a:gd name="connsiteX7" fmla="*/ 33337 w 352977"/>
                <a:gd name="connsiteY7" fmla="*/ 121445 h 385763"/>
                <a:gd name="connsiteX8" fmla="*/ 35718 w 352977"/>
                <a:gd name="connsiteY8" fmla="*/ 219076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73818 w 352977"/>
                <a:gd name="connsiteY6" fmla="*/ 88107 h 385763"/>
                <a:gd name="connsiteX7" fmla="*/ 33337 w 352977"/>
                <a:gd name="connsiteY7" fmla="*/ 121445 h 385763"/>
                <a:gd name="connsiteX8" fmla="*/ 35718 w 352977"/>
                <a:gd name="connsiteY8" fmla="*/ 219076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73818 w 352977"/>
                <a:gd name="connsiteY6" fmla="*/ 88107 h 385763"/>
                <a:gd name="connsiteX7" fmla="*/ 33337 w 352977"/>
                <a:gd name="connsiteY7" fmla="*/ 121445 h 385763"/>
                <a:gd name="connsiteX8" fmla="*/ 35718 w 352977"/>
                <a:gd name="connsiteY8" fmla="*/ 219076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73818 w 352977"/>
                <a:gd name="connsiteY6" fmla="*/ 88107 h 385763"/>
                <a:gd name="connsiteX7" fmla="*/ 33337 w 352977"/>
                <a:gd name="connsiteY7" fmla="*/ 121445 h 385763"/>
                <a:gd name="connsiteX8" fmla="*/ 28574 w 352977"/>
                <a:gd name="connsiteY8" fmla="*/ 207169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95262 w 352977"/>
                <a:gd name="connsiteY4" fmla="*/ 30957 h 385763"/>
                <a:gd name="connsiteX5" fmla="*/ 57150 w 352977"/>
                <a:gd name="connsiteY5" fmla="*/ 0 h 385763"/>
                <a:gd name="connsiteX6" fmla="*/ 73818 w 352977"/>
                <a:gd name="connsiteY6" fmla="*/ 88107 h 385763"/>
                <a:gd name="connsiteX7" fmla="*/ 33337 w 352977"/>
                <a:gd name="connsiteY7" fmla="*/ 121445 h 385763"/>
                <a:gd name="connsiteX8" fmla="*/ 28574 w 352977"/>
                <a:gd name="connsiteY8" fmla="*/ 207169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457200"/>
                <a:gd name="connsiteX1" fmla="*/ 352424 w 352977"/>
                <a:gd name="connsiteY1" fmla="*/ 214313 h 457200"/>
                <a:gd name="connsiteX2" fmla="*/ 304800 w 352977"/>
                <a:gd name="connsiteY2" fmla="*/ 104775 h 457200"/>
                <a:gd name="connsiteX3" fmla="*/ 228600 w 352977"/>
                <a:gd name="connsiteY3" fmla="*/ 92869 h 457200"/>
                <a:gd name="connsiteX4" fmla="*/ 195262 w 352977"/>
                <a:gd name="connsiteY4" fmla="*/ 30957 h 457200"/>
                <a:gd name="connsiteX5" fmla="*/ 57150 w 352977"/>
                <a:gd name="connsiteY5" fmla="*/ 0 h 457200"/>
                <a:gd name="connsiteX6" fmla="*/ 73818 w 352977"/>
                <a:gd name="connsiteY6" fmla="*/ 88107 h 457200"/>
                <a:gd name="connsiteX7" fmla="*/ 33337 w 352977"/>
                <a:gd name="connsiteY7" fmla="*/ 121445 h 457200"/>
                <a:gd name="connsiteX8" fmla="*/ 28574 w 352977"/>
                <a:gd name="connsiteY8" fmla="*/ 207169 h 457200"/>
                <a:gd name="connsiteX9" fmla="*/ 66675 w 352977"/>
                <a:gd name="connsiteY9" fmla="*/ 280988 h 457200"/>
                <a:gd name="connsiteX10" fmla="*/ 0 w 352977"/>
                <a:gd name="connsiteY10" fmla="*/ 376238 h 457200"/>
                <a:gd name="connsiteX11" fmla="*/ 190500 w 352977"/>
                <a:gd name="connsiteY11" fmla="*/ 457200 h 457200"/>
                <a:gd name="connsiteX12" fmla="*/ 259556 w 352977"/>
                <a:gd name="connsiteY12" fmla="*/ 335756 h 457200"/>
                <a:gd name="connsiteX13" fmla="*/ 326231 w 352977"/>
                <a:gd name="connsiteY13" fmla="*/ 314326 h 457200"/>
                <a:gd name="connsiteX0" fmla="*/ 326231 w 352977"/>
                <a:gd name="connsiteY0" fmla="*/ 314326 h 457200"/>
                <a:gd name="connsiteX1" fmla="*/ 352424 w 352977"/>
                <a:gd name="connsiteY1" fmla="*/ 214313 h 457200"/>
                <a:gd name="connsiteX2" fmla="*/ 304800 w 352977"/>
                <a:gd name="connsiteY2" fmla="*/ 104775 h 457200"/>
                <a:gd name="connsiteX3" fmla="*/ 228600 w 352977"/>
                <a:gd name="connsiteY3" fmla="*/ 92869 h 457200"/>
                <a:gd name="connsiteX4" fmla="*/ 195262 w 352977"/>
                <a:gd name="connsiteY4" fmla="*/ 30957 h 457200"/>
                <a:gd name="connsiteX5" fmla="*/ 57150 w 352977"/>
                <a:gd name="connsiteY5" fmla="*/ 0 h 457200"/>
                <a:gd name="connsiteX6" fmla="*/ 73818 w 352977"/>
                <a:gd name="connsiteY6" fmla="*/ 88107 h 457200"/>
                <a:gd name="connsiteX7" fmla="*/ 33337 w 352977"/>
                <a:gd name="connsiteY7" fmla="*/ 121445 h 457200"/>
                <a:gd name="connsiteX8" fmla="*/ 28574 w 352977"/>
                <a:gd name="connsiteY8" fmla="*/ 207169 h 457200"/>
                <a:gd name="connsiteX9" fmla="*/ 66675 w 352977"/>
                <a:gd name="connsiteY9" fmla="*/ 280988 h 457200"/>
                <a:gd name="connsiteX10" fmla="*/ 0 w 352977"/>
                <a:gd name="connsiteY10" fmla="*/ 376238 h 457200"/>
                <a:gd name="connsiteX11" fmla="*/ 190500 w 352977"/>
                <a:gd name="connsiteY11" fmla="*/ 457200 h 457200"/>
                <a:gd name="connsiteX12" fmla="*/ 259556 w 352977"/>
                <a:gd name="connsiteY12" fmla="*/ 335756 h 457200"/>
                <a:gd name="connsiteX13" fmla="*/ 326231 w 352977"/>
                <a:gd name="connsiteY13" fmla="*/ 314326 h 457200"/>
                <a:gd name="connsiteX0" fmla="*/ 326231 w 352977"/>
                <a:gd name="connsiteY0" fmla="*/ 314326 h 457200"/>
                <a:gd name="connsiteX1" fmla="*/ 352424 w 352977"/>
                <a:gd name="connsiteY1" fmla="*/ 214313 h 457200"/>
                <a:gd name="connsiteX2" fmla="*/ 304800 w 352977"/>
                <a:gd name="connsiteY2" fmla="*/ 104775 h 457200"/>
                <a:gd name="connsiteX3" fmla="*/ 228600 w 352977"/>
                <a:gd name="connsiteY3" fmla="*/ 92869 h 457200"/>
                <a:gd name="connsiteX4" fmla="*/ 195262 w 352977"/>
                <a:gd name="connsiteY4" fmla="*/ 30957 h 457200"/>
                <a:gd name="connsiteX5" fmla="*/ 57150 w 352977"/>
                <a:gd name="connsiteY5" fmla="*/ 0 h 457200"/>
                <a:gd name="connsiteX6" fmla="*/ 73818 w 352977"/>
                <a:gd name="connsiteY6" fmla="*/ 88107 h 457200"/>
                <a:gd name="connsiteX7" fmla="*/ 33337 w 352977"/>
                <a:gd name="connsiteY7" fmla="*/ 121445 h 457200"/>
                <a:gd name="connsiteX8" fmla="*/ 28574 w 352977"/>
                <a:gd name="connsiteY8" fmla="*/ 207169 h 457200"/>
                <a:gd name="connsiteX9" fmla="*/ 66675 w 352977"/>
                <a:gd name="connsiteY9" fmla="*/ 280988 h 457200"/>
                <a:gd name="connsiteX10" fmla="*/ 0 w 352977"/>
                <a:gd name="connsiteY10" fmla="*/ 376238 h 457200"/>
                <a:gd name="connsiteX11" fmla="*/ 190500 w 352977"/>
                <a:gd name="connsiteY11" fmla="*/ 457200 h 457200"/>
                <a:gd name="connsiteX12" fmla="*/ 259556 w 352977"/>
                <a:gd name="connsiteY12" fmla="*/ 342900 h 457200"/>
                <a:gd name="connsiteX13" fmla="*/ 326231 w 352977"/>
                <a:gd name="connsiteY13" fmla="*/ 314326 h 457200"/>
                <a:gd name="connsiteX0" fmla="*/ 326231 w 352977"/>
                <a:gd name="connsiteY0" fmla="*/ 314326 h 457200"/>
                <a:gd name="connsiteX1" fmla="*/ 352424 w 352977"/>
                <a:gd name="connsiteY1" fmla="*/ 214313 h 457200"/>
                <a:gd name="connsiteX2" fmla="*/ 304800 w 352977"/>
                <a:gd name="connsiteY2" fmla="*/ 104775 h 457200"/>
                <a:gd name="connsiteX3" fmla="*/ 228600 w 352977"/>
                <a:gd name="connsiteY3" fmla="*/ 92869 h 457200"/>
                <a:gd name="connsiteX4" fmla="*/ 195262 w 352977"/>
                <a:gd name="connsiteY4" fmla="*/ 30957 h 457200"/>
                <a:gd name="connsiteX5" fmla="*/ 52388 w 352977"/>
                <a:gd name="connsiteY5" fmla="*/ 0 h 457200"/>
                <a:gd name="connsiteX6" fmla="*/ 73818 w 352977"/>
                <a:gd name="connsiteY6" fmla="*/ 88107 h 457200"/>
                <a:gd name="connsiteX7" fmla="*/ 33337 w 352977"/>
                <a:gd name="connsiteY7" fmla="*/ 121445 h 457200"/>
                <a:gd name="connsiteX8" fmla="*/ 28574 w 352977"/>
                <a:gd name="connsiteY8" fmla="*/ 207169 h 457200"/>
                <a:gd name="connsiteX9" fmla="*/ 66675 w 352977"/>
                <a:gd name="connsiteY9" fmla="*/ 280988 h 457200"/>
                <a:gd name="connsiteX10" fmla="*/ 0 w 352977"/>
                <a:gd name="connsiteY10" fmla="*/ 376238 h 457200"/>
                <a:gd name="connsiteX11" fmla="*/ 190500 w 352977"/>
                <a:gd name="connsiteY11" fmla="*/ 457200 h 457200"/>
                <a:gd name="connsiteX12" fmla="*/ 259556 w 352977"/>
                <a:gd name="connsiteY12" fmla="*/ 342900 h 457200"/>
                <a:gd name="connsiteX13" fmla="*/ 326231 w 352977"/>
                <a:gd name="connsiteY13" fmla="*/ 314326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52977" h="457200">
                  <a:moveTo>
                    <a:pt x="326231" y="314326"/>
                  </a:moveTo>
                  <a:cubicBezTo>
                    <a:pt x="341709" y="292895"/>
                    <a:pt x="355996" y="270669"/>
                    <a:pt x="352424" y="214313"/>
                  </a:cubicBezTo>
                  <a:cubicBezTo>
                    <a:pt x="348852" y="157957"/>
                    <a:pt x="324643" y="140891"/>
                    <a:pt x="304800" y="104775"/>
                  </a:cubicBezTo>
                  <a:lnTo>
                    <a:pt x="228600" y="92869"/>
                  </a:lnTo>
                  <a:lnTo>
                    <a:pt x="195262" y="30957"/>
                  </a:lnTo>
                  <a:lnTo>
                    <a:pt x="52388" y="0"/>
                  </a:lnTo>
                  <a:cubicBezTo>
                    <a:pt x="60325" y="30163"/>
                    <a:pt x="73818" y="62707"/>
                    <a:pt x="73818" y="88107"/>
                  </a:cubicBezTo>
                  <a:cubicBezTo>
                    <a:pt x="61118" y="97632"/>
                    <a:pt x="40878" y="101601"/>
                    <a:pt x="33337" y="121445"/>
                  </a:cubicBezTo>
                  <a:cubicBezTo>
                    <a:pt x="25796" y="141289"/>
                    <a:pt x="23018" y="180579"/>
                    <a:pt x="28574" y="207169"/>
                  </a:cubicBezTo>
                  <a:cubicBezTo>
                    <a:pt x="34130" y="233759"/>
                    <a:pt x="47228" y="258763"/>
                    <a:pt x="66675" y="280988"/>
                  </a:cubicBezTo>
                  <a:lnTo>
                    <a:pt x="0" y="376238"/>
                  </a:lnTo>
                  <a:lnTo>
                    <a:pt x="190500" y="457200"/>
                  </a:lnTo>
                  <a:cubicBezTo>
                    <a:pt x="198438" y="438150"/>
                    <a:pt x="255984" y="345281"/>
                    <a:pt x="259556" y="342900"/>
                  </a:cubicBezTo>
                  <a:cubicBezTo>
                    <a:pt x="263128" y="340519"/>
                    <a:pt x="310753" y="335757"/>
                    <a:pt x="326231" y="314326"/>
                  </a:cubicBezTo>
                  <a:close/>
                </a:path>
              </a:pathLst>
            </a:custGeom>
            <a:pattFill prst="pct3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95" name="フリーフォーム 111">
              <a:extLst>
                <a:ext uri="{FF2B5EF4-FFF2-40B4-BE49-F238E27FC236}">
                  <a16:creationId xmlns:a16="http://schemas.microsoft.com/office/drawing/2014/main" id="{7234D4C1-6FB1-6504-F140-9DC83F7BB064}"/>
                </a:ext>
              </a:extLst>
            </p:cNvPr>
            <p:cNvSpPr/>
            <p:nvPr/>
          </p:nvSpPr>
          <p:spPr>
            <a:xfrm>
              <a:off x="26986796" y="10594619"/>
              <a:ext cx="784988" cy="1124809"/>
            </a:xfrm>
            <a:custGeom>
              <a:avLst/>
              <a:gdLst>
                <a:gd name="connsiteX0" fmla="*/ 34213 w 169944"/>
                <a:gd name="connsiteY0" fmla="*/ 40481 h 247650"/>
                <a:gd name="connsiteX1" fmla="*/ 15163 w 169944"/>
                <a:gd name="connsiteY1" fmla="*/ 90487 h 247650"/>
                <a:gd name="connsiteX2" fmla="*/ 875 w 169944"/>
                <a:gd name="connsiteY2" fmla="*/ 147637 h 247650"/>
                <a:gd name="connsiteX3" fmla="*/ 41356 w 169944"/>
                <a:gd name="connsiteY3" fmla="*/ 214312 h 247650"/>
                <a:gd name="connsiteX4" fmla="*/ 60406 w 169944"/>
                <a:gd name="connsiteY4" fmla="*/ 247650 h 247650"/>
                <a:gd name="connsiteX5" fmla="*/ 150894 w 169944"/>
                <a:gd name="connsiteY5" fmla="*/ 197643 h 247650"/>
                <a:gd name="connsiteX6" fmla="*/ 141369 w 169944"/>
                <a:gd name="connsiteY6" fmla="*/ 183356 h 247650"/>
                <a:gd name="connsiteX7" fmla="*/ 167563 w 169944"/>
                <a:gd name="connsiteY7" fmla="*/ 152400 h 247650"/>
                <a:gd name="connsiteX8" fmla="*/ 155656 w 169944"/>
                <a:gd name="connsiteY8" fmla="*/ 109537 h 247650"/>
                <a:gd name="connsiteX9" fmla="*/ 138988 w 169944"/>
                <a:gd name="connsiteY9" fmla="*/ 95250 h 247650"/>
                <a:gd name="connsiteX10" fmla="*/ 169944 w 169944"/>
                <a:gd name="connsiteY10" fmla="*/ 0 h 247650"/>
                <a:gd name="connsiteX11" fmla="*/ 34213 w 169944"/>
                <a:gd name="connsiteY11" fmla="*/ 40481 h 247650"/>
                <a:gd name="connsiteX0" fmla="*/ 34942 w 170673"/>
                <a:gd name="connsiteY0" fmla="*/ 40481 h 247650"/>
                <a:gd name="connsiteX1" fmla="*/ 15892 w 170673"/>
                <a:gd name="connsiteY1" fmla="*/ 90487 h 247650"/>
                <a:gd name="connsiteX2" fmla="*/ 1604 w 170673"/>
                <a:gd name="connsiteY2" fmla="*/ 147637 h 247650"/>
                <a:gd name="connsiteX3" fmla="*/ 42085 w 170673"/>
                <a:gd name="connsiteY3" fmla="*/ 214312 h 247650"/>
                <a:gd name="connsiteX4" fmla="*/ 61135 w 170673"/>
                <a:gd name="connsiteY4" fmla="*/ 247650 h 247650"/>
                <a:gd name="connsiteX5" fmla="*/ 151623 w 170673"/>
                <a:gd name="connsiteY5" fmla="*/ 197643 h 247650"/>
                <a:gd name="connsiteX6" fmla="*/ 142098 w 170673"/>
                <a:gd name="connsiteY6" fmla="*/ 183356 h 247650"/>
                <a:gd name="connsiteX7" fmla="*/ 168292 w 170673"/>
                <a:gd name="connsiteY7" fmla="*/ 152400 h 247650"/>
                <a:gd name="connsiteX8" fmla="*/ 156385 w 170673"/>
                <a:gd name="connsiteY8" fmla="*/ 109537 h 247650"/>
                <a:gd name="connsiteX9" fmla="*/ 139717 w 170673"/>
                <a:gd name="connsiteY9" fmla="*/ 95250 h 247650"/>
                <a:gd name="connsiteX10" fmla="*/ 170673 w 170673"/>
                <a:gd name="connsiteY10" fmla="*/ 0 h 247650"/>
                <a:gd name="connsiteX11" fmla="*/ 34942 w 170673"/>
                <a:gd name="connsiteY11" fmla="*/ 40481 h 247650"/>
                <a:gd name="connsiteX0" fmla="*/ 34942 w 170673"/>
                <a:gd name="connsiteY0" fmla="*/ 40481 h 247650"/>
                <a:gd name="connsiteX1" fmla="*/ 15892 w 170673"/>
                <a:gd name="connsiteY1" fmla="*/ 90487 h 247650"/>
                <a:gd name="connsiteX2" fmla="*/ 1604 w 170673"/>
                <a:gd name="connsiteY2" fmla="*/ 147637 h 247650"/>
                <a:gd name="connsiteX3" fmla="*/ 42085 w 170673"/>
                <a:gd name="connsiteY3" fmla="*/ 214312 h 247650"/>
                <a:gd name="connsiteX4" fmla="*/ 56373 w 170673"/>
                <a:gd name="connsiteY4" fmla="*/ 247650 h 247650"/>
                <a:gd name="connsiteX5" fmla="*/ 151623 w 170673"/>
                <a:gd name="connsiteY5" fmla="*/ 197643 h 247650"/>
                <a:gd name="connsiteX6" fmla="*/ 142098 w 170673"/>
                <a:gd name="connsiteY6" fmla="*/ 183356 h 247650"/>
                <a:gd name="connsiteX7" fmla="*/ 168292 w 170673"/>
                <a:gd name="connsiteY7" fmla="*/ 152400 h 247650"/>
                <a:gd name="connsiteX8" fmla="*/ 156385 w 170673"/>
                <a:gd name="connsiteY8" fmla="*/ 109537 h 247650"/>
                <a:gd name="connsiteX9" fmla="*/ 139717 w 170673"/>
                <a:gd name="connsiteY9" fmla="*/ 95250 h 247650"/>
                <a:gd name="connsiteX10" fmla="*/ 170673 w 170673"/>
                <a:gd name="connsiteY10" fmla="*/ 0 h 247650"/>
                <a:gd name="connsiteX11" fmla="*/ 34942 w 170673"/>
                <a:gd name="connsiteY11" fmla="*/ 40481 h 247650"/>
                <a:gd name="connsiteX0" fmla="*/ 34942 w 170673"/>
                <a:gd name="connsiteY0" fmla="*/ 40481 h 247650"/>
                <a:gd name="connsiteX1" fmla="*/ 15892 w 170673"/>
                <a:gd name="connsiteY1" fmla="*/ 90487 h 247650"/>
                <a:gd name="connsiteX2" fmla="*/ 1604 w 170673"/>
                <a:gd name="connsiteY2" fmla="*/ 147637 h 247650"/>
                <a:gd name="connsiteX3" fmla="*/ 42085 w 170673"/>
                <a:gd name="connsiteY3" fmla="*/ 214312 h 247650"/>
                <a:gd name="connsiteX4" fmla="*/ 56373 w 170673"/>
                <a:gd name="connsiteY4" fmla="*/ 247650 h 247650"/>
                <a:gd name="connsiteX5" fmla="*/ 151623 w 170673"/>
                <a:gd name="connsiteY5" fmla="*/ 197643 h 247650"/>
                <a:gd name="connsiteX6" fmla="*/ 154004 w 170673"/>
                <a:gd name="connsiteY6" fmla="*/ 180975 h 247650"/>
                <a:gd name="connsiteX7" fmla="*/ 168292 w 170673"/>
                <a:gd name="connsiteY7" fmla="*/ 152400 h 247650"/>
                <a:gd name="connsiteX8" fmla="*/ 156385 w 170673"/>
                <a:gd name="connsiteY8" fmla="*/ 109537 h 247650"/>
                <a:gd name="connsiteX9" fmla="*/ 139717 w 170673"/>
                <a:gd name="connsiteY9" fmla="*/ 95250 h 247650"/>
                <a:gd name="connsiteX10" fmla="*/ 170673 w 170673"/>
                <a:gd name="connsiteY10" fmla="*/ 0 h 247650"/>
                <a:gd name="connsiteX11" fmla="*/ 34942 w 170673"/>
                <a:gd name="connsiteY11" fmla="*/ 40481 h 247650"/>
                <a:gd name="connsiteX0" fmla="*/ 34942 w 170673"/>
                <a:gd name="connsiteY0" fmla="*/ 40481 h 247650"/>
                <a:gd name="connsiteX1" fmla="*/ 15892 w 170673"/>
                <a:gd name="connsiteY1" fmla="*/ 90487 h 247650"/>
                <a:gd name="connsiteX2" fmla="*/ 1604 w 170673"/>
                <a:gd name="connsiteY2" fmla="*/ 147637 h 247650"/>
                <a:gd name="connsiteX3" fmla="*/ 42085 w 170673"/>
                <a:gd name="connsiteY3" fmla="*/ 214312 h 247650"/>
                <a:gd name="connsiteX4" fmla="*/ 56373 w 170673"/>
                <a:gd name="connsiteY4" fmla="*/ 247650 h 247650"/>
                <a:gd name="connsiteX5" fmla="*/ 151623 w 170673"/>
                <a:gd name="connsiteY5" fmla="*/ 197643 h 247650"/>
                <a:gd name="connsiteX6" fmla="*/ 154004 w 170673"/>
                <a:gd name="connsiteY6" fmla="*/ 180975 h 247650"/>
                <a:gd name="connsiteX7" fmla="*/ 168292 w 170673"/>
                <a:gd name="connsiteY7" fmla="*/ 152400 h 247650"/>
                <a:gd name="connsiteX8" fmla="*/ 156385 w 170673"/>
                <a:gd name="connsiteY8" fmla="*/ 109537 h 247650"/>
                <a:gd name="connsiteX9" fmla="*/ 149242 w 170673"/>
                <a:gd name="connsiteY9" fmla="*/ 85725 h 247650"/>
                <a:gd name="connsiteX10" fmla="*/ 170673 w 170673"/>
                <a:gd name="connsiteY10" fmla="*/ 0 h 247650"/>
                <a:gd name="connsiteX11" fmla="*/ 34942 w 170673"/>
                <a:gd name="connsiteY11" fmla="*/ 40481 h 247650"/>
                <a:gd name="connsiteX0" fmla="*/ 34942 w 177817"/>
                <a:gd name="connsiteY0" fmla="*/ 47625 h 254794"/>
                <a:gd name="connsiteX1" fmla="*/ 15892 w 177817"/>
                <a:gd name="connsiteY1" fmla="*/ 97631 h 254794"/>
                <a:gd name="connsiteX2" fmla="*/ 1604 w 177817"/>
                <a:gd name="connsiteY2" fmla="*/ 154781 h 254794"/>
                <a:gd name="connsiteX3" fmla="*/ 42085 w 177817"/>
                <a:gd name="connsiteY3" fmla="*/ 221456 h 254794"/>
                <a:gd name="connsiteX4" fmla="*/ 56373 w 177817"/>
                <a:gd name="connsiteY4" fmla="*/ 254794 h 254794"/>
                <a:gd name="connsiteX5" fmla="*/ 151623 w 177817"/>
                <a:gd name="connsiteY5" fmla="*/ 204787 h 254794"/>
                <a:gd name="connsiteX6" fmla="*/ 154004 w 177817"/>
                <a:gd name="connsiteY6" fmla="*/ 188119 h 254794"/>
                <a:gd name="connsiteX7" fmla="*/ 168292 w 177817"/>
                <a:gd name="connsiteY7" fmla="*/ 159544 h 254794"/>
                <a:gd name="connsiteX8" fmla="*/ 156385 w 177817"/>
                <a:gd name="connsiteY8" fmla="*/ 116681 h 254794"/>
                <a:gd name="connsiteX9" fmla="*/ 149242 w 177817"/>
                <a:gd name="connsiteY9" fmla="*/ 92869 h 254794"/>
                <a:gd name="connsiteX10" fmla="*/ 177817 w 177817"/>
                <a:gd name="connsiteY10" fmla="*/ 0 h 254794"/>
                <a:gd name="connsiteX11" fmla="*/ 34942 w 177817"/>
                <a:gd name="connsiteY11" fmla="*/ 47625 h 254794"/>
                <a:gd name="connsiteX0" fmla="*/ 34942 w 177817"/>
                <a:gd name="connsiteY0" fmla="*/ 47625 h 254794"/>
                <a:gd name="connsiteX1" fmla="*/ 15892 w 177817"/>
                <a:gd name="connsiteY1" fmla="*/ 97631 h 254794"/>
                <a:gd name="connsiteX2" fmla="*/ 1604 w 177817"/>
                <a:gd name="connsiteY2" fmla="*/ 154781 h 254794"/>
                <a:gd name="connsiteX3" fmla="*/ 42085 w 177817"/>
                <a:gd name="connsiteY3" fmla="*/ 221456 h 254794"/>
                <a:gd name="connsiteX4" fmla="*/ 56373 w 177817"/>
                <a:gd name="connsiteY4" fmla="*/ 254794 h 254794"/>
                <a:gd name="connsiteX5" fmla="*/ 151623 w 177817"/>
                <a:gd name="connsiteY5" fmla="*/ 204787 h 254794"/>
                <a:gd name="connsiteX6" fmla="*/ 154004 w 177817"/>
                <a:gd name="connsiteY6" fmla="*/ 188119 h 254794"/>
                <a:gd name="connsiteX7" fmla="*/ 168292 w 177817"/>
                <a:gd name="connsiteY7" fmla="*/ 159544 h 254794"/>
                <a:gd name="connsiteX8" fmla="*/ 168292 w 177817"/>
                <a:gd name="connsiteY8" fmla="*/ 121444 h 254794"/>
                <a:gd name="connsiteX9" fmla="*/ 149242 w 177817"/>
                <a:gd name="connsiteY9" fmla="*/ 92869 h 254794"/>
                <a:gd name="connsiteX10" fmla="*/ 177817 w 177817"/>
                <a:gd name="connsiteY10" fmla="*/ 0 h 254794"/>
                <a:gd name="connsiteX11" fmla="*/ 34942 w 177817"/>
                <a:gd name="connsiteY11" fmla="*/ 47625 h 254794"/>
                <a:gd name="connsiteX0" fmla="*/ 34942 w 177817"/>
                <a:gd name="connsiteY0" fmla="*/ 47625 h 254794"/>
                <a:gd name="connsiteX1" fmla="*/ 15892 w 177817"/>
                <a:gd name="connsiteY1" fmla="*/ 97631 h 254794"/>
                <a:gd name="connsiteX2" fmla="*/ 1604 w 177817"/>
                <a:gd name="connsiteY2" fmla="*/ 154781 h 254794"/>
                <a:gd name="connsiteX3" fmla="*/ 42085 w 177817"/>
                <a:gd name="connsiteY3" fmla="*/ 221456 h 254794"/>
                <a:gd name="connsiteX4" fmla="*/ 56373 w 177817"/>
                <a:gd name="connsiteY4" fmla="*/ 254794 h 254794"/>
                <a:gd name="connsiteX5" fmla="*/ 151623 w 177817"/>
                <a:gd name="connsiteY5" fmla="*/ 204787 h 254794"/>
                <a:gd name="connsiteX6" fmla="*/ 154004 w 177817"/>
                <a:gd name="connsiteY6" fmla="*/ 188119 h 254794"/>
                <a:gd name="connsiteX7" fmla="*/ 170673 w 177817"/>
                <a:gd name="connsiteY7" fmla="*/ 159544 h 254794"/>
                <a:gd name="connsiteX8" fmla="*/ 168292 w 177817"/>
                <a:gd name="connsiteY8" fmla="*/ 121444 h 254794"/>
                <a:gd name="connsiteX9" fmla="*/ 149242 w 177817"/>
                <a:gd name="connsiteY9" fmla="*/ 92869 h 254794"/>
                <a:gd name="connsiteX10" fmla="*/ 177817 w 177817"/>
                <a:gd name="connsiteY10" fmla="*/ 0 h 254794"/>
                <a:gd name="connsiteX11" fmla="*/ 34942 w 177817"/>
                <a:gd name="connsiteY11" fmla="*/ 47625 h 25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7817" h="254794">
                  <a:moveTo>
                    <a:pt x="34942" y="47625"/>
                  </a:moveTo>
                  <a:cubicBezTo>
                    <a:pt x="28195" y="63698"/>
                    <a:pt x="21448" y="79772"/>
                    <a:pt x="15892" y="97631"/>
                  </a:cubicBezTo>
                  <a:cubicBezTo>
                    <a:pt x="10336" y="115490"/>
                    <a:pt x="-4951" y="134732"/>
                    <a:pt x="1604" y="154781"/>
                  </a:cubicBezTo>
                  <a:cubicBezTo>
                    <a:pt x="15098" y="196056"/>
                    <a:pt x="28591" y="199231"/>
                    <a:pt x="42085" y="221456"/>
                  </a:cubicBezTo>
                  <a:lnTo>
                    <a:pt x="56373" y="254794"/>
                  </a:lnTo>
                  <a:cubicBezTo>
                    <a:pt x="86536" y="238125"/>
                    <a:pt x="137732" y="215503"/>
                    <a:pt x="151623" y="204787"/>
                  </a:cubicBezTo>
                  <a:cubicBezTo>
                    <a:pt x="148448" y="200025"/>
                    <a:pt x="150829" y="195660"/>
                    <a:pt x="154004" y="188119"/>
                  </a:cubicBezTo>
                  <a:cubicBezTo>
                    <a:pt x="157179" y="180579"/>
                    <a:pt x="168292" y="170656"/>
                    <a:pt x="170673" y="159544"/>
                  </a:cubicBezTo>
                  <a:cubicBezTo>
                    <a:pt x="173054" y="148432"/>
                    <a:pt x="171864" y="132556"/>
                    <a:pt x="168292" y="121444"/>
                  </a:cubicBezTo>
                  <a:cubicBezTo>
                    <a:pt x="164720" y="110332"/>
                    <a:pt x="151623" y="96838"/>
                    <a:pt x="149242" y="92869"/>
                  </a:cubicBezTo>
                  <a:lnTo>
                    <a:pt x="177817" y="0"/>
                  </a:lnTo>
                  <a:lnTo>
                    <a:pt x="34942" y="47625"/>
                  </a:lnTo>
                  <a:close/>
                </a:path>
              </a:pathLst>
            </a:custGeom>
            <a:pattFill prst="pct3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96" name="正方形/長方形 595">
              <a:extLst>
                <a:ext uri="{FF2B5EF4-FFF2-40B4-BE49-F238E27FC236}">
                  <a16:creationId xmlns:a16="http://schemas.microsoft.com/office/drawing/2014/main" id="{B2E35CC2-9491-5538-CC7C-9705EE16C39D}"/>
                </a:ext>
              </a:extLst>
            </p:cNvPr>
            <p:cNvSpPr/>
            <p:nvPr/>
          </p:nvSpPr>
          <p:spPr>
            <a:xfrm>
              <a:off x="30603033" y="10324142"/>
              <a:ext cx="2027684" cy="3925448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97" name="フリーフォーム 113">
              <a:extLst>
                <a:ext uri="{FF2B5EF4-FFF2-40B4-BE49-F238E27FC236}">
                  <a16:creationId xmlns:a16="http://schemas.microsoft.com/office/drawing/2014/main" id="{6932FF8F-66C6-7E0A-15C1-5F3F90320047}"/>
                </a:ext>
              </a:extLst>
            </p:cNvPr>
            <p:cNvSpPr/>
            <p:nvPr/>
          </p:nvSpPr>
          <p:spPr>
            <a:xfrm>
              <a:off x="29378233" y="10320628"/>
              <a:ext cx="2260130" cy="3931571"/>
            </a:xfrm>
            <a:custGeom>
              <a:avLst/>
              <a:gdLst>
                <a:gd name="connsiteX0" fmla="*/ 2382 w 511969"/>
                <a:gd name="connsiteY0" fmla="*/ 0 h 890587"/>
                <a:gd name="connsiteX1" fmla="*/ 483394 w 511969"/>
                <a:gd name="connsiteY1" fmla="*/ 0 h 890587"/>
                <a:gd name="connsiteX2" fmla="*/ 404813 w 511969"/>
                <a:gd name="connsiteY2" fmla="*/ 180975 h 890587"/>
                <a:gd name="connsiteX3" fmla="*/ 511969 w 511969"/>
                <a:gd name="connsiteY3" fmla="*/ 438150 h 890587"/>
                <a:gd name="connsiteX4" fmla="*/ 466725 w 511969"/>
                <a:gd name="connsiteY4" fmla="*/ 469106 h 890587"/>
                <a:gd name="connsiteX5" fmla="*/ 447675 w 511969"/>
                <a:gd name="connsiteY5" fmla="*/ 542925 h 890587"/>
                <a:gd name="connsiteX6" fmla="*/ 492919 w 511969"/>
                <a:gd name="connsiteY6" fmla="*/ 638175 h 890587"/>
                <a:gd name="connsiteX7" fmla="*/ 323850 w 511969"/>
                <a:gd name="connsiteY7" fmla="*/ 890587 h 890587"/>
                <a:gd name="connsiteX8" fmla="*/ 0 w 511969"/>
                <a:gd name="connsiteY8" fmla="*/ 890587 h 890587"/>
                <a:gd name="connsiteX9" fmla="*/ 2382 w 511969"/>
                <a:gd name="connsiteY9" fmla="*/ 0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969" h="890587">
                  <a:moveTo>
                    <a:pt x="2382" y="0"/>
                  </a:moveTo>
                  <a:lnTo>
                    <a:pt x="483394" y="0"/>
                  </a:lnTo>
                  <a:lnTo>
                    <a:pt x="404813" y="180975"/>
                  </a:lnTo>
                  <a:cubicBezTo>
                    <a:pt x="440532" y="266700"/>
                    <a:pt x="482203" y="370681"/>
                    <a:pt x="511969" y="438150"/>
                  </a:cubicBezTo>
                  <a:cubicBezTo>
                    <a:pt x="496888" y="448469"/>
                    <a:pt x="477441" y="451644"/>
                    <a:pt x="466725" y="469106"/>
                  </a:cubicBezTo>
                  <a:cubicBezTo>
                    <a:pt x="456009" y="486568"/>
                    <a:pt x="443309" y="514747"/>
                    <a:pt x="447675" y="542925"/>
                  </a:cubicBezTo>
                  <a:cubicBezTo>
                    <a:pt x="452041" y="571103"/>
                    <a:pt x="472480" y="604639"/>
                    <a:pt x="492919" y="638175"/>
                  </a:cubicBezTo>
                  <a:lnTo>
                    <a:pt x="323850" y="890587"/>
                  </a:lnTo>
                  <a:lnTo>
                    <a:pt x="0" y="8905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98" name="フリーフォーム 114">
              <a:extLst>
                <a:ext uri="{FF2B5EF4-FFF2-40B4-BE49-F238E27FC236}">
                  <a16:creationId xmlns:a16="http://schemas.microsoft.com/office/drawing/2014/main" id="{0FE3832C-25EE-5BF7-25A1-C8EA7080132A}"/>
                </a:ext>
              </a:extLst>
            </p:cNvPr>
            <p:cNvSpPr/>
            <p:nvPr/>
          </p:nvSpPr>
          <p:spPr>
            <a:xfrm>
              <a:off x="31732972" y="10320628"/>
              <a:ext cx="1576836" cy="3924944"/>
            </a:xfrm>
            <a:custGeom>
              <a:avLst/>
              <a:gdLst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3813 w 357188"/>
                <a:gd name="connsiteY6" fmla="*/ 219075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8576 w 357188"/>
                <a:gd name="connsiteY6" fmla="*/ 223837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8" h="892968">
                  <a:moveTo>
                    <a:pt x="52388" y="0"/>
                  </a:moveTo>
                  <a:lnTo>
                    <a:pt x="357188" y="0"/>
                  </a:lnTo>
                  <a:lnTo>
                    <a:pt x="357188" y="892968"/>
                  </a:lnTo>
                  <a:lnTo>
                    <a:pt x="9525" y="892968"/>
                  </a:lnTo>
                  <a:lnTo>
                    <a:pt x="176213" y="611981"/>
                  </a:lnTo>
                  <a:lnTo>
                    <a:pt x="2382" y="254793"/>
                  </a:lnTo>
                  <a:cubicBezTo>
                    <a:pt x="9526" y="242887"/>
                    <a:pt x="28973" y="236934"/>
                    <a:pt x="28576" y="223837"/>
                  </a:cubicBezTo>
                  <a:lnTo>
                    <a:pt x="0" y="176212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599" name="フリーフォーム 115">
              <a:extLst>
                <a:ext uri="{FF2B5EF4-FFF2-40B4-BE49-F238E27FC236}">
                  <a16:creationId xmlns:a16="http://schemas.microsoft.com/office/drawing/2014/main" id="{CE5347E5-C3A8-B255-63EF-C1AAA15E964E}"/>
                </a:ext>
              </a:extLst>
            </p:cNvPr>
            <p:cNvSpPr/>
            <p:nvPr/>
          </p:nvSpPr>
          <p:spPr>
            <a:xfrm>
              <a:off x="31728906" y="10310122"/>
              <a:ext cx="767391" cy="3931575"/>
            </a:xfrm>
            <a:custGeom>
              <a:avLst/>
              <a:gdLst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6193 w 173831"/>
                <a:gd name="connsiteY2" fmla="*/ 223838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31" h="890588">
                  <a:moveTo>
                    <a:pt x="52387" y="0"/>
                  </a:moveTo>
                  <a:cubicBezTo>
                    <a:pt x="32940" y="67072"/>
                    <a:pt x="12700" y="134144"/>
                    <a:pt x="0" y="180975"/>
                  </a:cubicBezTo>
                  <a:cubicBezTo>
                    <a:pt x="8731" y="195263"/>
                    <a:pt x="28177" y="205979"/>
                    <a:pt x="28574" y="219076"/>
                  </a:cubicBezTo>
                  <a:cubicBezTo>
                    <a:pt x="28971" y="232173"/>
                    <a:pt x="14485" y="248246"/>
                    <a:pt x="2381" y="259557"/>
                  </a:cubicBezTo>
                  <a:lnTo>
                    <a:pt x="173831" y="614363"/>
                  </a:lnTo>
                  <a:lnTo>
                    <a:pt x="11906" y="890588"/>
                  </a:lnTo>
                </a:path>
              </a:pathLst>
            </a:custGeom>
            <a:noFill/>
            <a:ln w="8890">
              <a:solidFill>
                <a:srgbClr val="C0504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00" name="円/楕円 116">
              <a:extLst>
                <a:ext uri="{FF2B5EF4-FFF2-40B4-BE49-F238E27FC236}">
                  <a16:creationId xmlns:a16="http://schemas.microsoft.com/office/drawing/2014/main" id="{B98223EE-99E4-C4FA-C0A2-87EB3FF9C240}"/>
                </a:ext>
              </a:extLst>
            </p:cNvPr>
            <p:cNvSpPr/>
            <p:nvPr/>
          </p:nvSpPr>
          <p:spPr>
            <a:xfrm>
              <a:off x="31869365" y="12313482"/>
              <a:ext cx="1017151" cy="1017151"/>
            </a:xfrm>
            <a:prstGeom prst="ellipse">
              <a:avLst/>
            </a:prstGeom>
            <a:solidFill>
              <a:srgbClr val="AF6759"/>
            </a:solidFill>
            <a:ln w="31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601" name="直線コネクタ 600">
              <a:extLst>
                <a:ext uri="{FF2B5EF4-FFF2-40B4-BE49-F238E27FC236}">
                  <a16:creationId xmlns:a16="http://schemas.microsoft.com/office/drawing/2014/main" id="{4F3D53EA-77CD-93E3-05B3-90DBA4690D9D}"/>
                </a:ext>
              </a:extLst>
            </p:cNvPr>
            <p:cNvCxnSpPr/>
            <p:nvPr/>
          </p:nvCxnSpPr>
          <p:spPr>
            <a:xfrm flipV="1">
              <a:off x="32880379" y="12680219"/>
              <a:ext cx="420604" cy="11143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2" name="フリーフォーム 118">
              <a:extLst>
                <a:ext uri="{FF2B5EF4-FFF2-40B4-BE49-F238E27FC236}">
                  <a16:creationId xmlns:a16="http://schemas.microsoft.com/office/drawing/2014/main" id="{04003E29-7E80-975E-89EB-2E268E9981CE}"/>
                </a:ext>
              </a:extLst>
            </p:cNvPr>
            <p:cNvSpPr/>
            <p:nvPr/>
          </p:nvSpPr>
          <p:spPr>
            <a:xfrm>
              <a:off x="30815237" y="10308113"/>
              <a:ext cx="798929" cy="3924565"/>
            </a:xfrm>
            <a:custGeom>
              <a:avLst/>
              <a:gdLst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27000 w 180975"/>
                <a:gd name="connsiteY3" fmla="*/ 473075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80962 w 180975"/>
                <a:gd name="connsiteY1" fmla="*/ 189706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89000">
                  <a:moveTo>
                    <a:pt x="161925" y="0"/>
                  </a:moveTo>
                  <a:lnTo>
                    <a:pt x="80962" y="189706"/>
                  </a:lnTo>
                  <a:lnTo>
                    <a:pt x="180975" y="441325"/>
                  </a:lnTo>
                  <a:cubicBezTo>
                    <a:pt x="162983" y="451908"/>
                    <a:pt x="141287" y="469901"/>
                    <a:pt x="131762" y="487363"/>
                  </a:cubicBezTo>
                  <a:cubicBezTo>
                    <a:pt x="122237" y="504826"/>
                    <a:pt x="120914" y="526256"/>
                    <a:pt x="123825" y="546100"/>
                  </a:cubicBezTo>
                  <a:cubicBezTo>
                    <a:pt x="126736" y="565944"/>
                    <a:pt x="141817" y="591608"/>
                    <a:pt x="149225" y="606425"/>
                  </a:cubicBezTo>
                  <a:lnTo>
                    <a:pt x="168275" y="635000"/>
                  </a:lnTo>
                  <a:lnTo>
                    <a:pt x="0" y="889000"/>
                  </a:lnTo>
                </a:path>
              </a:pathLst>
            </a:custGeom>
            <a:noFill/>
            <a:ln w="8890"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03" name="円/楕円 119">
              <a:extLst>
                <a:ext uri="{FF2B5EF4-FFF2-40B4-BE49-F238E27FC236}">
                  <a16:creationId xmlns:a16="http://schemas.microsoft.com/office/drawing/2014/main" id="{49EC3238-B096-DA9A-622A-E19DFDB6BF5B}"/>
                </a:ext>
              </a:extLst>
            </p:cNvPr>
            <p:cNvSpPr/>
            <p:nvPr/>
          </p:nvSpPr>
          <p:spPr>
            <a:xfrm>
              <a:off x="30979191" y="11009537"/>
              <a:ext cx="549973" cy="54997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04" name="円/楕円 120">
              <a:extLst>
                <a:ext uri="{FF2B5EF4-FFF2-40B4-BE49-F238E27FC236}">
                  <a16:creationId xmlns:a16="http://schemas.microsoft.com/office/drawing/2014/main" id="{572E9F56-2450-6D39-6C86-D6E990C13618}"/>
                </a:ext>
              </a:extLst>
            </p:cNvPr>
            <p:cNvSpPr/>
            <p:nvPr/>
          </p:nvSpPr>
          <p:spPr>
            <a:xfrm>
              <a:off x="30622408" y="10649766"/>
              <a:ext cx="168633" cy="168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605" name="直線コネクタ 604">
              <a:extLst>
                <a:ext uri="{FF2B5EF4-FFF2-40B4-BE49-F238E27FC236}">
                  <a16:creationId xmlns:a16="http://schemas.microsoft.com/office/drawing/2014/main" id="{38A75261-4196-D5DC-BBF2-67E4DA367581}"/>
                </a:ext>
              </a:extLst>
            </p:cNvPr>
            <p:cNvCxnSpPr/>
            <p:nvPr/>
          </p:nvCxnSpPr>
          <p:spPr>
            <a:xfrm>
              <a:off x="30214889" y="13907747"/>
              <a:ext cx="815457" cy="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6" name="直線コネクタ 605">
              <a:extLst>
                <a:ext uri="{FF2B5EF4-FFF2-40B4-BE49-F238E27FC236}">
                  <a16:creationId xmlns:a16="http://schemas.microsoft.com/office/drawing/2014/main" id="{90D15E02-484C-7779-1BB9-B7B020AD0495}"/>
                </a:ext>
              </a:extLst>
            </p:cNvPr>
            <p:cNvCxnSpPr/>
            <p:nvPr/>
          </p:nvCxnSpPr>
          <p:spPr>
            <a:xfrm>
              <a:off x="29692905" y="13245599"/>
              <a:ext cx="521985" cy="661225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直線コネクタ 606">
              <a:extLst>
                <a:ext uri="{FF2B5EF4-FFF2-40B4-BE49-F238E27FC236}">
                  <a16:creationId xmlns:a16="http://schemas.microsoft.com/office/drawing/2014/main" id="{6A2C0F76-DC51-FA3D-EE95-258CE0A16A67}"/>
                </a:ext>
              </a:extLst>
            </p:cNvPr>
            <p:cNvCxnSpPr/>
            <p:nvPr/>
          </p:nvCxnSpPr>
          <p:spPr>
            <a:xfrm flipH="1">
              <a:off x="30027667" y="13913159"/>
              <a:ext cx="191288" cy="31071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8" name="直線コネクタ 607">
              <a:extLst>
                <a:ext uri="{FF2B5EF4-FFF2-40B4-BE49-F238E27FC236}">
                  <a16:creationId xmlns:a16="http://schemas.microsoft.com/office/drawing/2014/main" id="{F5CBF158-7813-713B-6421-09D8B9446DEF}"/>
                </a:ext>
              </a:extLst>
            </p:cNvPr>
            <p:cNvCxnSpPr/>
            <p:nvPr/>
          </p:nvCxnSpPr>
          <p:spPr>
            <a:xfrm flipV="1">
              <a:off x="29472961" y="11611408"/>
              <a:ext cx="480934" cy="116493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直線コネクタ 608">
              <a:extLst>
                <a:ext uri="{FF2B5EF4-FFF2-40B4-BE49-F238E27FC236}">
                  <a16:creationId xmlns:a16="http://schemas.microsoft.com/office/drawing/2014/main" id="{EB639DB6-67F0-EFC4-F8E5-B361BBE4727B}"/>
                </a:ext>
              </a:extLst>
            </p:cNvPr>
            <p:cNvCxnSpPr>
              <a:stCxn id="603" idx="3"/>
            </p:cNvCxnSpPr>
            <p:nvPr/>
          </p:nvCxnSpPr>
          <p:spPr>
            <a:xfrm flipH="1">
              <a:off x="29953899" y="11478971"/>
              <a:ext cx="1105831" cy="16081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直線コネクタ 609">
              <a:extLst>
                <a:ext uri="{FF2B5EF4-FFF2-40B4-BE49-F238E27FC236}">
                  <a16:creationId xmlns:a16="http://schemas.microsoft.com/office/drawing/2014/main" id="{AB2B0471-4E3F-F4CC-149B-617F337E558D}"/>
                </a:ext>
              </a:extLst>
            </p:cNvPr>
            <p:cNvCxnSpPr/>
            <p:nvPr/>
          </p:nvCxnSpPr>
          <p:spPr>
            <a:xfrm>
              <a:off x="29371183" y="10818399"/>
              <a:ext cx="656484" cy="84081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1" name="円/楕円 127">
              <a:extLst>
                <a:ext uri="{FF2B5EF4-FFF2-40B4-BE49-F238E27FC236}">
                  <a16:creationId xmlns:a16="http://schemas.microsoft.com/office/drawing/2014/main" id="{9EE486FC-C84A-9620-FCAF-B5128DE65C2F}"/>
                </a:ext>
              </a:extLst>
            </p:cNvPr>
            <p:cNvSpPr/>
            <p:nvPr/>
          </p:nvSpPr>
          <p:spPr>
            <a:xfrm>
              <a:off x="29646450" y="11309230"/>
              <a:ext cx="653764" cy="653765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12" name="円/楕円 128">
              <a:extLst>
                <a:ext uri="{FF2B5EF4-FFF2-40B4-BE49-F238E27FC236}">
                  <a16:creationId xmlns:a16="http://schemas.microsoft.com/office/drawing/2014/main" id="{05560980-D496-7295-AB3B-103DCAA90657}"/>
                </a:ext>
              </a:extLst>
            </p:cNvPr>
            <p:cNvSpPr/>
            <p:nvPr/>
          </p:nvSpPr>
          <p:spPr>
            <a:xfrm>
              <a:off x="30367775" y="12137812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13" name="円/楕円 129">
              <a:extLst>
                <a:ext uri="{FF2B5EF4-FFF2-40B4-BE49-F238E27FC236}">
                  <a16:creationId xmlns:a16="http://schemas.microsoft.com/office/drawing/2014/main" id="{9517B022-C142-AF10-8403-B8A2352EDECC}"/>
                </a:ext>
              </a:extLst>
            </p:cNvPr>
            <p:cNvSpPr/>
            <p:nvPr/>
          </p:nvSpPr>
          <p:spPr>
            <a:xfrm>
              <a:off x="30650750" y="12959044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14" name="円/楕円 130">
              <a:extLst>
                <a:ext uri="{FF2B5EF4-FFF2-40B4-BE49-F238E27FC236}">
                  <a16:creationId xmlns:a16="http://schemas.microsoft.com/office/drawing/2014/main" id="{FF48B395-090E-EE0C-2AAE-40C3E6B11A76}"/>
                </a:ext>
              </a:extLst>
            </p:cNvPr>
            <p:cNvSpPr/>
            <p:nvPr/>
          </p:nvSpPr>
          <p:spPr>
            <a:xfrm>
              <a:off x="32802175" y="11718789"/>
              <a:ext cx="254633" cy="254633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15" name="円/楕円 131">
              <a:extLst>
                <a:ext uri="{FF2B5EF4-FFF2-40B4-BE49-F238E27FC236}">
                  <a16:creationId xmlns:a16="http://schemas.microsoft.com/office/drawing/2014/main" id="{11EFE7E0-6536-78A2-9BA5-31DBBF44B691}"/>
                </a:ext>
              </a:extLst>
            </p:cNvPr>
            <p:cNvSpPr/>
            <p:nvPr/>
          </p:nvSpPr>
          <p:spPr>
            <a:xfrm>
              <a:off x="32717362" y="13799373"/>
              <a:ext cx="210399" cy="210399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16" name="円/楕円 132">
              <a:extLst>
                <a:ext uri="{FF2B5EF4-FFF2-40B4-BE49-F238E27FC236}">
                  <a16:creationId xmlns:a16="http://schemas.microsoft.com/office/drawing/2014/main" id="{86525984-BA5C-800C-4C30-ABB131FA2C9F}"/>
                </a:ext>
              </a:extLst>
            </p:cNvPr>
            <p:cNvSpPr/>
            <p:nvPr/>
          </p:nvSpPr>
          <p:spPr>
            <a:xfrm>
              <a:off x="32455264" y="10649766"/>
              <a:ext cx="210399" cy="210399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17" name="フリーフォーム 133">
              <a:extLst>
                <a:ext uri="{FF2B5EF4-FFF2-40B4-BE49-F238E27FC236}">
                  <a16:creationId xmlns:a16="http://schemas.microsoft.com/office/drawing/2014/main" id="{E47535AC-598C-A77B-95CA-49C7BEFC651D}"/>
                </a:ext>
              </a:extLst>
            </p:cNvPr>
            <p:cNvSpPr/>
            <p:nvPr/>
          </p:nvSpPr>
          <p:spPr>
            <a:xfrm>
              <a:off x="30761101" y="11596907"/>
              <a:ext cx="1948782" cy="2673154"/>
            </a:xfrm>
            <a:custGeom>
              <a:avLst/>
              <a:gdLst>
                <a:gd name="connsiteX0" fmla="*/ 142978 w 285853"/>
                <a:gd name="connsiteY0" fmla="*/ 606 h 433993"/>
                <a:gd name="connsiteX1" fmla="*/ 190603 w 285853"/>
                <a:gd name="connsiteY1" fmla="*/ 112525 h 433993"/>
                <a:gd name="connsiteX2" fmla="*/ 231084 w 285853"/>
                <a:gd name="connsiteY2" fmla="*/ 100618 h 433993"/>
                <a:gd name="connsiteX3" fmla="*/ 259659 w 285853"/>
                <a:gd name="connsiteY3" fmla="*/ 107762 h 433993"/>
                <a:gd name="connsiteX4" fmla="*/ 285853 w 285853"/>
                <a:gd name="connsiteY4" fmla="*/ 319693 h 433993"/>
                <a:gd name="connsiteX5" fmla="*/ 247753 w 285853"/>
                <a:gd name="connsiteY5" fmla="*/ 329218 h 433993"/>
                <a:gd name="connsiteX6" fmla="*/ 221559 w 285853"/>
                <a:gd name="connsiteY6" fmla="*/ 324456 h 433993"/>
                <a:gd name="connsiteX7" fmla="*/ 159647 w 285853"/>
                <a:gd name="connsiteY7" fmla="*/ 433993 h 433993"/>
                <a:gd name="connsiteX8" fmla="*/ 150122 w 285853"/>
                <a:gd name="connsiteY8" fmla="*/ 336362 h 433993"/>
                <a:gd name="connsiteX9" fmla="*/ 95353 w 285853"/>
                <a:gd name="connsiteY9" fmla="*/ 298262 h 433993"/>
                <a:gd name="connsiteX10" fmla="*/ 28678 w 285853"/>
                <a:gd name="connsiteY10" fmla="*/ 314931 h 433993"/>
                <a:gd name="connsiteX11" fmla="*/ 47728 w 285853"/>
                <a:gd name="connsiteY11" fmla="*/ 274450 h 433993"/>
                <a:gd name="connsiteX12" fmla="*/ 103 w 285853"/>
                <a:gd name="connsiteY12" fmla="*/ 181581 h 433993"/>
                <a:gd name="connsiteX13" fmla="*/ 35822 w 285853"/>
                <a:gd name="connsiteY13" fmla="*/ 107762 h 433993"/>
                <a:gd name="connsiteX14" fmla="*/ 64397 w 285853"/>
                <a:gd name="connsiteY14" fmla="*/ 81568 h 433993"/>
                <a:gd name="connsiteX15" fmla="*/ 57253 w 285853"/>
                <a:gd name="connsiteY15" fmla="*/ 60137 h 433993"/>
                <a:gd name="connsiteX16" fmla="*/ 107259 w 285853"/>
                <a:gd name="connsiteY16" fmla="*/ 67281 h 433993"/>
                <a:gd name="connsiteX17" fmla="*/ 142978 w 285853"/>
                <a:gd name="connsiteY17" fmla="*/ 606 h 433993"/>
                <a:gd name="connsiteX0" fmla="*/ 144177 w 287052"/>
                <a:gd name="connsiteY0" fmla="*/ 606 h 433993"/>
                <a:gd name="connsiteX1" fmla="*/ 191802 w 287052"/>
                <a:gd name="connsiteY1" fmla="*/ 112525 h 433993"/>
                <a:gd name="connsiteX2" fmla="*/ 232283 w 287052"/>
                <a:gd name="connsiteY2" fmla="*/ 100618 h 433993"/>
                <a:gd name="connsiteX3" fmla="*/ 260858 w 287052"/>
                <a:gd name="connsiteY3" fmla="*/ 107762 h 433993"/>
                <a:gd name="connsiteX4" fmla="*/ 287052 w 287052"/>
                <a:gd name="connsiteY4" fmla="*/ 319693 h 433993"/>
                <a:gd name="connsiteX5" fmla="*/ 248952 w 287052"/>
                <a:gd name="connsiteY5" fmla="*/ 329218 h 433993"/>
                <a:gd name="connsiteX6" fmla="*/ 222758 w 287052"/>
                <a:gd name="connsiteY6" fmla="*/ 324456 h 433993"/>
                <a:gd name="connsiteX7" fmla="*/ 160846 w 287052"/>
                <a:gd name="connsiteY7" fmla="*/ 433993 h 433993"/>
                <a:gd name="connsiteX8" fmla="*/ 151321 w 287052"/>
                <a:gd name="connsiteY8" fmla="*/ 336362 h 433993"/>
                <a:gd name="connsiteX9" fmla="*/ 96552 w 287052"/>
                <a:gd name="connsiteY9" fmla="*/ 298262 h 433993"/>
                <a:gd name="connsiteX10" fmla="*/ 29877 w 287052"/>
                <a:gd name="connsiteY10" fmla="*/ 314931 h 433993"/>
                <a:gd name="connsiteX11" fmla="*/ 48927 w 287052"/>
                <a:gd name="connsiteY11" fmla="*/ 274450 h 433993"/>
                <a:gd name="connsiteX12" fmla="*/ 1302 w 287052"/>
                <a:gd name="connsiteY12" fmla="*/ 181581 h 433993"/>
                <a:gd name="connsiteX13" fmla="*/ 17971 w 287052"/>
                <a:gd name="connsiteY13" fmla="*/ 107762 h 433993"/>
                <a:gd name="connsiteX14" fmla="*/ 65596 w 287052"/>
                <a:gd name="connsiteY14" fmla="*/ 81568 h 433993"/>
                <a:gd name="connsiteX15" fmla="*/ 58452 w 287052"/>
                <a:gd name="connsiteY15" fmla="*/ 60137 h 433993"/>
                <a:gd name="connsiteX16" fmla="*/ 108458 w 287052"/>
                <a:gd name="connsiteY16" fmla="*/ 67281 h 433993"/>
                <a:gd name="connsiteX17" fmla="*/ 144177 w 287052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0583 w 286777"/>
                <a:gd name="connsiteY3" fmla="*/ 107762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2483 w 286777"/>
                <a:gd name="connsiteY6" fmla="*/ 324456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2483 w 286777"/>
                <a:gd name="connsiteY6" fmla="*/ 324456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203433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203433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1033 w 286777"/>
                <a:gd name="connsiteY15" fmla="*/ 55374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829 w 286704"/>
                <a:gd name="connsiteY0" fmla="*/ 606 h 433993"/>
                <a:gd name="connsiteX1" fmla="*/ 203360 w 286704"/>
                <a:gd name="connsiteY1" fmla="*/ 112525 h 433993"/>
                <a:gd name="connsiteX2" fmla="*/ 231935 w 286704"/>
                <a:gd name="connsiteY2" fmla="*/ 100618 h 433993"/>
                <a:gd name="connsiteX3" fmla="*/ 265273 w 286704"/>
                <a:gd name="connsiteY3" fmla="*/ 98237 h 433993"/>
                <a:gd name="connsiteX4" fmla="*/ 286704 w 286704"/>
                <a:gd name="connsiteY4" fmla="*/ 319693 h 433993"/>
                <a:gd name="connsiteX5" fmla="*/ 248604 w 286704"/>
                <a:gd name="connsiteY5" fmla="*/ 329218 h 433993"/>
                <a:gd name="connsiteX6" fmla="*/ 224791 w 286704"/>
                <a:gd name="connsiteY6" fmla="*/ 338744 h 433993"/>
                <a:gd name="connsiteX7" fmla="*/ 160498 w 286704"/>
                <a:gd name="connsiteY7" fmla="*/ 433993 h 433993"/>
                <a:gd name="connsiteX8" fmla="*/ 150973 w 286704"/>
                <a:gd name="connsiteY8" fmla="*/ 336362 h 433993"/>
                <a:gd name="connsiteX9" fmla="*/ 96204 w 286704"/>
                <a:gd name="connsiteY9" fmla="*/ 298262 h 433993"/>
                <a:gd name="connsiteX10" fmla="*/ 29529 w 286704"/>
                <a:gd name="connsiteY10" fmla="*/ 314931 h 433993"/>
                <a:gd name="connsiteX11" fmla="*/ 43816 w 286704"/>
                <a:gd name="connsiteY11" fmla="*/ 279212 h 433993"/>
                <a:gd name="connsiteX12" fmla="*/ 954 w 286704"/>
                <a:gd name="connsiteY12" fmla="*/ 181581 h 433993"/>
                <a:gd name="connsiteX13" fmla="*/ 17623 w 286704"/>
                <a:gd name="connsiteY13" fmla="*/ 107762 h 433993"/>
                <a:gd name="connsiteX14" fmla="*/ 58104 w 286704"/>
                <a:gd name="connsiteY14" fmla="*/ 76806 h 433993"/>
                <a:gd name="connsiteX15" fmla="*/ 50960 w 286704"/>
                <a:gd name="connsiteY15" fmla="*/ 55374 h 433993"/>
                <a:gd name="connsiteX16" fmla="*/ 108110 w 286704"/>
                <a:gd name="connsiteY16" fmla="*/ 67281 h 433993"/>
                <a:gd name="connsiteX17" fmla="*/ 143829 w 286704"/>
                <a:gd name="connsiteY17" fmla="*/ 606 h 433993"/>
                <a:gd name="connsiteX0" fmla="*/ 143829 w 286704"/>
                <a:gd name="connsiteY0" fmla="*/ 260 h 433647"/>
                <a:gd name="connsiteX1" fmla="*/ 198598 w 286704"/>
                <a:gd name="connsiteY1" fmla="*/ 95510 h 433647"/>
                <a:gd name="connsiteX2" fmla="*/ 231935 w 286704"/>
                <a:gd name="connsiteY2" fmla="*/ 100272 h 433647"/>
                <a:gd name="connsiteX3" fmla="*/ 265273 w 286704"/>
                <a:gd name="connsiteY3" fmla="*/ 97891 h 433647"/>
                <a:gd name="connsiteX4" fmla="*/ 286704 w 286704"/>
                <a:gd name="connsiteY4" fmla="*/ 319347 h 433647"/>
                <a:gd name="connsiteX5" fmla="*/ 248604 w 286704"/>
                <a:gd name="connsiteY5" fmla="*/ 328872 h 433647"/>
                <a:gd name="connsiteX6" fmla="*/ 224791 w 286704"/>
                <a:gd name="connsiteY6" fmla="*/ 338398 h 433647"/>
                <a:gd name="connsiteX7" fmla="*/ 160498 w 286704"/>
                <a:gd name="connsiteY7" fmla="*/ 433647 h 433647"/>
                <a:gd name="connsiteX8" fmla="*/ 150973 w 286704"/>
                <a:gd name="connsiteY8" fmla="*/ 336016 h 433647"/>
                <a:gd name="connsiteX9" fmla="*/ 96204 w 286704"/>
                <a:gd name="connsiteY9" fmla="*/ 297916 h 433647"/>
                <a:gd name="connsiteX10" fmla="*/ 29529 w 286704"/>
                <a:gd name="connsiteY10" fmla="*/ 314585 h 433647"/>
                <a:gd name="connsiteX11" fmla="*/ 43816 w 286704"/>
                <a:gd name="connsiteY11" fmla="*/ 278866 h 433647"/>
                <a:gd name="connsiteX12" fmla="*/ 954 w 286704"/>
                <a:gd name="connsiteY12" fmla="*/ 181235 h 433647"/>
                <a:gd name="connsiteX13" fmla="*/ 17623 w 286704"/>
                <a:gd name="connsiteY13" fmla="*/ 107416 h 433647"/>
                <a:gd name="connsiteX14" fmla="*/ 58104 w 286704"/>
                <a:gd name="connsiteY14" fmla="*/ 76460 h 433647"/>
                <a:gd name="connsiteX15" fmla="*/ 50960 w 286704"/>
                <a:gd name="connsiteY15" fmla="*/ 55028 h 433647"/>
                <a:gd name="connsiteX16" fmla="*/ 108110 w 286704"/>
                <a:gd name="connsiteY16" fmla="*/ 66935 h 433647"/>
                <a:gd name="connsiteX17" fmla="*/ 143829 w 286704"/>
                <a:gd name="connsiteY17" fmla="*/ 260 h 433647"/>
                <a:gd name="connsiteX0" fmla="*/ 143764 w 286639"/>
                <a:gd name="connsiteY0" fmla="*/ 260 h 433647"/>
                <a:gd name="connsiteX1" fmla="*/ 198533 w 286639"/>
                <a:gd name="connsiteY1" fmla="*/ 95510 h 433647"/>
                <a:gd name="connsiteX2" fmla="*/ 231870 w 286639"/>
                <a:gd name="connsiteY2" fmla="*/ 100272 h 433647"/>
                <a:gd name="connsiteX3" fmla="*/ 265208 w 286639"/>
                <a:gd name="connsiteY3" fmla="*/ 97891 h 433647"/>
                <a:gd name="connsiteX4" fmla="*/ 286639 w 286639"/>
                <a:gd name="connsiteY4" fmla="*/ 319347 h 433647"/>
                <a:gd name="connsiteX5" fmla="*/ 248539 w 286639"/>
                <a:gd name="connsiteY5" fmla="*/ 328872 h 433647"/>
                <a:gd name="connsiteX6" fmla="*/ 224726 w 286639"/>
                <a:gd name="connsiteY6" fmla="*/ 338398 h 433647"/>
                <a:gd name="connsiteX7" fmla="*/ 160433 w 286639"/>
                <a:gd name="connsiteY7" fmla="*/ 433647 h 433647"/>
                <a:gd name="connsiteX8" fmla="*/ 150908 w 286639"/>
                <a:gd name="connsiteY8" fmla="*/ 336016 h 433647"/>
                <a:gd name="connsiteX9" fmla="*/ 96139 w 286639"/>
                <a:gd name="connsiteY9" fmla="*/ 297916 h 433647"/>
                <a:gd name="connsiteX10" fmla="*/ 29464 w 286639"/>
                <a:gd name="connsiteY10" fmla="*/ 314585 h 433647"/>
                <a:gd name="connsiteX11" fmla="*/ 43751 w 286639"/>
                <a:gd name="connsiteY11" fmla="*/ 278866 h 433647"/>
                <a:gd name="connsiteX12" fmla="*/ 889 w 286639"/>
                <a:gd name="connsiteY12" fmla="*/ 181235 h 433647"/>
                <a:gd name="connsiteX13" fmla="*/ 17558 w 286639"/>
                <a:gd name="connsiteY13" fmla="*/ 107416 h 433647"/>
                <a:gd name="connsiteX14" fmla="*/ 50895 w 286639"/>
                <a:gd name="connsiteY14" fmla="*/ 76460 h 433647"/>
                <a:gd name="connsiteX15" fmla="*/ 50895 w 286639"/>
                <a:gd name="connsiteY15" fmla="*/ 55028 h 433647"/>
                <a:gd name="connsiteX16" fmla="*/ 108045 w 286639"/>
                <a:gd name="connsiteY16" fmla="*/ 66935 h 433647"/>
                <a:gd name="connsiteX17" fmla="*/ 143764 w 286639"/>
                <a:gd name="connsiteY17" fmla="*/ 260 h 433647"/>
                <a:gd name="connsiteX0" fmla="*/ 143604 w 286479"/>
                <a:gd name="connsiteY0" fmla="*/ 260 h 433647"/>
                <a:gd name="connsiteX1" fmla="*/ 198373 w 286479"/>
                <a:gd name="connsiteY1" fmla="*/ 95510 h 433647"/>
                <a:gd name="connsiteX2" fmla="*/ 231710 w 286479"/>
                <a:gd name="connsiteY2" fmla="*/ 100272 h 433647"/>
                <a:gd name="connsiteX3" fmla="*/ 265048 w 286479"/>
                <a:gd name="connsiteY3" fmla="*/ 97891 h 433647"/>
                <a:gd name="connsiteX4" fmla="*/ 286479 w 286479"/>
                <a:gd name="connsiteY4" fmla="*/ 319347 h 433647"/>
                <a:gd name="connsiteX5" fmla="*/ 248379 w 286479"/>
                <a:gd name="connsiteY5" fmla="*/ 328872 h 433647"/>
                <a:gd name="connsiteX6" fmla="*/ 224566 w 286479"/>
                <a:gd name="connsiteY6" fmla="*/ 338398 h 433647"/>
                <a:gd name="connsiteX7" fmla="*/ 160273 w 286479"/>
                <a:gd name="connsiteY7" fmla="*/ 433647 h 433647"/>
                <a:gd name="connsiteX8" fmla="*/ 150748 w 286479"/>
                <a:gd name="connsiteY8" fmla="*/ 336016 h 433647"/>
                <a:gd name="connsiteX9" fmla="*/ 95979 w 286479"/>
                <a:gd name="connsiteY9" fmla="*/ 297916 h 433647"/>
                <a:gd name="connsiteX10" fmla="*/ 29304 w 286479"/>
                <a:gd name="connsiteY10" fmla="*/ 314585 h 433647"/>
                <a:gd name="connsiteX11" fmla="*/ 40416 w 286479"/>
                <a:gd name="connsiteY11" fmla="*/ 282041 h 433647"/>
                <a:gd name="connsiteX12" fmla="*/ 729 w 286479"/>
                <a:gd name="connsiteY12" fmla="*/ 181235 h 433647"/>
                <a:gd name="connsiteX13" fmla="*/ 17398 w 286479"/>
                <a:gd name="connsiteY13" fmla="*/ 107416 h 433647"/>
                <a:gd name="connsiteX14" fmla="*/ 50735 w 286479"/>
                <a:gd name="connsiteY14" fmla="*/ 76460 h 433647"/>
                <a:gd name="connsiteX15" fmla="*/ 50735 w 286479"/>
                <a:gd name="connsiteY15" fmla="*/ 55028 h 433647"/>
                <a:gd name="connsiteX16" fmla="*/ 107885 w 286479"/>
                <a:gd name="connsiteY16" fmla="*/ 66935 h 433647"/>
                <a:gd name="connsiteX17" fmla="*/ 143604 w 286479"/>
                <a:gd name="connsiteY17" fmla="*/ 260 h 433647"/>
                <a:gd name="connsiteX0" fmla="*/ 143604 w 286479"/>
                <a:gd name="connsiteY0" fmla="*/ 260 h 446347"/>
                <a:gd name="connsiteX1" fmla="*/ 198373 w 286479"/>
                <a:gd name="connsiteY1" fmla="*/ 95510 h 446347"/>
                <a:gd name="connsiteX2" fmla="*/ 231710 w 286479"/>
                <a:gd name="connsiteY2" fmla="*/ 100272 h 446347"/>
                <a:gd name="connsiteX3" fmla="*/ 265048 w 286479"/>
                <a:gd name="connsiteY3" fmla="*/ 97891 h 446347"/>
                <a:gd name="connsiteX4" fmla="*/ 286479 w 286479"/>
                <a:gd name="connsiteY4" fmla="*/ 319347 h 446347"/>
                <a:gd name="connsiteX5" fmla="*/ 248379 w 286479"/>
                <a:gd name="connsiteY5" fmla="*/ 328872 h 446347"/>
                <a:gd name="connsiteX6" fmla="*/ 224566 w 286479"/>
                <a:gd name="connsiteY6" fmla="*/ 338398 h 446347"/>
                <a:gd name="connsiteX7" fmla="*/ 160273 w 286479"/>
                <a:gd name="connsiteY7" fmla="*/ 446347 h 446347"/>
                <a:gd name="connsiteX8" fmla="*/ 150748 w 286479"/>
                <a:gd name="connsiteY8" fmla="*/ 336016 h 446347"/>
                <a:gd name="connsiteX9" fmla="*/ 95979 w 286479"/>
                <a:gd name="connsiteY9" fmla="*/ 297916 h 446347"/>
                <a:gd name="connsiteX10" fmla="*/ 29304 w 286479"/>
                <a:gd name="connsiteY10" fmla="*/ 314585 h 446347"/>
                <a:gd name="connsiteX11" fmla="*/ 40416 w 286479"/>
                <a:gd name="connsiteY11" fmla="*/ 282041 h 446347"/>
                <a:gd name="connsiteX12" fmla="*/ 729 w 286479"/>
                <a:gd name="connsiteY12" fmla="*/ 181235 h 446347"/>
                <a:gd name="connsiteX13" fmla="*/ 17398 w 286479"/>
                <a:gd name="connsiteY13" fmla="*/ 107416 h 446347"/>
                <a:gd name="connsiteX14" fmla="*/ 50735 w 286479"/>
                <a:gd name="connsiteY14" fmla="*/ 76460 h 446347"/>
                <a:gd name="connsiteX15" fmla="*/ 50735 w 286479"/>
                <a:gd name="connsiteY15" fmla="*/ 55028 h 446347"/>
                <a:gd name="connsiteX16" fmla="*/ 107885 w 286479"/>
                <a:gd name="connsiteY16" fmla="*/ 66935 h 446347"/>
                <a:gd name="connsiteX17" fmla="*/ 143604 w 286479"/>
                <a:gd name="connsiteY17" fmla="*/ 260 h 446347"/>
                <a:gd name="connsiteX0" fmla="*/ 143604 w 286479"/>
                <a:gd name="connsiteY0" fmla="*/ 260 h 446347"/>
                <a:gd name="connsiteX1" fmla="*/ 198373 w 286479"/>
                <a:gd name="connsiteY1" fmla="*/ 95510 h 446347"/>
                <a:gd name="connsiteX2" fmla="*/ 231710 w 286479"/>
                <a:gd name="connsiteY2" fmla="*/ 100272 h 446347"/>
                <a:gd name="connsiteX3" fmla="*/ 265048 w 286479"/>
                <a:gd name="connsiteY3" fmla="*/ 97891 h 446347"/>
                <a:gd name="connsiteX4" fmla="*/ 286479 w 286479"/>
                <a:gd name="connsiteY4" fmla="*/ 319347 h 446347"/>
                <a:gd name="connsiteX5" fmla="*/ 248379 w 286479"/>
                <a:gd name="connsiteY5" fmla="*/ 328872 h 446347"/>
                <a:gd name="connsiteX6" fmla="*/ 224566 w 286479"/>
                <a:gd name="connsiteY6" fmla="*/ 338398 h 446347"/>
                <a:gd name="connsiteX7" fmla="*/ 160273 w 286479"/>
                <a:gd name="connsiteY7" fmla="*/ 446347 h 446347"/>
                <a:gd name="connsiteX8" fmla="*/ 150748 w 286479"/>
                <a:gd name="connsiteY8" fmla="*/ 336016 h 446347"/>
                <a:gd name="connsiteX9" fmla="*/ 95979 w 286479"/>
                <a:gd name="connsiteY9" fmla="*/ 297916 h 446347"/>
                <a:gd name="connsiteX10" fmla="*/ 29304 w 286479"/>
                <a:gd name="connsiteY10" fmla="*/ 314585 h 446347"/>
                <a:gd name="connsiteX11" fmla="*/ 40416 w 286479"/>
                <a:gd name="connsiteY11" fmla="*/ 282041 h 446347"/>
                <a:gd name="connsiteX12" fmla="*/ 729 w 286479"/>
                <a:gd name="connsiteY12" fmla="*/ 181235 h 446347"/>
                <a:gd name="connsiteX13" fmla="*/ 17398 w 286479"/>
                <a:gd name="connsiteY13" fmla="*/ 107416 h 446347"/>
                <a:gd name="connsiteX14" fmla="*/ 50735 w 286479"/>
                <a:gd name="connsiteY14" fmla="*/ 76460 h 446347"/>
                <a:gd name="connsiteX15" fmla="*/ 50735 w 286479"/>
                <a:gd name="connsiteY15" fmla="*/ 55028 h 446347"/>
                <a:gd name="connsiteX16" fmla="*/ 107885 w 286479"/>
                <a:gd name="connsiteY16" fmla="*/ 66935 h 446347"/>
                <a:gd name="connsiteX17" fmla="*/ 143604 w 28647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92829 w 292829"/>
                <a:gd name="connsiteY4" fmla="*/ 322522 h 446347"/>
                <a:gd name="connsiteX5" fmla="*/ 248379 w 292829"/>
                <a:gd name="connsiteY5" fmla="*/ 328872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92829 w 292829"/>
                <a:gd name="connsiteY4" fmla="*/ 322522 h 446347"/>
                <a:gd name="connsiteX5" fmla="*/ 254729 w 292829"/>
                <a:gd name="connsiteY5" fmla="*/ 338397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74572 w 292829"/>
                <a:gd name="connsiteY4" fmla="*/ 209810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17423 w 292829"/>
                <a:gd name="connsiteY2" fmla="*/ 109797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24566 w 292829"/>
                <a:gd name="connsiteY2" fmla="*/ 97891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24566 w 292829"/>
                <a:gd name="connsiteY2" fmla="*/ 97891 h 446347"/>
                <a:gd name="connsiteX3" fmla="*/ 241235 w 292829"/>
                <a:gd name="connsiteY3" fmla="*/ 216954 h 446347"/>
                <a:gd name="connsiteX4" fmla="*/ 292829 w 292829"/>
                <a:gd name="connsiteY4" fmla="*/ 322522 h 446347"/>
                <a:gd name="connsiteX5" fmla="*/ 254729 w 292829"/>
                <a:gd name="connsiteY5" fmla="*/ 338397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55163"/>
                <a:gd name="connsiteY0" fmla="*/ 260 h 446347"/>
                <a:gd name="connsiteX1" fmla="*/ 198373 w 255163"/>
                <a:gd name="connsiteY1" fmla="*/ 95510 h 446347"/>
                <a:gd name="connsiteX2" fmla="*/ 224566 w 255163"/>
                <a:gd name="connsiteY2" fmla="*/ 97891 h 446347"/>
                <a:gd name="connsiteX3" fmla="*/ 241235 w 255163"/>
                <a:gd name="connsiteY3" fmla="*/ 216954 h 446347"/>
                <a:gd name="connsiteX4" fmla="*/ 254729 w 255163"/>
                <a:gd name="connsiteY4" fmla="*/ 338397 h 446347"/>
                <a:gd name="connsiteX5" fmla="*/ 224566 w 255163"/>
                <a:gd name="connsiteY5" fmla="*/ 338398 h 446347"/>
                <a:gd name="connsiteX6" fmla="*/ 160273 w 255163"/>
                <a:gd name="connsiteY6" fmla="*/ 446347 h 446347"/>
                <a:gd name="connsiteX7" fmla="*/ 150748 w 255163"/>
                <a:gd name="connsiteY7" fmla="*/ 336016 h 446347"/>
                <a:gd name="connsiteX8" fmla="*/ 95979 w 255163"/>
                <a:gd name="connsiteY8" fmla="*/ 297916 h 446347"/>
                <a:gd name="connsiteX9" fmla="*/ 29304 w 255163"/>
                <a:gd name="connsiteY9" fmla="*/ 314585 h 446347"/>
                <a:gd name="connsiteX10" fmla="*/ 40416 w 255163"/>
                <a:gd name="connsiteY10" fmla="*/ 282041 h 446347"/>
                <a:gd name="connsiteX11" fmla="*/ 729 w 255163"/>
                <a:gd name="connsiteY11" fmla="*/ 181235 h 446347"/>
                <a:gd name="connsiteX12" fmla="*/ 17398 w 255163"/>
                <a:gd name="connsiteY12" fmla="*/ 107416 h 446347"/>
                <a:gd name="connsiteX13" fmla="*/ 50735 w 255163"/>
                <a:gd name="connsiteY13" fmla="*/ 76460 h 446347"/>
                <a:gd name="connsiteX14" fmla="*/ 50735 w 255163"/>
                <a:gd name="connsiteY14" fmla="*/ 55028 h 446347"/>
                <a:gd name="connsiteX15" fmla="*/ 107885 w 255163"/>
                <a:gd name="connsiteY15" fmla="*/ 66935 h 446347"/>
                <a:gd name="connsiteX16" fmla="*/ 143604 w 255163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61976"/>
                <a:gd name="connsiteY0" fmla="*/ 260 h 446347"/>
                <a:gd name="connsiteX1" fmla="*/ 198373 w 261976"/>
                <a:gd name="connsiteY1" fmla="*/ 95510 h 446347"/>
                <a:gd name="connsiteX2" fmla="*/ 224566 w 261976"/>
                <a:gd name="connsiteY2" fmla="*/ 97891 h 446347"/>
                <a:gd name="connsiteX3" fmla="*/ 205517 w 261976"/>
                <a:gd name="connsiteY3" fmla="*/ 209810 h 446347"/>
                <a:gd name="connsiteX4" fmla="*/ 261873 w 261976"/>
                <a:gd name="connsiteY4" fmla="*/ 331253 h 446347"/>
                <a:gd name="connsiteX5" fmla="*/ 224566 w 261976"/>
                <a:gd name="connsiteY5" fmla="*/ 338398 h 446347"/>
                <a:gd name="connsiteX6" fmla="*/ 160273 w 261976"/>
                <a:gd name="connsiteY6" fmla="*/ 446347 h 446347"/>
                <a:gd name="connsiteX7" fmla="*/ 150748 w 261976"/>
                <a:gd name="connsiteY7" fmla="*/ 336016 h 446347"/>
                <a:gd name="connsiteX8" fmla="*/ 95979 w 261976"/>
                <a:gd name="connsiteY8" fmla="*/ 297916 h 446347"/>
                <a:gd name="connsiteX9" fmla="*/ 29304 w 261976"/>
                <a:gd name="connsiteY9" fmla="*/ 314585 h 446347"/>
                <a:gd name="connsiteX10" fmla="*/ 40416 w 261976"/>
                <a:gd name="connsiteY10" fmla="*/ 282041 h 446347"/>
                <a:gd name="connsiteX11" fmla="*/ 729 w 261976"/>
                <a:gd name="connsiteY11" fmla="*/ 181235 h 446347"/>
                <a:gd name="connsiteX12" fmla="*/ 17398 w 261976"/>
                <a:gd name="connsiteY12" fmla="*/ 107416 h 446347"/>
                <a:gd name="connsiteX13" fmla="*/ 50735 w 261976"/>
                <a:gd name="connsiteY13" fmla="*/ 76460 h 446347"/>
                <a:gd name="connsiteX14" fmla="*/ 50735 w 261976"/>
                <a:gd name="connsiteY14" fmla="*/ 55028 h 446347"/>
                <a:gd name="connsiteX15" fmla="*/ 107885 w 261976"/>
                <a:gd name="connsiteY15" fmla="*/ 66935 h 446347"/>
                <a:gd name="connsiteX16" fmla="*/ 143604 w 261976"/>
                <a:gd name="connsiteY16" fmla="*/ 260 h 446347"/>
                <a:gd name="connsiteX0" fmla="*/ 143604 w 261976"/>
                <a:gd name="connsiteY0" fmla="*/ 260 h 529691"/>
                <a:gd name="connsiteX1" fmla="*/ 198373 w 261976"/>
                <a:gd name="connsiteY1" fmla="*/ 95510 h 529691"/>
                <a:gd name="connsiteX2" fmla="*/ 224566 w 261976"/>
                <a:gd name="connsiteY2" fmla="*/ 97891 h 529691"/>
                <a:gd name="connsiteX3" fmla="*/ 205517 w 261976"/>
                <a:gd name="connsiteY3" fmla="*/ 209810 h 529691"/>
                <a:gd name="connsiteX4" fmla="*/ 261873 w 261976"/>
                <a:gd name="connsiteY4" fmla="*/ 331253 h 529691"/>
                <a:gd name="connsiteX5" fmla="*/ 224566 w 261976"/>
                <a:gd name="connsiteY5" fmla="*/ 338398 h 529691"/>
                <a:gd name="connsiteX6" fmla="*/ 105504 w 261976"/>
                <a:gd name="connsiteY6" fmla="*/ 529691 h 529691"/>
                <a:gd name="connsiteX7" fmla="*/ 150748 w 261976"/>
                <a:gd name="connsiteY7" fmla="*/ 336016 h 529691"/>
                <a:gd name="connsiteX8" fmla="*/ 95979 w 261976"/>
                <a:gd name="connsiteY8" fmla="*/ 297916 h 529691"/>
                <a:gd name="connsiteX9" fmla="*/ 29304 w 261976"/>
                <a:gd name="connsiteY9" fmla="*/ 314585 h 529691"/>
                <a:gd name="connsiteX10" fmla="*/ 40416 w 261976"/>
                <a:gd name="connsiteY10" fmla="*/ 282041 h 529691"/>
                <a:gd name="connsiteX11" fmla="*/ 729 w 261976"/>
                <a:gd name="connsiteY11" fmla="*/ 181235 h 529691"/>
                <a:gd name="connsiteX12" fmla="*/ 17398 w 261976"/>
                <a:gd name="connsiteY12" fmla="*/ 107416 h 529691"/>
                <a:gd name="connsiteX13" fmla="*/ 50735 w 261976"/>
                <a:gd name="connsiteY13" fmla="*/ 76460 h 529691"/>
                <a:gd name="connsiteX14" fmla="*/ 50735 w 261976"/>
                <a:gd name="connsiteY14" fmla="*/ 55028 h 529691"/>
                <a:gd name="connsiteX15" fmla="*/ 107885 w 261976"/>
                <a:gd name="connsiteY15" fmla="*/ 66935 h 529691"/>
                <a:gd name="connsiteX16" fmla="*/ 143604 w 261976"/>
                <a:gd name="connsiteY16" fmla="*/ 260 h 529691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150748 w 261976"/>
                <a:gd name="connsiteY7" fmla="*/ 336016 h 536835"/>
                <a:gd name="connsiteX8" fmla="*/ 95979 w 261976"/>
                <a:gd name="connsiteY8" fmla="*/ 297916 h 536835"/>
                <a:gd name="connsiteX9" fmla="*/ 29304 w 261976"/>
                <a:gd name="connsiteY9" fmla="*/ 314585 h 536835"/>
                <a:gd name="connsiteX10" fmla="*/ 40416 w 261976"/>
                <a:gd name="connsiteY10" fmla="*/ 282041 h 536835"/>
                <a:gd name="connsiteX11" fmla="*/ 729 w 261976"/>
                <a:gd name="connsiteY11" fmla="*/ 181235 h 536835"/>
                <a:gd name="connsiteX12" fmla="*/ 17398 w 261976"/>
                <a:gd name="connsiteY12" fmla="*/ 107416 h 536835"/>
                <a:gd name="connsiteX13" fmla="*/ 50735 w 261976"/>
                <a:gd name="connsiteY13" fmla="*/ 76460 h 536835"/>
                <a:gd name="connsiteX14" fmla="*/ 50735 w 261976"/>
                <a:gd name="connsiteY14" fmla="*/ 55028 h 536835"/>
                <a:gd name="connsiteX15" fmla="*/ 107885 w 261976"/>
                <a:gd name="connsiteY15" fmla="*/ 66935 h 536835"/>
                <a:gd name="connsiteX16" fmla="*/ 143604 w 261976"/>
                <a:gd name="connsiteY16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150748 w 261976"/>
                <a:gd name="connsiteY7" fmla="*/ 336016 h 536835"/>
                <a:gd name="connsiteX8" fmla="*/ 95979 w 261976"/>
                <a:gd name="connsiteY8" fmla="*/ 297916 h 536835"/>
                <a:gd name="connsiteX9" fmla="*/ 29304 w 261976"/>
                <a:gd name="connsiteY9" fmla="*/ 314585 h 536835"/>
                <a:gd name="connsiteX10" fmla="*/ 40416 w 261976"/>
                <a:gd name="connsiteY10" fmla="*/ 282041 h 536835"/>
                <a:gd name="connsiteX11" fmla="*/ 729 w 261976"/>
                <a:gd name="connsiteY11" fmla="*/ 181235 h 536835"/>
                <a:gd name="connsiteX12" fmla="*/ 17398 w 261976"/>
                <a:gd name="connsiteY12" fmla="*/ 107416 h 536835"/>
                <a:gd name="connsiteX13" fmla="*/ 50735 w 261976"/>
                <a:gd name="connsiteY13" fmla="*/ 76460 h 536835"/>
                <a:gd name="connsiteX14" fmla="*/ 50735 w 261976"/>
                <a:gd name="connsiteY14" fmla="*/ 55028 h 536835"/>
                <a:gd name="connsiteX15" fmla="*/ 107885 w 261976"/>
                <a:gd name="connsiteY15" fmla="*/ 66935 h 536835"/>
                <a:gd name="connsiteX16" fmla="*/ 143604 w 261976"/>
                <a:gd name="connsiteY16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95979 w 261976"/>
                <a:gd name="connsiteY7" fmla="*/ 297916 h 536835"/>
                <a:gd name="connsiteX8" fmla="*/ 29304 w 261976"/>
                <a:gd name="connsiteY8" fmla="*/ 314585 h 536835"/>
                <a:gd name="connsiteX9" fmla="*/ 40416 w 261976"/>
                <a:gd name="connsiteY9" fmla="*/ 282041 h 536835"/>
                <a:gd name="connsiteX10" fmla="*/ 729 w 261976"/>
                <a:gd name="connsiteY10" fmla="*/ 181235 h 536835"/>
                <a:gd name="connsiteX11" fmla="*/ 17398 w 261976"/>
                <a:gd name="connsiteY11" fmla="*/ 107416 h 536835"/>
                <a:gd name="connsiteX12" fmla="*/ 50735 w 261976"/>
                <a:gd name="connsiteY12" fmla="*/ 76460 h 536835"/>
                <a:gd name="connsiteX13" fmla="*/ 50735 w 261976"/>
                <a:gd name="connsiteY13" fmla="*/ 55028 h 536835"/>
                <a:gd name="connsiteX14" fmla="*/ 107885 w 261976"/>
                <a:gd name="connsiteY14" fmla="*/ 66935 h 536835"/>
                <a:gd name="connsiteX15" fmla="*/ 143604 w 261976"/>
                <a:gd name="connsiteY15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29304 w 261976"/>
                <a:gd name="connsiteY7" fmla="*/ 314585 h 536835"/>
                <a:gd name="connsiteX8" fmla="*/ 40416 w 261976"/>
                <a:gd name="connsiteY8" fmla="*/ 282041 h 536835"/>
                <a:gd name="connsiteX9" fmla="*/ 729 w 261976"/>
                <a:gd name="connsiteY9" fmla="*/ 181235 h 536835"/>
                <a:gd name="connsiteX10" fmla="*/ 17398 w 261976"/>
                <a:gd name="connsiteY10" fmla="*/ 107416 h 536835"/>
                <a:gd name="connsiteX11" fmla="*/ 50735 w 261976"/>
                <a:gd name="connsiteY11" fmla="*/ 76460 h 536835"/>
                <a:gd name="connsiteX12" fmla="*/ 50735 w 261976"/>
                <a:gd name="connsiteY12" fmla="*/ 55028 h 536835"/>
                <a:gd name="connsiteX13" fmla="*/ 107885 w 261976"/>
                <a:gd name="connsiteY13" fmla="*/ 66935 h 536835"/>
                <a:gd name="connsiteX14" fmla="*/ 143604 w 261976"/>
                <a:gd name="connsiteY14" fmla="*/ 260 h 536835"/>
                <a:gd name="connsiteX0" fmla="*/ 269082 w 387454"/>
                <a:gd name="connsiteY0" fmla="*/ 260 h 554255"/>
                <a:gd name="connsiteX1" fmla="*/ 323851 w 387454"/>
                <a:gd name="connsiteY1" fmla="*/ 95510 h 554255"/>
                <a:gd name="connsiteX2" fmla="*/ 350044 w 387454"/>
                <a:gd name="connsiteY2" fmla="*/ 97891 h 554255"/>
                <a:gd name="connsiteX3" fmla="*/ 330995 w 387454"/>
                <a:gd name="connsiteY3" fmla="*/ 209810 h 554255"/>
                <a:gd name="connsiteX4" fmla="*/ 387351 w 387454"/>
                <a:gd name="connsiteY4" fmla="*/ 331253 h 554255"/>
                <a:gd name="connsiteX5" fmla="*/ 350044 w 387454"/>
                <a:gd name="connsiteY5" fmla="*/ 338398 h 554255"/>
                <a:gd name="connsiteX6" fmla="*/ 228600 w 387454"/>
                <a:gd name="connsiteY6" fmla="*/ 536835 h 554255"/>
                <a:gd name="connsiteX7" fmla="*/ 0 w 387454"/>
                <a:gd name="connsiteY7" fmla="*/ 536041 h 554255"/>
                <a:gd name="connsiteX8" fmla="*/ 165894 w 387454"/>
                <a:gd name="connsiteY8" fmla="*/ 282041 h 554255"/>
                <a:gd name="connsiteX9" fmla="*/ 126207 w 387454"/>
                <a:gd name="connsiteY9" fmla="*/ 181235 h 554255"/>
                <a:gd name="connsiteX10" fmla="*/ 142876 w 387454"/>
                <a:gd name="connsiteY10" fmla="*/ 107416 h 554255"/>
                <a:gd name="connsiteX11" fmla="*/ 176213 w 387454"/>
                <a:gd name="connsiteY11" fmla="*/ 76460 h 554255"/>
                <a:gd name="connsiteX12" fmla="*/ 176213 w 387454"/>
                <a:gd name="connsiteY12" fmla="*/ 55028 h 554255"/>
                <a:gd name="connsiteX13" fmla="*/ 233363 w 387454"/>
                <a:gd name="connsiteY13" fmla="*/ 66935 h 554255"/>
                <a:gd name="connsiteX14" fmla="*/ 269082 w 387454"/>
                <a:gd name="connsiteY14" fmla="*/ 260 h 554255"/>
                <a:gd name="connsiteX0" fmla="*/ 269082 w 387454"/>
                <a:gd name="connsiteY0" fmla="*/ 260 h 536835"/>
                <a:gd name="connsiteX1" fmla="*/ 323851 w 387454"/>
                <a:gd name="connsiteY1" fmla="*/ 95510 h 536835"/>
                <a:gd name="connsiteX2" fmla="*/ 350044 w 387454"/>
                <a:gd name="connsiteY2" fmla="*/ 97891 h 536835"/>
                <a:gd name="connsiteX3" fmla="*/ 330995 w 387454"/>
                <a:gd name="connsiteY3" fmla="*/ 209810 h 536835"/>
                <a:gd name="connsiteX4" fmla="*/ 387351 w 387454"/>
                <a:gd name="connsiteY4" fmla="*/ 331253 h 536835"/>
                <a:gd name="connsiteX5" fmla="*/ 350044 w 387454"/>
                <a:gd name="connsiteY5" fmla="*/ 338398 h 536835"/>
                <a:gd name="connsiteX6" fmla="*/ 228600 w 387454"/>
                <a:gd name="connsiteY6" fmla="*/ 536835 h 536835"/>
                <a:gd name="connsiteX7" fmla="*/ 0 w 387454"/>
                <a:gd name="connsiteY7" fmla="*/ 536041 h 536835"/>
                <a:gd name="connsiteX8" fmla="*/ 165894 w 387454"/>
                <a:gd name="connsiteY8" fmla="*/ 282041 h 536835"/>
                <a:gd name="connsiteX9" fmla="*/ 126207 w 387454"/>
                <a:gd name="connsiteY9" fmla="*/ 181235 h 536835"/>
                <a:gd name="connsiteX10" fmla="*/ 142876 w 387454"/>
                <a:gd name="connsiteY10" fmla="*/ 107416 h 536835"/>
                <a:gd name="connsiteX11" fmla="*/ 176213 w 387454"/>
                <a:gd name="connsiteY11" fmla="*/ 76460 h 536835"/>
                <a:gd name="connsiteX12" fmla="*/ 176213 w 387454"/>
                <a:gd name="connsiteY12" fmla="*/ 55028 h 536835"/>
                <a:gd name="connsiteX13" fmla="*/ 233363 w 387454"/>
                <a:gd name="connsiteY13" fmla="*/ 66935 h 536835"/>
                <a:gd name="connsiteX14" fmla="*/ 269082 w 387454"/>
                <a:gd name="connsiteY14" fmla="*/ 260 h 536835"/>
                <a:gd name="connsiteX0" fmla="*/ 269082 w 387454"/>
                <a:gd name="connsiteY0" fmla="*/ 260 h 538422"/>
                <a:gd name="connsiteX1" fmla="*/ 323851 w 387454"/>
                <a:gd name="connsiteY1" fmla="*/ 95510 h 538422"/>
                <a:gd name="connsiteX2" fmla="*/ 350044 w 387454"/>
                <a:gd name="connsiteY2" fmla="*/ 97891 h 538422"/>
                <a:gd name="connsiteX3" fmla="*/ 330995 w 387454"/>
                <a:gd name="connsiteY3" fmla="*/ 209810 h 538422"/>
                <a:gd name="connsiteX4" fmla="*/ 387351 w 387454"/>
                <a:gd name="connsiteY4" fmla="*/ 331253 h 538422"/>
                <a:gd name="connsiteX5" fmla="*/ 350044 w 387454"/>
                <a:gd name="connsiteY5" fmla="*/ 338398 h 538422"/>
                <a:gd name="connsiteX6" fmla="*/ 228600 w 387454"/>
                <a:gd name="connsiteY6" fmla="*/ 536835 h 538422"/>
                <a:gd name="connsiteX7" fmla="*/ 0 w 387454"/>
                <a:gd name="connsiteY7" fmla="*/ 538422 h 538422"/>
                <a:gd name="connsiteX8" fmla="*/ 165894 w 387454"/>
                <a:gd name="connsiteY8" fmla="*/ 282041 h 538422"/>
                <a:gd name="connsiteX9" fmla="*/ 126207 w 387454"/>
                <a:gd name="connsiteY9" fmla="*/ 181235 h 538422"/>
                <a:gd name="connsiteX10" fmla="*/ 142876 w 387454"/>
                <a:gd name="connsiteY10" fmla="*/ 107416 h 538422"/>
                <a:gd name="connsiteX11" fmla="*/ 176213 w 387454"/>
                <a:gd name="connsiteY11" fmla="*/ 76460 h 538422"/>
                <a:gd name="connsiteX12" fmla="*/ 176213 w 387454"/>
                <a:gd name="connsiteY12" fmla="*/ 55028 h 538422"/>
                <a:gd name="connsiteX13" fmla="*/ 233363 w 387454"/>
                <a:gd name="connsiteY13" fmla="*/ 66935 h 538422"/>
                <a:gd name="connsiteX14" fmla="*/ 269082 w 387454"/>
                <a:gd name="connsiteY14" fmla="*/ 260 h 538422"/>
                <a:gd name="connsiteX0" fmla="*/ 269082 w 387454"/>
                <a:gd name="connsiteY0" fmla="*/ 260 h 538674"/>
                <a:gd name="connsiteX1" fmla="*/ 323851 w 387454"/>
                <a:gd name="connsiteY1" fmla="*/ 95510 h 538674"/>
                <a:gd name="connsiteX2" fmla="*/ 350044 w 387454"/>
                <a:gd name="connsiteY2" fmla="*/ 97891 h 538674"/>
                <a:gd name="connsiteX3" fmla="*/ 330995 w 387454"/>
                <a:gd name="connsiteY3" fmla="*/ 209810 h 538674"/>
                <a:gd name="connsiteX4" fmla="*/ 387351 w 387454"/>
                <a:gd name="connsiteY4" fmla="*/ 331253 h 538674"/>
                <a:gd name="connsiteX5" fmla="*/ 350044 w 387454"/>
                <a:gd name="connsiteY5" fmla="*/ 338398 h 538674"/>
                <a:gd name="connsiteX6" fmla="*/ 228600 w 387454"/>
                <a:gd name="connsiteY6" fmla="*/ 536835 h 538674"/>
                <a:gd name="connsiteX7" fmla="*/ 0 w 387454"/>
                <a:gd name="connsiteY7" fmla="*/ 538422 h 538674"/>
                <a:gd name="connsiteX8" fmla="*/ 165894 w 387454"/>
                <a:gd name="connsiteY8" fmla="*/ 282041 h 538674"/>
                <a:gd name="connsiteX9" fmla="*/ 126207 w 387454"/>
                <a:gd name="connsiteY9" fmla="*/ 181235 h 538674"/>
                <a:gd name="connsiteX10" fmla="*/ 142876 w 387454"/>
                <a:gd name="connsiteY10" fmla="*/ 107416 h 538674"/>
                <a:gd name="connsiteX11" fmla="*/ 176213 w 387454"/>
                <a:gd name="connsiteY11" fmla="*/ 76460 h 538674"/>
                <a:gd name="connsiteX12" fmla="*/ 176213 w 387454"/>
                <a:gd name="connsiteY12" fmla="*/ 55028 h 538674"/>
                <a:gd name="connsiteX13" fmla="*/ 233363 w 387454"/>
                <a:gd name="connsiteY13" fmla="*/ 66935 h 538674"/>
                <a:gd name="connsiteX14" fmla="*/ 269082 w 387454"/>
                <a:gd name="connsiteY14" fmla="*/ 260 h 538674"/>
                <a:gd name="connsiteX0" fmla="*/ 269082 w 402431"/>
                <a:gd name="connsiteY0" fmla="*/ 260 h 538674"/>
                <a:gd name="connsiteX1" fmla="*/ 323851 w 402431"/>
                <a:gd name="connsiteY1" fmla="*/ 95510 h 538674"/>
                <a:gd name="connsiteX2" fmla="*/ 402431 w 402431"/>
                <a:gd name="connsiteY2" fmla="*/ 102653 h 538674"/>
                <a:gd name="connsiteX3" fmla="*/ 330995 w 402431"/>
                <a:gd name="connsiteY3" fmla="*/ 209810 h 538674"/>
                <a:gd name="connsiteX4" fmla="*/ 387351 w 402431"/>
                <a:gd name="connsiteY4" fmla="*/ 331253 h 538674"/>
                <a:gd name="connsiteX5" fmla="*/ 350044 w 402431"/>
                <a:gd name="connsiteY5" fmla="*/ 338398 h 538674"/>
                <a:gd name="connsiteX6" fmla="*/ 228600 w 402431"/>
                <a:gd name="connsiteY6" fmla="*/ 536835 h 538674"/>
                <a:gd name="connsiteX7" fmla="*/ 0 w 402431"/>
                <a:gd name="connsiteY7" fmla="*/ 538422 h 538674"/>
                <a:gd name="connsiteX8" fmla="*/ 165894 w 402431"/>
                <a:gd name="connsiteY8" fmla="*/ 282041 h 538674"/>
                <a:gd name="connsiteX9" fmla="*/ 126207 w 402431"/>
                <a:gd name="connsiteY9" fmla="*/ 181235 h 538674"/>
                <a:gd name="connsiteX10" fmla="*/ 142876 w 402431"/>
                <a:gd name="connsiteY10" fmla="*/ 107416 h 538674"/>
                <a:gd name="connsiteX11" fmla="*/ 176213 w 402431"/>
                <a:gd name="connsiteY11" fmla="*/ 76460 h 538674"/>
                <a:gd name="connsiteX12" fmla="*/ 176213 w 402431"/>
                <a:gd name="connsiteY12" fmla="*/ 55028 h 538674"/>
                <a:gd name="connsiteX13" fmla="*/ 233363 w 402431"/>
                <a:gd name="connsiteY13" fmla="*/ 66935 h 538674"/>
                <a:gd name="connsiteX14" fmla="*/ 269082 w 402431"/>
                <a:gd name="connsiteY14" fmla="*/ 260 h 538674"/>
                <a:gd name="connsiteX0" fmla="*/ 269082 w 421958"/>
                <a:gd name="connsiteY0" fmla="*/ 260 h 538674"/>
                <a:gd name="connsiteX1" fmla="*/ 323851 w 421958"/>
                <a:gd name="connsiteY1" fmla="*/ 95510 h 538674"/>
                <a:gd name="connsiteX2" fmla="*/ 402431 w 421958"/>
                <a:gd name="connsiteY2" fmla="*/ 102653 h 538674"/>
                <a:gd name="connsiteX3" fmla="*/ 421482 w 421958"/>
                <a:gd name="connsiteY3" fmla="*/ 212191 h 538674"/>
                <a:gd name="connsiteX4" fmla="*/ 387351 w 421958"/>
                <a:gd name="connsiteY4" fmla="*/ 331253 h 538674"/>
                <a:gd name="connsiteX5" fmla="*/ 350044 w 421958"/>
                <a:gd name="connsiteY5" fmla="*/ 338398 h 538674"/>
                <a:gd name="connsiteX6" fmla="*/ 228600 w 421958"/>
                <a:gd name="connsiteY6" fmla="*/ 536835 h 538674"/>
                <a:gd name="connsiteX7" fmla="*/ 0 w 421958"/>
                <a:gd name="connsiteY7" fmla="*/ 538422 h 538674"/>
                <a:gd name="connsiteX8" fmla="*/ 165894 w 421958"/>
                <a:gd name="connsiteY8" fmla="*/ 282041 h 538674"/>
                <a:gd name="connsiteX9" fmla="*/ 126207 w 421958"/>
                <a:gd name="connsiteY9" fmla="*/ 181235 h 538674"/>
                <a:gd name="connsiteX10" fmla="*/ 142876 w 421958"/>
                <a:gd name="connsiteY10" fmla="*/ 107416 h 538674"/>
                <a:gd name="connsiteX11" fmla="*/ 176213 w 421958"/>
                <a:gd name="connsiteY11" fmla="*/ 76460 h 538674"/>
                <a:gd name="connsiteX12" fmla="*/ 176213 w 421958"/>
                <a:gd name="connsiteY12" fmla="*/ 55028 h 538674"/>
                <a:gd name="connsiteX13" fmla="*/ 233363 w 421958"/>
                <a:gd name="connsiteY13" fmla="*/ 66935 h 538674"/>
                <a:gd name="connsiteX14" fmla="*/ 269082 w 421958"/>
                <a:gd name="connsiteY14" fmla="*/ 260 h 538674"/>
                <a:gd name="connsiteX0" fmla="*/ 269082 w 425213"/>
                <a:gd name="connsiteY0" fmla="*/ 260 h 538674"/>
                <a:gd name="connsiteX1" fmla="*/ 323851 w 425213"/>
                <a:gd name="connsiteY1" fmla="*/ 95510 h 538674"/>
                <a:gd name="connsiteX2" fmla="*/ 402431 w 425213"/>
                <a:gd name="connsiteY2" fmla="*/ 102653 h 538674"/>
                <a:gd name="connsiteX3" fmla="*/ 421482 w 425213"/>
                <a:gd name="connsiteY3" fmla="*/ 212191 h 538674"/>
                <a:gd name="connsiteX4" fmla="*/ 423070 w 425213"/>
                <a:gd name="connsiteY4" fmla="*/ 316965 h 538674"/>
                <a:gd name="connsiteX5" fmla="*/ 350044 w 425213"/>
                <a:gd name="connsiteY5" fmla="*/ 338398 h 538674"/>
                <a:gd name="connsiteX6" fmla="*/ 228600 w 425213"/>
                <a:gd name="connsiteY6" fmla="*/ 536835 h 538674"/>
                <a:gd name="connsiteX7" fmla="*/ 0 w 425213"/>
                <a:gd name="connsiteY7" fmla="*/ 538422 h 538674"/>
                <a:gd name="connsiteX8" fmla="*/ 165894 w 425213"/>
                <a:gd name="connsiteY8" fmla="*/ 282041 h 538674"/>
                <a:gd name="connsiteX9" fmla="*/ 126207 w 425213"/>
                <a:gd name="connsiteY9" fmla="*/ 181235 h 538674"/>
                <a:gd name="connsiteX10" fmla="*/ 142876 w 425213"/>
                <a:gd name="connsiteY10" fmla="*/ 107416 h 538674"/>
                <a:gd name="connsiteX11" fmla="*/ 176213 w 425213"/>
                <a:gd name="connsiteY11" fmla="*/ 76460 h 538674"/>
                <a:gd name="connsiteX12" fmla="*/ 176213 w 425213"/>
                <a:gd name="connsiteY12" fmla="*/ 55028 h 538674"/>
                <a:gd name="connsiteX13" fmla="*/ 233363 w 425213"/>
                <a:gd name="connsiteY13" fmla="*/ 66935 h 538674"/>
                <a:gd name="connsiteX14" fmla="*/ 269082 w 425213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11932 w 439060"/>
                <a:gd name="connsiteY0" fmla="*/ 118 h 631401"/>
                <a:gd name="connsiteX1" fmla="*/ 323851 w 439060"/>
                <a:gd name="connsiteY1" fmla="*/ 188237 h 631401"/>
                <a:gd name="connsiteX2" fmla="*/ 402431 w 439060"/>
                <a:gd name="connsiteY2" fmla="*/ 195380 h 631401"/>
                <a:gd name="connsiteX3" fmla="*/ 438151 w 439060"/>
                <a:gd name="connsiteY3" fmla="*/ 302537 h 631401"/>
                <a:gd name="connsiteX4" fmla="*/ 423070 w 439060"/>
                <a:gd name="connsiteY4" fmla="*/ 409692 h 631401"/>
                <a:gd name="connsiteX5" fmla="*/ 350044 w 439060"/>
                <a:gd name="connsiteY5" fmla="*/ 431125 h 631401"/>
                <a:gd name="connsiteX6" fmla="*/ 228600 w 439060"/>
                <a:gd name="connsiteY6" fmla="*/ 629562 h 631401"/>
                <a:gd name="connsiteX7" fmla="*/ 0 w 439060"/>
                <a:gd name="connsiteY7" fmla="*/ 631149 h 631401"/>
                <a:gd name="connsiteX8" fmla="*/ 165894 w 439060"/>
                <a:gd name="connsiteY8" fmla="*/ 374768 h 631401"/>
                <a:gd name="connsiteX9" fmla="*/ 126207 w 439060"/>
                <a:gd name="connsiteY9" fmla="*/ 273962 h 631401"/>
                <a:gd name="connsiteX10" fmla="*/ 142876 w 439060"/>
                <a:gd name="connsiteY10" fmla="*/ 200143 h 631401"/>
                <a:gd name="connsiteX11" fmla="*/ 176213 w 439060"/>
                <a:gd name="connsiteY11" fmla="*/ 169187 h 631401"/>
                <a:gd name="connsiteX12" fmla="*/ 176213 w 439060"/>
                <a:gd name="connsiteY12" fmla="*/ 147755 h 631401"/>
                <a:gd name="connsiteX13" fmla="*/ 233363 w 439060"/>
                <a:gd name="connsiteY13" fmla="*/ 159662 h 631401"/>
                <a:gd name="connsiteX14" fmla="*/ 211932 w 439060"/>
                <a:gd name="connsiteY14" fmla="*/ 118 h 631401"/>
                <a:gd name="connsiteX0" fmla="*/ 211932 w 439060"/>
                <a:gd name="connsiteY0" fmla="*/ 118 h 631401"/>
                <a:gd name="connsiteX1" fmla="*/ 323851 w 439060"/>
                <a:gd name="connsiteY1" fmla="*/ 188237 h 631401"/>
                <a:gd name="connsiteX2" fmla="*/ 402431 w 439060"/>
                <a:gd name="connsiteY2" fmla="*/ 195380 h 631401"/>
                <a:gd name="connsiteX3" fmla="*/ 438151 w 439060"/>
                <a:gd name="connsiteY3" fmla="*/ 302537 h 631401"/>
                <a:gd name="connsiteX4" fmla="*/ 423070 w 439060"/>
                <a:gd name="connsiteY4" fmla="*/ 409692 h 631401"/>
                <a:gd name="connsiteX5" fmla="*/ 350044 w 439060"/>
                <a:gd name="connsiteY5" fmla="*/ 431125 h 631401"/>
                <a:gd name="connsiteX6" fmla="*/ 228600 w 439060"/>
                <a:gd name="connsiteY6" fmla="*/ 629562 h 631401"/>
                <a:gd name="connsiteX7" fmla="*/ 0 w 439060"/>
                <a:gd name="connsiteY7" fmla="*/ 631149 h 631401"/>
                <a:gd name="connsiteX8" fmla="*/ 165894 w 439060"/>
                <a:gd name="connsiteY8" fmla="*/ 374768 h 631401"/>
                <a:gd name="connsiteX9" fmla="*/ 126207 w 439060"/>
                <a:gd name="connsiteY9" fmla="*/ 273962 h 631401"/>
                <a:gd name="connsiteX10" fmla="*/ 142876 w 439060"/>
                <a:gd name="connsiteY10" fmla="*/ 200143 h 631401"/>
                <a:gd name="connsiteX11" fmla="*/ 176213 w 439060"/>
                <a:gd name="connsiteY11" fmla="*/ 169187 h 631401"/>
                <a:gd name="connsiteX12" fmla="*/ 176213 w 439060"/>
                <a:gd name="connsiteY12" fmla="*/ 147755 h 631401"/>
                <a:gd name="connsiteX13" fmla="*/ 233363 w 439060"/>
                <a:gd name="connsiteY13" fmla="*/ 159662 h 631401"/>
                <a:gd name="connsiteX14" fmla="*/ 211932 w 439060"/>
                <a:gd name="connsiteY14" fmla="*/ 118 h 631401"/>
                <a:gd name="connsiteX0" fmla="*/ 211932 w 439060"/>
                <a:gd name="connsiteY0" fmla="*/ 43963 h 675246"/>
                <a:gd name="connsiteX1" fmla="*/ 323851 w 439060"/>
                <a:gd name="connsiteY1" fmla="*/ 232082 h 675246"/>
                <a:gd name="connsiteX2" fmla="*/ 402431 w 439060"/>
                <a:gd name="connsiteY2" fmla="*/ 239225 h 675246"/>
                <a:gd name="connsiteX3" fmla="*/ 438151 w 439060"/>
                <a:gd name="connsiteY3" fmla="*/ 346382 h 675246"/>
                <a:gd name="connsiteX4" fmla="*/ 423070 w 439060"/>
                <a:gd name="connsiteY4" fmla="*/ 453537 h 675246"/>
                <a:gd name="connsiteX5" fmla="*/ 350044 w 439060"/>
                <a:gd name="connsiteY5" fmla="*/ 474970 h 675246"/>
                <a:gd name="connsiteX6" fmla="*/ 228600 w 439060"/>
                <a:gd name="connsiteY6" fmla="*/ 673407 h 675246"/>
                <a:gd name="connsiteX7" fmla="*/ 0 w 439060"/>
                <a:gd name="connsiteY7" fmla="*/ 674994 h 675246"/>
                <a:gd name="connsiteX8" fmla="*/ 165894 w 439060"/>
                <a:gd name="connsiteY8" fmla="*/ 418613 h 675246"/>
                <a:gd name="connsiteX9" fmla="*/ 126207 w 439060"/>
                <a:gd name="connsiteY9" fmla="*/ 317807 h 675246"/>
                <a:gd name="connsiteX10" fmla="*/ 142876 w 439060"/>
                <a:gd name="connsiteY10" fmla="*/ 243988 h 675246"/>
                <a:gd name="connsiteX11" fmla="*/ 176213 w 439060"/>
                <a:gd name="connsiteY11" fmla="*/ 213032 h 675246"/>
                <a:gd name="connsiteX12" fmla="*/ 176213 w 439060"/>
                <a:gd name="connsiteY12" fmla="*/ 191600 h 675246"/>
                <a:gd name="connsiteX13" fmla="*/ 109538 w 439060"/>
                <a:gd name="connsiteY13" fmla="*/ 10626 h 675246"/>
                <a:gd name="connsiteX14" fmla="*/ 211932 w 439060"/>
                <a:gd name="connsiteY14" fmla="*/ 43963 h 675246"/>
                <a:gd name="connsiteX0" fmla="*/ 211932 w 439060"/>
                <a:gd name="connsiteY0" fmla="*/ 40997 h 672280"/>
                <a:gd name="connsiteX1" fmla="*/ 323851 w 439060"/>
                <a:gd name="connsiteY1" fmla="*/ 229116 h 672280"/>
                <a:gd name="connsiteX2" fmla="*/ 402431 w 439060"/>
                <a:gd name="connsiteY2" fmla="*/ 236259 h 672280"/>
                <a:gd name="connsiteX3" fmla="*/ 438151 w 439060"/>
                <a:gd name="connsiteY3" fmla="*/ 343416 h 672280"/>
                <a:gd name="connsiteX4" fmla="*/ 423070 w 439060"/>
                <a:gd name="connsiteY4" fmla="*/ 450571 h 672280"/>
                <a:gd name="connsiteX5" fmla="*/ 350044 w 439060"/>
                <a:gd name="connsiteY5" fmla="*/ 472004 h 672280"/>
                <a:gd name="connsiteX6" fmla="*/ 228600 w 439060"/>
                <a:gd name="connsiteY6" fmla="*/ 670441 h 672280"/>
                <a:gd name="connsiteX7" fmla="*/ 0 w 439060"/>
                <a:gd name="connsiteY7" fmla="*/ 672028 h 672280"/>
                <a:gd name="connsiteX8" fmla="*/ 165894 w 439060"/>
                <a:gd name="connsiteY8" fmla="*/ 415647 h 672280"/>
                <a:gd name="connsiteX9" fmla="*/ 126207 w 439060"/>
                <a:gd name="connsiteY9" fmla="*/ 314841 h 672280"/>
                <a:gd name="connsiteX10" fmla="*/ 142876 w 439060"/>
                <a:gd name="connsiteY10" fmla="*/ 241022 h 672280"/>
                <a:gd name="connsiteX11" fmla="*/ 176213 w 439060"/>
                <a:gd name="connsiteY11" fmla="*/ 210066 h 672280"/>
                <a:gd name="connsiteX12" fmla="*/ 152400 w 439060"/>
                <a:gd name="connsiteY12" fmla="*/ 148153 h 672280"/>
                <a:gd name="connsiteX13" fmla="*/ 109538 w 439060"/>
                <a:gd name="connsiteY13" fmla="*/ 7660 h 672280"/>
                <a:gd name="connsiteX14" fmla="*/ 211932 w 439060"/>
                <a:gd name="connsiteY14" fmla="*/ 40997 h 672280"/>
                <a:gd name="connsiteX0" fmla="*/ 211932 w 439060"/>
                <a:gd name="connsiteY0" fmla="*/ 95937 h 727220"/>
                <a:gd name="connsiteX1" fmla="*/ 323851 w 439060"/>
                <a:gd name="connsiteY1" fmla="*/ 284056 h 727220"/>
                <a:gd name="connsiteX2" fmla="*/ 402431 w 439060"/>
                <a:gd name="connsiteY2" fmla="*/ 291199 h 727220"/>
                <a:gd name="connsiteX3" fmla="*/ 438151 w 439060"/>
                <a:gd name="connsiteY3" fmla="*/ 398356 h 727220"/>
                <a:gd name="connsiteX4" fmla="*/ 423070 w 439060"/>
                <a:gd name="connsiteY4" fmla="*/ 505511 h 727220"/>
                <a:gd name="connsiteX5" fmla="*/ 350044 w 439060"/>
                <a:gd name="connsiteY5" fmla="*/ 526944 h 727220"/>
                <a:gd name="connsiteX6" fmla="*/ 228600 w 439060"/>
                <a:gd name="connsiteY6" fmla="*/ 725381 h 727220"/>
                <a:gd name="connsiteX7" fmla="*/ 0 w 439060"/>
                <a:gd name="connsiteY7" fmla="*/ 726968 h 727220"/>
                <a:gd name="connsiteX8" fmla="*/ 165894 w 439060"/>
                <a:gd name="connsiteY8" fmla="*/ 470587 h 727220"/>
                <a:gd name="connsiteX9" fmla="*/ 126207 w 439060"/>
                <a:gd name="connsiteY9" fmla="*/ 369781 h 727220"/>
                <a:gd name="connsiteX10" fmla="*/ 142876 w 439060"/>
                <a:gd name="connsiteY10" fmla="*/ 295962 h 727220"/>
                <a:gd name="connsiteX11" fmla="*/ 176213 w 439060"/>
                <a:gd name="connsiteY11" fmla="*/ 265006 h 727220"/>
                <a:gd name="connsiteX12" fmla="*/ 152400 w 439060"/>
                <a:gd name="connsiteY12" fmla="*/ 203093 h 727220"/>
                <a:gd name="connsiteX13" fmla="*/ 109538 w 439060"/>
                <a:gd name="connsiteY13" fmla="*/ 3069 h 727220"/>
                <a:gd name="connsiteX14" fmla="*/ 211932 w 439060"/>
                <a:gd name="connsiteY14" fmla="*/ 95937 h 727220"/>
                <a:gd name="connsiteX0" fmla="*/ 211932 w 439060"/>
                <a:gd name="connsiteY0" fmla="*/ 92907 h 724190"/>
                <a:gd name="connsiteX1" fmla="*/ 323851 w 439060"/>
                <a:gd name="connsiteY1" fmla="*/ 281026 h 724190"/>
                <a:gd name="connsiteX2" fmla="*/ 402431 w 439060"/>
                <a:gd name="connsiteY2" fmla="*/ 288169 h 724190"/>
                <a:gd name="connsiteX3" fmla="*/ 438151 w 439060"/>
                <a:gd name="connsiteY3" fmla="*/ 395326 h 724190"/>
                <a:gd name="connsiteX4" fmla="*/ 423070 w 439060"/>
                <a:gd name="connsiteY4" fmla="*/ 502481 h 724190"/>
                <a:gd name="connsiteX5" fmla="*/ 350044 w 439060"/>
                <a:gd name="connsiteY5" fmla="*/ 523914 h 724190"/>
                <a:gd name="connsiteX6" fmla="*/ 228600 w 439060"/>
                <a:gd name="connsiteY6" fmla="*/ 722351 h 724190"/>
                <a:gd name="connsiteX7" fmla="*/ 0 w 439060"/>
                <a:gd name="connsiteY7" fmla="*/ 723938 h 724190"/>
                <a:gd name="connsiteX8" fmla="*/ 165894 w 439060"/>
                <a:gd name="connsiteY8" fmla="*/ 467557 h 724190"/>
                <a:gd name="connsiteX9" fmla="*/ 126207 w 439060"/>
                <a:gd name="connsiteY9" fmla="*/ 366751 h 724190"/>
                <a:gd name="connsiteX10" fmla="*/ 142876 w 439060"/>
                <a:gd name="connsiteY10" fmla="*/ 292932 h 724190"/>
                <a:gd name="connsiteX11" fmla="*/ 176213 w 439060"/>
                <a:gd name="connsiteY11" fmla="*/ 261976 h 724190"/>
                <a:gd name="connsiteX12" fmla="*/ 114300 w 439060"/>
                <a:gd name="connsiteY12" fmla="*/ 102431 h 724190"/>
                <a:gd name="connsiteX13" fmla="*/ 109538 w 439060"/>
                <a:gd name="connsiteY13" fmla="*/ 39 h 724190"/>
                <a:gd name="connsiteX14" fmla="*/ 211932 w 439060"/>
                <a:gd name="connsiteY14" fmla="*/ 92907 h 724190"/>
                <a:gd name="connsiteX0" fmla="*/ 211932 w 439060"/>
                <a:gd name="connsiteY0" fmla="*/ 4819 h 636102"/>
                <a:gd name="connsiteX1" fmla="*/ 323851 w 439060"/>
                <a:gd name="connsiteY1" fmla="*/ 192938 h 636102"/>
                <a:gd name="connsiteX2" fmla="*/ 402431 w 439060"/>
                <a:gd name="connsiteY2" fmla="*/ 200081 h 636102"/>
                <a:gd name="connsiteX3" fmla="*/ 438151 w 439060"/>
                <a:gd name="connsiteY3" fmla="*/ 307238 h 636102"/>
                <a:gd name="connsiteX4" fmla="*/ 423070 w 439060"/>
                <a:gd name="connsiteY4" fmla="*/ 414393 h 636102"/>
                <a:gd name="connsiteX5" fmla="*/ 350044 w 439060"/>
                <a:gd name="connsiteY5" fmla="*/ 435826 h 636102"/>
                <a:gd name="connsiteX6" fmla="*/ 228600 w 439060"/>
                <a:gd name="connsiteY6" fmla="*/ 634263 h 636102"/>
                <a:gd name="connsiteX7" fmla="*/ 0 w 439060"/>
                <a:gd name="connsiteY7" fmla="*/ 635850 h 636102"/>
                <a:gd name="connsiteX8" fmla="*/ 165894 w 439060"/>
                <a:gd name="connsiteY8" fmla="*/ 379469 h 636102"/>
                <a:gd name="connsiteX9" fmla="*/ 126207 w 439060"/>
                <a:gd name="connsiteY9" fmla="*/ 278663 h 636102"/>
                <a:gd name="connsiteX10" fmla="*/ 142876 w 439060"/>
                <a:gd name="connsiteY10" fmla="*/ 204844 h 636102"/>
                <a:gd name="connsiteX11" fmla="*/ 176213 w 439060"/>
                <a:gd name="connsiteY11" fmla="*/ 173888 h 636102"/>
                <a:gd name="connsiteX12" fmla="*/ 114300 w 439060"/>
                <a:gd name="connsiteY12" fmla="*/ 14343 h 636102"/>
                <a:gd name="connsiteX13" fmla="*/ 192882 w 439060"/>
                <a:gd name="connsiteY13" fmla="*/ 52444 h 636102"/>
                <a:gd name="connsiteX14" fmla="*/ 211932 w 439060"/>
                <a:gd name="connsiteY14" fmla="*/ 4819 h 636102"/>
                <a:gd name="connsiteX0" fmla="*/ 211932 w 439060"/>
                <a:gd name="connsiteY0" fmla="*/ 5567 h 636850"/>
                <a:gd name="connsiteX1" fmla="*/ 323851 w 439060"/>
                <a:gd name="connsiteY1" fmla="*/ 193686 h 636850"/>
                <a:gd name="connsiteX2" fmla="*/ 402431 w 439060"/>
                <a:gd name="connsiteY2" fmla="*/ 200829 h 636850"/>
                <a:gd name="connsiteX3" fmla="*/ 438151 w 439060"/>
                <a:gd name="connsiteY3" fmla="*/ 307986 h 636850"/>
                <a:gd name="connsiteX4" fmla="*/ 423070 w 439060"/>
                <a:gd name="connsiteY4" fmla="*/ 415141 h 636850"/>
                <a:gd name="connsiteX5" fmla="*/ 350044 w 439060"/>
                <a:gd name="connsiteY5" fmla="*/ 436574 h 636850"/>
                <a:gd name="connsiteX6" fmla="*/ 228600 w 439060"/>
                <a:gd name="connsiteY6" fmla="*/ 635011 h 636850"/>
                <a:gd name="connsiteX7" fmla="*/ 0 w 439060"/>
                <a:gd name="connsiteY7" fmla="*/ 636598 h 636850"/>
                <a:gd name="connsiteX8" fmla="*/ 165894 w 439060"/>
                <a:gd name="connsiteY8" fmla="*/ 380217 h 636850"/>
                <a:gd name="connsiteX9" fmla="*/ 126207 w 439060"/>
                <a:gd name="connsiteY9" fmla="*/ 279411 h 636850"/>
                <a:gd name="connsiteX10" fmla="*/ 142876 w 439060"/>
                <a:gd name="connsiteY10" fmla="*/ 205592 h 636850"/>
                <a:gd name="connsiteX11" fmla="*/ 176213 w 439060"/>
                <a:gd name="connsiteY11" fmla="*/ 174636 h 636850"/>
                <a:gd name="connsiteX12" fmla="*/ 147638 w 439060"/>
                <a:gd name="connsiteY12" fmla="*/ 88910 h 636850"/>
                <a:gd name="connsiteX13" fmla="*/ 192882 w 439060"/>
                <a:gd name="connsiteY13" fmla="*/ 53192 h 636850"/>
                <a:gd name="connsiteX14" fmla="*/ 211932 w 439060"/>
                <a:gd name="connsiteY14" fmla="*/ 5567 h 636850"/>
                <a:gd name="connsiteX0" fmla="*/ 247651 w 439060"/>
                <a:gd name="connsiteY0" fmla="*/ 11860 h 595518"/>
                <a:gd name="connsiteX1" fmla="*/ 323851 w 439060"/>
                <a:gd name="connsiteY1" fmla="*/ 152354 h 595518"/>
                <a:gd name="connsiteX2" fmla="*/ 402431 w 439060"/>
                <a:gd name="connsiteY2" fmla="*/ 159497 h 595518"/>
                <a:gd name="connsiteX3" fmla="*/ 438151 w 439060"/>
                <a:gd name="connsiteY3" fmla="*/ 266654 h 595518"/>
                <a:gd name="connsiteX4" fmla="*/ 423070 w 439060"/>
                <a:gd name="connsiteY4" fmla="*/ 373809 h 595518"/>
                <a:gd name="connsiteX5" fmla="*/ 350044 w 439060"/>
                <a:gd name="connsiteY5" fmla="*/ 395242 h 595518"/>
                <a:gd name="connsiteX6" fmla="*/ 228600 w 439060"/>
                <a:gd name="connsiteY6" fmla="*/ 593679 h 595518"/>
                <a:gd name="connsiteX7" fmla="*/ 0 w 439060"/>
                <a:gd name="connsiteY7" fmla="*/ 595266 h 595518"/>
                <a:gd name="connsiteX8" fmla="*/ 165894 w 439060"/>
                <a:gd name="connsiteY8" fmla="*/ 338885 h 595518"/>
                <a:gd name="connsiteX9" fmla="*/ 126207 w 439060"/>
                <a:gd name="connsiteY9" fmla="*/ 238079 h 595518"/>
                <a:gd name="connsiteX10" fmla="*/ 142876 w 439060"/>
                <a:gd name="connsiteY10" fmla="*/ 164260 h 595518"/>
                <a:gd name="connsiteX11" fmla="*/ 176213 w 439060"/>
                <a:gd name="connsiteY11" fmla="*/ 133304 h 595518"/>
                <a:gd name="connsiteX12" fmla="*/ 147638 w 439060"/>
                <a:gd name="connsiteY12" fmla="*/ 47578 h 595518"/>
                <a:gd name="connsiteX13" fmla="*/ 192882 w 439060"/>
                <a:gd name="connsiteY13" fmla="*/ 11860 h 595518"/>
                <a:gd name="connsiteX14" fmla="*/ 247651 w 439060"/>
                <a:gd name="connsiteY14" fmla="*/ 11860 h 595518"/>
                <a:gd name="connsiteX0" fmla="*/ 247651 w 439060"/>
                <a:gd name="connsiteY0" fmla="*/ 17107 h 600765"/>
                <a:gd name="connsiteX1" fmla="*/ 323851 w 439060"/>
                <a:gd name="connsiteY1" fmla="*/ 157601 h 600765"/>
                <a:gd name="connsiteX2" fmla="*/ 402431 w 439060"/>
                <a:gd name="connsiteY2" fmla="*/ 164744 h 600765"/>
                <a:gd name="connsiteX3" fmla="*/ 438151 w 439060"/>
                <a:gd name="connsiteY3" fmla="*/ 271901 h 600765"/>
                <a:gd name="connsiteX4" fmla="*/ 423070 w 439060"/>
                <a:gd name="connsiteY4" fmla="*/ 379056 h 600765"/>
                <a:gd name="connsiteX5" fmla="*/ 350044 w 439060"/>
                <a:gd name="connsiteY5" fmla="*/ 400489 h 600765"/>
                <a:gd name="connsiteX6" fmla="*/ 228600 w 439060"/>
                <a:gd name="connsiteY6" fmla="*/ 598926 h 600765"/>
                <a:gd name="connsiteX7" fmla="*/ 0 w 439060"/>
                <a:gd name="connsiteY7" fmla="*/ 600513 h 600765"/>
                <a:gd name="connsiteX8" fmla="*/ 165894 w 439060"/>
                <a:gd name="connsiteY8" fmla="*/ 344132 h 600765"/>
                <a:gd name="connsiteX9" fmla="*/ 126207 w 439060"/>
                <a:gd name="connsiteY9" fmla="*/ 243326 h 600765"/>
                <a:gd name="connsiteX10" fmla="*/ 142876 w 439060"/>
                <a:gd name="connsiteY10" fmla="*/ 169507 h 600765"/>
                <a:gd name="connsiteX11" fmla="*/ 176213 w 439060"/>
                <a:gd name="connsiteY11" fmla="*/ 138551 h 600765"/>
                <a:gd name="connsiteX12" fmla="*/ 147638 w 439060"/>
                <a:gd name="connsiteY12" fmla="*/ 52825 h 600765"/>
                <a:gd name="connsiteX13" fmla="*/ 192882 w 439060"/>
                <a:gd name="connsiteY13" fmla="*/ 17107 h 600765"/>
                <a:gd name="connsiteX14" fmla="*/ 247651 w 439060"/>
                <a:gd name="connsiteY14" fmla="*/ 17107 h 600765"/>
                <a:gd name="connsiteX0" fmla="*/ 247651 w 439060"/>
                <a:gd name="connsiteY0" fmla="*/ 17107 h 600765"/>
                <a:gd name="connsiteX1" fmla="*/ 323851 w 439060"/>
                <a:gd name="connsiteY1" fmla="*/ 157601 h 600765"/>
                <a:gd name="connsiteX2" fmla="*/ 404813 w 439060"/>
                <a:gd name="connsiteY2" fmla="*/ 169506 h 600765"/>
                <a:gd name="connsiteX3" fmla="*/ 438151 w 439060"/>
                <a:gd name="connsiteY3" fmla="*/ 271901 h 600765"/>
                <a:gd name="connsiteX4" fmla="*/ 423070 w 439060"/>
                <a:gd name="connsiteY4" fmla="*/ 379056 h 600765"/>
                <a:gd name="connsiteX5" fmla="*/ 350044 w 439060"/>
                <a:gd name="connsiteY5" fmla="*/ 400489 h 600765"/>
                <a:gd name="connsiteX6" fmla="*/ 228600 w 439060"/>
                <a:gd name="connsiteY6" fmla="*/ 598926 h 600765"/>
                <a:gd name="connsiteX7" fmla="*/ 0 w 439060"/>
                <a:gd name="connsiteY7" fmla="*/ 600513 h 600765"/>
                <a:gd name="connsiteX8" fmla="*/ 165894 w 439060"/>
                <a:gd name="connsiteY8" fmla="*/ 344132 h 600765"/>
                <a:gd name="connsiteX9" fmla="*/ 126207 w 439060"/>
                <a:gd name="connsiteY9" fmla="*/ 243326 h 600765"/>
                <a:gd name="connsiteX10" fmla="*/ 142876 w 439060"/>
                <a:gd name="connsiteY10" fmla="*/ 169507 h 600765"/>
                <a:gd name="connsiteX11" fmla="*/ 176213 w 439060"/>
                <a:gd name="connsiteY11" fmla="*/ 138551 h 600765"/>
                <a:gd name="connsiteX12" fmla="*/ 147638 w 439060"/>
                <a:gd name="connsiteY12" fmla="*/ 52825 h 600765"/>
                <a:gd name="connsiteX13" fmla="*/ 192882 w 439060"/>
                <a:gd name="connsiteY13" fmla="*/ 17107 h 600765"/>
                <a:gd name="connsiteX14" fmla="*/ 247651 w 439060"/>
                <a:gd name="connsiteY14" fmla="*/ 17107 h 600765"/>
                <a:gd name="connsiteX0" fmla="*/ 247651 w 439060"/>
                <a:gd name="connsiteY0" fmla="*/ 17107 h 604539"/>
                <a:gd name="connsiteX1" fmla="*/ 323851 w 439060"/>
                <a:gd name="connsiteY1" fmla="*/ 157601 h 604539"/>
                <a:gd name="connsiteX2" fmla="*/ 404813 w 439060"/>
                <a:gd name="connsiteY2" fmla="*/ 169506 h 604539"/>
                <a:gd name="connsiteX3" fmla="*/ 438151 w 439060"/>
                <a:gd name="connsiteY3" fmla="*/ 271901 h 604539"/>
                <a:gd name="connsiteX4" fmla="*/ 423070 w 439060"/>
                <a:gd name="connsiteY4" fmla="*/ 379056 h 604539"/>
                <a:gd name="connsiteX5" fmla="*/ 350044 w 439060"/>
                <a:gd name="connsiteY5" fmla="*/ 400489 h 604539"/>
                <a:gd name="connsiteX6" fmla="*/ 228600 w 439060"/>
                <a:gd name="connsiteY6" fmla="*/ 603688 h 604539"/>
                <a:gd name="connsiteX7" fmla="*/ 0 w 439060"/>
                <a:gd name="connsiteY7" fmla="*/ 600513 h 604539"/>
                <a:gd name="connsiteX8" fmla="*/ 165894 w 439060"/>
                <a:gd name="connsiteY8" fmla="*/ 344132 h 604539"/>
                <a:gd name="connsiteX9" fmla="*/ 126207 w 439060"/>
                <a:gd name="connsiteY9" fmla="*/ 243326 h 604539"/>
                <a:gd name="connsiteX10" fmla="*/ 142876 w 439060"/>
                <a:gd name="connsiteY10" fmla="*/ 169507 h 604539"/>
                <a:gd name="connsiteX11" fmla="*/ 176213 w 439060"/>
                <a:gd name="connsiteY11" fmla="*/ 138551 h 604539"/>
                <a:gd name="connsiteX12" fmla="*/ 147638 w 439060"/>
                <a:gd name="connsiteY12" fmla="*/ 52825 h 604539"/>
                <a:gd name="connsiteX13" fmla="*/ 192882 w 439060"/>
                <a:gd name="connsiteY13" fmla="*/ 17107 h 604539"/>
                <a:gd name="connsiteX14" fmla="*/ 247651 w 439060"/>
                <a:gd name="connsiteY14" fmla="*/ 17107 h 604539"/>
                <a:gd name="connsiteX0" fmla="*/ 250033 w 441442"/>
                <a:gd name="connsiteY0" fmla="*/ 17107 h 605528"/>
                <a:gd name="connsiteX1" fmla="*/ 326233 w 441442"/>
                <a:gd name="connsiteY1" fmla="*/ 157601 h 605528"/>
                <a:gd name="connsiteX2" fmla="*/ 407195 w 441442"/>
                <a:gd name="connsiteY2" fmla="*/ 169506 h 605528"/>
                <a:gd name="connsiteX3" fmla="*/ 440533 w 441442"/>
                <a:gd name="connsiteY3" fmla="*/ 271901 h 605528"/>
                <a:gd name="connsiteX4" fmla="*/ 425452 w 441442"/>
                <a:gd name="connsiteY4" fmla="*/ 379056 h 605528"/>
                <a:gd name="connsiteX5" fmla="*/ 352426 w 441442"/>
                <a:gd name="connsiteY5" fmla="*/ 400489 h 605528"/>
                <a:gd name="connsiteX6" fmla="*/ 230982 w 441442"/>
                <a:gd name="connsiteY6" fmla="*/ 603688 h 605528"/>
                <a:gd name="connsiteX7" fmla="*/ 0 w 441442"/>
                <a:gd name="connsiteY7" fmla="*/ 605276 h 605528"/>
                <a:gd name="connsiteX8" fmla="*/ 168276 w 441442"/>
                <a:gd name="connsiteY8" fmla="*/ 344132 h 605528"/>
                <a:gd name="connsiteX9" fmla="*/ 128589 w 441442"/>
                <a:gd name="connsiteY9" fmla="*/ 243326 h 605528"/>
                <a:gd name="connsiteX10" fmla="*/ 145258 w 441442"/>
                <a:gd name="connsiteY10" fmla="*/ 169507 h 605528"/>
                <a:gd name="connsiteX11" fmla="*/ 178595 w 441442"/>
                <a:gd name="connsiteY11" fmla="*/ 138551 h 605528"/>
                <a:gd name="connsiteX12" fmla="*/ 150020 w 441442"/>
                <a:gd name="connsiteY12" fmla="*/ 52825 h 605528"/>
                <a:gd name="connsiteX13" fmla="*/ 195264 w 441442"/>
                <a:gd name="connsiteY13" fmla="*/ 17107 h 605528"/>
                <a:gd name="connsiteX14" fmla="*/ 250033 w 441442"/>
                <a:gd name="connsiteY14" fmla="*/ 17107 h 60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442" h="605528">
                  <a:moveTo>
                    <a:pt x="250033" y="17107"/>
                  </a:moveTo>
                  <a:cubicBezTo>
                    <a:pt x="271861" y="52429"/>
                    <a:pt x="296070" y="120295"/>
                    <a:pt x="326233" y="157601"/>
                  </a:cubicBezTo>
                  <a:cubicBezTo>
                    <a:pt x="339727" y="153632"/>
                    <a:pt x="396083" y="164744"/>
                    <a:pt x="407195" y="169506"/>
                  </a:cubicBezTo>
                  <a:cubicBezTo>
                    <a:pt x="424657" y="204431"/>
                    <a:pt x="439739" y="198876"/>
                    <a:pt x="440533" y="271901"/>
                  </a:cubicBezTo>
                  <a:cubicBezTo>
                    <a:pt x="445560" y="326272"/>
                    <a:pt x="428230" y="358815"/>
                    <a:pt x="425452" y="379056"/>
                  </a:cubicBezTo>
                  <a:lnTo>
                    <a:pt x="352426" y="400489"/>
                  </a:lnTo>
                  <a:cubicBezTo>
                    <a:pt x="331789" y="437001"/>
                    <a:pt x="241698" y="599719"/>
                    <a:pt x="230982" y="603688"/>
                  </a:cubicBezTo>
                  <a:cubicBezTo>
                    <a:pt x="198438" y="606862"/>
                    <a:pt x="189045" y="604879"/>
                    <a:pt x="0" y="605276"/>
                  </a:cubicBezTo>
                  <a:lnTo>
                    <a:pt x="168276" y="344132"/>
                  </a:lnTo>
                  <a:cubicBezTo>
                    <a:pt x="152401" y="313176"/>
                    <a:pt x="132425" y="272430"/>
                    <a:pt x="128589" y="243326"/>
                  </a:cubicBezTo>
                  <a:cubicBezTo>
                    <a:pt x="124753" y="214222"/>
                    <a:pt x="136924" y="186969"/>
                    <a:pt x="145258" y="169507"/>
                  </a:cubicBezTo>
                  <a:cubicBezTo>
                    <a:pt x="153592" y="152045"/>
                    <a:pt x="177801" y="157998"/>
                    <a:pt x="178595" y="138551"/>
                  </a:cubicBezTo>
                  <a:cubicBezTo>
                    <a:pt x="179389" y="119104"/>
                    <a:pt x="155378" y="59572"/>
                    <a:pt x="150020" y="52825"/>
                  </a:cubicBezTo>
                  <a:cubicBezTo>
                    <a:pt x="166689" y="55206"/>
                    <a:pt x="178595" y="23060"/>
                    <a:pt x="195264" y="17107"/>
                  </a:cubicBezTo>
                  <a:cubicBezTo>
                    <a:pt x="211933" y="11154"/>
                    <a:pt x="228205" y="-18215"/>
                    <a:pt x="250033" y="171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98000">
                  <a:srgbClr val="F79646">
                    <a:lumMod val="75000"/>
                  </a:srgbClr>
                </a:gs>
                <a:gs pos="86000">
                  <a:srgbClr val="F79646">
                    <a:lumMod val="60000"/>
                    <a:lumOff val="40000"/>
                  </a:srgbClr>
                </a:gs>
                <a:gs pos="68750">
                  <a:srgbClr val="F79646">
                    <a:lumMod val="75000"/>
                  </a:srgbClr>
                </a:gs>
                <a:gs pos="59583">
                  <a:srgbClr val="F79646">
                    <a:lumMod val="60000"/>
                    <a:lumOff val="40000"/>
                  </a:srgbClr>
                </a:gs>
                <a:gs pos="51000">
                  <a:srgbClr val="F79646">
                    <a:lumMod val="75000"/>
                  </a:srgbClr>
                </a:gs>
                <a:gs pos="40000">
                  <a:srgbClr val="F79646">
                    <a:lumMod val="60000"/>
                    <a:lumOff val="40000"/>
                  </a:srgbClr>
                </a:gs>
                <a:gs pos="30000">
                  <a:srgbClr val="F79646">
                    <a:lumMod val="75000"/>
                  </a:srgbClr>
                </a:gs>
                <a:gs pos="20000">
                  <a:srgbClr val="F79646">
                    <a:lumMod val="60000"/>
                    <a:lumOff val="40000"/>
                  </a:srgbClr>
                </a:gs>
                <a:gs pos="10000">
                  <a:srgbClr val="F79646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 dirty="0"/>
            </a:p>
          </p:txBody>
        </p:sp>
        <p:sp>
          <p:nvSpPr>
            <p:cNvPr id="618" name="フリーフォーム 134">
              <a:extLst>
                <a:ext uri="{FF2B5EF4-FFF2-40B4-BE49-F238E27FC236}">
                  <a16:creationId xmlns:a16="http://schemas.microsoft.com/office/drawing/2014/main" id="{AD94B5C2-BA3C-5520-DFBE-A206D04EA3E2}"/>
                </a:ext>
              </a:extLst>
            </p:cNvPr>
            <p:cNvSpPr/>
            <p:nvPr/>
          </p:nvSpPr>
          <p:spPr>
            <a:xfrm>
              <a:off x="31148671" y="10316231"/>
              <a:ext cx="821695" cy="1640022"/>
            </a:xfrm>
            <a:custGeom>
              <a:avLst/>
              <a:gdLst>
                <a:gd name="connsiteX0" fmla="*/ 28575 w 142875"/>
                <a:gd name="connsiteY0" fmla="*/ 0 h 261937"/>
                <a:gd name="connsiteX1" fmla="*/ 45244 w 142875"/>
                <a:gd name="connsiteY1" fmla="*/ 59531 h 261937"/>
                <a:gd name="connsiteX2" fmla="*/ 111919 w 142875"/>
                <a:gd name="connsiteY2" fmla="*/ 90487 h 261937"/>
                <a:gd name="connsiteX3" fmla="*/ 111919 w 142875"/>
                <a:gd name="connsiteY3" fmla="*/ 104775 h 261937"/>
                <a:gd name="connsiteX4" fmla="*/ 142875 w 142875"/>
                <a:gd name="connsiteY4" fmla="*/ 140493 h 261937"/>
                <a:gd name="connsiteX5" fmla="*/ 111919 w 142875"/>
                <a:gd name="connsiteY5" fmla="*/ 188118 h 261937"/>
                <a:gd name="connsiteX6" fmla="*/ 119062 w 142875"/>
                <a:gd name="connsiteY6" fmla="*/ 200025 h 261937"/>
                <a:gd name="connsiteX7" fmla="*/ 64294 w 142875"/>
                <a:gd name="connsiteY7" fmla="*/ 219075 h 261937"/>
                <a:gd name="connsiteX8" fmla="*/ 40481 w 142875"/>
                <a:gd name="connsiteY8" fmla="*/ 261937 h 261937"/>
                <a:gd name="connsiteX9" fmla="*/ 21431 w 142875"/>
                <a:gd name="connsiteY9" fmla="*/ 202406 h 261937"/>
                <a:gd name="connsiteX10" fmla="*/ 0 w 142875"/>
                <a:gd name="connsiteY10" fmla="*/ 71437 h 261937"/>
                <a:gd name="connsiteX11" fmla="*/ 28575 w 142875"/>
                <a:gd name="connsiteY11" fmla="*/ 0 h 261937"/>
                <a:gd name="connsiteX0" fmla="*/ 28575 w 142875"/>
                <a:gd name="connsiteY0" fmla="*/ 0 h 261937"/>
                <a:gd name="connsiteX1" fmla="*/ 45244 w 142875"/>
                <a:gd name="connsiteY1" fmla="*/ 59531 h 261937"/>
                <a:gd name="connsiteX2" fmla="*/ 111919 w 142875"/>
                <a:gd name="connsiteY2" fmla="*/ 90487 h 261937"/>
                <a:gd name="connsiteX3" fmla="*/ 111919 w 142875"/>
                <a:gd name="connsiteY3" fmla="*/ 104775 h 261937"/>
                <a:gd name="connsiteX4" fmla="*/ 142875 w 142875"/>
                <a:gd name="connsiteY4" fmla="*/ 140493 h 261937"/>
                <a:gd name="connsiteX5" fmla="*/ 111919 w 142875"/>
                <a:gd name="connsiteY5" fmla="*/ 188118 h 261937"/>
                <a:gd name="connsiteX6" fmla="*/ 119062 w 142875"/>
                <a:gd name="connsiteY6" fmla="*/ 200025 h 261937"/>
                <a:gd name="connsiteX7" fmla="*/ 64294 w 142875"/>
                <a:gd name="connsiteY7" fmla="*/ 219075 h 261937"/>
                <a:gd name="connsiteX8" fmla="*/ 40481 w 142875"/>
                <a:gd name="connsiteY8" fmla="*/ 261937 h 261937"/>
                <a:gd name="connsiteX9" fmla="*/ 21431 w 142875"/>
                <a:gd name="connsiteY9" fmla="*/ 202406 h 261937"/>
                <a:gd name="connsiteX10" fmla="*/ 0 w 142875"/>
                <a:gd name="connsiteY10" fmla="*/ 83343 h 261937"/>
                <a:gd name="connsiteX11" fmla="*/ 28575 w 142875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16682 w 147638"/>
                <a:gd name="connsiteY3" fmla="*/ 104775 h 261937"/>
                <a:gd name="connsiteX4" fmla="*/ 147638 w 147638"/>
                <a:gd name="connsiteY4" fmla="*/ 140493 h 261937"/>
                <a:gd name="connsiteX5" fmla="*/ 116682 w 147638"/>
                <a:gd name="connsiteY5" fmla="*/ 188118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26194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16682 w 147638"/>
                <a:gd name="connsiteY3" fmla="*/ 104775 h 261937"/>
                <a:gd name="connsiteX4" fmla="*/ 147638 w 147638"/>
                <a:gd name="connsiteY4" fmla="*/ 140493 h 261937"/>
                <a:gd name="connsiteX5" fmla="*/ 116682 w 147638"/>
                <a:gd name="connsiteY5" fmla="*/ 188118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16669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658"/>
                <a:gd name="connsiteY0" fmla="*/ 0 h 261937"/>
                <a:gd name="connsiteX1" fmla="*/ 50007 w 147658"/>
                <a:gd name="connsiteY1" fmla="*/ 59531 h 261937"/>
                <a:gd name="connsiteX2" fmla="*/ 116682 w 147658"/>
                <a:gd name="connsiteY2" fmla="*/ 90487 h 261937"/>
                <a:gd name="connsiteX3" fmla="*/ 116682 w 147658"/>
                <a:gd name="connsiteY3" fmla="*/ 104775 h 261937"/>
                <a:gd name="connsiteX4" fmla="*/ 147638 w 147658"/>
                <a:gd name="connsiteY4" fmla="*/ 140493 h 261937"/>
                <a:gd name="connsiteX5" fmla="*/ 121444 w 147658"/>
                <a:gd name="connsiteY5" fmla="*/ 190499 h 261937"/>
                <a:gd name="connsiteX6" fmla="*/ 123825 w 147658"/>
                <a:gd name="connsiteY6" fmla="*/ 200025 h 261937"/>
                <a:gd name="connsiteX7" fmla="*/ 69057 w 147658"/>
                <a:gd name="connsiteY7" fmla="*/ 219075 h 261937"/>
                <a:gd name="connsiteX8" fmla="*/ 45244 w 147658"/>
                <a:gd name="connsiteY8" fmla="*/ 261937 h 261937"/>
                <a:gd name="connsiteX9" fmla="*/ 16669 w 147658"/>
                <a:gd name="connsiteY9" fmla="*/ 202406 h 261937"/>
                <a:gd name="connsiteX10" fmla="*/ 0 w 147658"/>
                <a:gd name="connsiteY10" fmla="*/ 83343 h 261937"/>
                <a:gd name="connsiteX11" fmla="*/ 33338 w 147658"/>
                <a:gd name="connsiteY11" fmla="*/ 0 h 261937"/>
                <a:gd name="connsiteX0" fmla="*/ 33338 w 147658"/>
                <a:gd name="connsiteY0" fmla="*/ 0 h 261937"/>
                <a:gd name="connsiteX1" fmla="*/ 50007 w 147658"/>
                <a:gd name="connsiteY1" fmla="*/ 59531 h 261937"/>
                <a:gd name="connsiteX2" fmla="*/ 116682 w 147658"/>
                <a:gd name="connsiteY2" fmla="*/ 90487 h 261937"/>
                <a:gd name="connsiteX3" fmla="*/ 116682 w 147658"/>
                <a:gd name="connsiteY3" fmla="*/ 104775 h 261937"/>
                <a:gd name="connsiteX4" fmla="*/ 147638 w 147658"/>
                <a:gd name="connsiteY4" fmla="*/ 140493 h 261937"/>
                <a:gd name="connsiteX5" fmla="*/ 121444 w 147658"/>
                <a:gd name="connsiteY5" fmla="*/ 190499 h 261937"/>
                <a:gd name="connsiteX6" fmla="*/ 123825 w 147658"/>
                <a:gd name="connsiteY6" fmla="*/ 200025 h 261937"/>
                <a:gd name="connsiteX7" fmla="*/ 69057 w 147658"/>
                <a:gd name="connsiteY7" fmla="*/ 219075 h 261937"/>
                <a:gd name="connsiteX8" fmla="*/ 45244 w 147658"/>
                <a:gd name="connsiteY8" fmla="*/ 261937 h 261937"/>
                <a:gd name="connsiteX9" fmla="*/ 16669 w 147658"/>
                <a:gd name="connsiteY9" fmla="*/ 202406 h 261937"/>
                <a:gd name="connsiteX10" fmla="*/ 0 w 147658"/>
                <a:gd name="connsiteY10" fmla="*/ 83343 h 261937"/>
                <a:gd name="connsiteX11" fmla="*/ 33338 w 147658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21444 w 147638"/>
                <a:gd name="connsiteY3" fmla="*/ 100013 h 261937"/>
                <a:gd name="connsiteX4" fmla="*/ 147638 w 147638"/>
                <a:gd name="connsiteY4" fmla="*/ 140493 h 261937"/>
                <a:gd name="connsiteX5" fmla="*/ 121444 w 147638"/>
                <a:gd name="connsiteY5" fmla="*/ 190499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16669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770"/>
                <a:gd name="connsiteY0" fmla="*/ 0 h 261937"/>
                <a:gd name="connsiteX1" fmla="*/ 50007 w 147770"/>
                <a:gd name="connsiteY1" fmla="*/ 59531 h 261937"/>
                <a:gd name="connsiteX2" fmla="*/ 116682 w 147770"/>
                <a:gd name="connsiteY2" fmla="*/ 90487 h 261937"/>
                <a:gd name="connsiteX3" fmla="*/ 130969 w 147770"/>
                <a:gd name="connsiteY3" fmla="*/ 95250 h 261937"/>
                <a:gd name="connsiteX4" fmla="*/ 147638 w 147770"/>
                <a:gd name="connsiteY4" fmla="*/ 140493 h 261937"/>
                <a:gd name="connsiteX5" fmla="*/ 121444 w 147770"/>
                <a:gd name="connsiteY5" fmla="*/ 190499 h 261937"/>
                <a:gd name="connsiteX6" fmla="*/ 123825 w 147770"/>
                <a:gd name="connsiteY6" fmla="*/ 200025 h 261937"/>
                <a:gd name="connsiteX7" fmla="*/ 69057 w 147770"/>
                <a:gd name="connsiteY7" fmla="*/ 219075 h 261937"/>
                <a:gd name="connsiteX8" fmla="*/ 45244 w 147770"/>
                <a:gd name="connsiteY8" fmla="*/ 261937 h 261937"/>
                <a:gd name="connsiteX9" fmla="*/ 16669 w 147770"/>
                <a:gd name="connsiteY9" fmla="*/ 202406 h 261937"/>
                <a:gd name="connsiteX10" fmla="*/ 0 w 147770"/>
                <a:gd name="connsiteY10" fmla="*/ 83343 h 261937"/>
                <a:gd name="connsiteX11" fmla="*/ 33338 w 147770"/>
                <a:gd name="connsiteY11" fmla="*/ 0 h 261937"/>
                <a:gd name="connsiteX0" fmla="*/ 33338 w 147770"/>
                <a:gd name="connsiteY0" fmla="*/ 0 h 261937"/>
                <a:gd name="connsiteX1" fmla="*/ 50007 w 147770"/>
                <a:gd name="connsiteY1" fmla="*/ 59531 h 261937"/>
                <a:gd name="connsiteX2" fmla="*/ 116682 w 147770"/>
                <a:gd name="connsiteY2" fmla="*/ 90487 h 261937"/>
                <a:gd name="connsiteX3" fmla="*/ 130969 w 147770"/>
                <a:gd name="connsiteY3" fmla="*/ 95250 h 261937"/>
                <a:gd name="connsiteX4" fmla="*/ 147638 w 147770"/>
                <a:gd name="connsiteY4" fmla="*/ 140493 h 261937"/>
                <a:gd name="connsiteX5" fmla="*/ 121444 w 147770"/>
                <a:gd name="connsiteY5" fmla="*/ 190499 h 261937"/>
                <a:gd name="connsiteX6" fmla="*/ 128587 w 147770"/>
                <a:gd name="connsiteY6" fmla="*/ 209550 h 261937"/>
                <a:gd name="connsiteX7" fmla="*/ 69057 w 147770"/>
                <a:gd name="connsiteY7" fmla="*/ 219075 h 261937"/>
                <a:gd name="connsiteX8" fmla="*/ 45244 w 147770"/>
                <a:gd name="connsiteY8" fmla="*/ 261937 h 261937"/>
                <a:gd name="connsiteX9" fmla="*/ 16669 w 147770"/>
                <a:gd name="connsiteY9" fmla="*/ 202406 h 261937"/>
                <a:gd name="connsiteX10" fmla="*/ 0 w 147770"/>
                <a:gd name="connsiteY10" fmla="*/ 83343 h 261937"/>
                <a:gd name="connsiteX11" fmla="*/ 33338 w 147770"/>
                <a:gd name="connsiteY11" fmla="*/ 0 h 261937"/>
                <a:gd name="connsiteX0" fmla="*/ 33338 w 147674"/>
                <a:gd name="connsiteY0" fmla="*/ 0 h 261937"/>
                <a:gd name="connsiteX1" fmla="*/ 50007 w 147674"/>
                <a:gd name="connsiteY1" fmla="*/ 59531 h 261937"/>
                <a:gd name="connsiteX2" fmla="*/ 116682 w 147674"/>
                <a:gd name="connsiteY2" fmla="*/ 90487 h 261937"/>
                <a:gd name="connsiteX3" fmla="*/ 130969 w 147674"/>
                <a:gd name="connsiteY3" fmla="*/ 95250 h 261937"/>
                <a:gd name="connsiteX4" fmla="*/ 147638 w 147674"/>
                <a:gd name="connsiteY4" fmla="*/ 140493 h 261937"/>
                <a:gd name="connsiteX5" fmla="*/ 126207 w 147674"/>
                <a:gd name="connsiteY5" fmla="*/ 188118 h 261937"/>
                <a:gd name="connsiteX6" fmla="*/ 128587 w 147674"/>
                <a:gd name="connsiteY6" fmla="*/ 209550 h 261937"/>
                <a:gd name="connsiteX7" fmla="*/ 69057 w 147674"/>
                <a:gd name="connsiteY7" fmla="*/ 219075 h 261937"/>
                <a:gd name="connsiteX8" fmla="*/ 45244 w 147674"/>
                <a:gd name="connsiteY8" fmla="*/ 261937 h 261937"/>
                <a:gd name="connsiteX9" fmla="*/ 16669 w 147674"/>
                <a:gd name="connsiteY9" fmla="*/ 202406 h 261937"/>
                <a:gd name="connsiteX10" fmla="*/ 0 w 147674"/>
                <a:gd name="connsiteY10" fmla="*/ 83343 h 261937"/>
                <a:gd name="connsiteX11" fmla="*/ 33338 w 147674"/>
                <a:gd name="connsiteY11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0 w 150055"/>
                <a:gd name="connsiteY10" fmla="*/ 83343 h 261937"/>
                <a:gd name="connsiteX11" fmla="*/ 35719 w 150055"/>
                <a:gd name="connsiteY11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9526 w 150055"/>
                <a:gd name="connsiteY10" fmla="*/ 145256 h 261937"/>
                <a:gd name="connsiteX11" fmla="*/ 0 w 150055"/>
                <a:gd name="connsiteY11" fmla="*/ 83343 h 261937"/>
                <a:gd name="connsiteX12" fmla="*/ 35719 w 150055"/>
                <a:gd name="connsiteY12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28576 w 150055"/>
                <a:gd name="connsiteY10" fmla="*/ 142875 h 261937"/>
                <a:gd name="connsiteX11" fmla="*/ 0 w 150055"/>
                <a:gd name="connsiteY11" fmla="*/ 83343 h 261937"/>
                <a:gd name="connsiteX12" fmla="*/ 35719 w 150055"/>
                <a:gd name="connsiteY12" fmla="*/ 0 h 261937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30968 w 150055"/>
                <a:gd name="connsiteY6" fmla="*/ 209550 h 297656"/>
                <a:gd name="connsiteX7" fmla="*/ 71438 w 150055"/>
                <a:gd name="connsiteY7" fmla="*/ 219075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30968 w 150055"/>
                <a:gd name="connsiteY6" fmla="*/ 209550 h 297656"/>
                <a:gd name="connsiteX7" fmla="*/ 97632 w 150055"/>
                <a:gd name="connsiteY7" fmla="*/ 240506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40493 w 150055"/>
                <a:gd name="connsiteY6" fmla="*/ 228600 h 297656"/>
                <a:gd name="connsiteX7" fmla="*/ 97632 w 150055"/>
                <a:gd name="connsiteY7" fmla="*/ 240506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64294 w 150055"/>
                <a:gd name="connsiteY0" fmla="*/ 0 h 366713"/>
                <a:gd name="connsiteX1" fmla="*/ 52388 w 150055"/>
                <a:gd name="connsiteY1" fmla="*/ 128588 h 366713"/>
                <a:gd name="connsiteX2" fmla="*/ 119063 w 150055"/>
                <a:gd name="connsiteY2" fmla="*/ 159544 h 366713"/>
                <a:gd name="connsiteX3" fmla="*/ 133350 w 150055"/>
                <a:gd name="connsiteY3" fmla="*/ 164307 h 366713"/>
                <a:gd name="connsiteX4" fmla="*/ 150019 w 150055"/>
                <a:gd name="connsiteY4" fmla="*/ 209550 h 366713"/>
                <a:gd name="connsiteX5" fmla="*/ 128588 w 150055"/>
                <a:gd name="connsiteY5" fmla="*/ 257175 h 366713"/>
                <a:gd name="connsiteX6" fmla="*/ 140493 w 150055"/>
                <a:gd name="connsiteY6" fmla="*/ 297657 h 366713"/>
                <a:gd name="connsiteX7" fmla="*/ 97632 w 150055"/>
                <a:gd name="connsiteY7" fmla="*/ 309563 h 366713"/>
                <a:gd name="connsiteX8" fmla="*/ 61912 w 150055"/>
                <a:gd name="connsiteY8" fmla="*/ 366713 h 366713"/>
                <a:gd name="connsiteX9" fmla="*/ 19050 w 150055"/>
                <a:gd name="connsiteY9" fmla="*/ 271463 h 366713"/>
                <a:gd name="connsiteX10" fmla="*/ 28576 w 150055"/>
                <a:gd name="connsiteY10" fmla="*/ 211932 h 366713"/>
                <a:gd name="connsiteX11" fmla="*/ 0 w 150055"/>
                <a:gd name="connsiteY11" fmla="*/ 152400 h 366713"/>
                <a:gd name="connsiteX12" fmla="*/ 64294 w 150055"/>
                <a:gd name="connsiteY12" fmla="*/ 0 h 366713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33350 w 167426"/>
                <a:gd name="connsiteY3" fmla="*/ 172470 h 374876"/>
                <a:gd name="connsiteX4" fmla="*/ 150019 w 167426"/>
                <a:gd name="connsiteY4" fmla="*/ 217713 h 374876"/>
                <a:gd name="connsiteX5" fmla="*/ 128588 w 167426"/>
                <a:gd name="connsiteY5" fmla="*/ 265338 h 374876"/>
                <a:gd name="connsiteX6" fmla="*/ 140493 w 167426"/>
                <a:gd name="connsiteY6" fmla="*/ 305820 h 374876"/>
                <a:gd name="connsiteX7" fmla="*/ 97632 w 167426"/>
                <a:gd name="connsiteY7" fmla="*/ 317726 h 374876"/>
                <a:gd name="connsiteX8" fmla="*/ 61912 w 167426"/>
                <a:gd name="connsiteY8" fmla="*/ 374876 h 374876"/>
                <a:gd name="connsiteX9" fmla="*/ 19050 w 167426"/>
                <a:gd name="connsiteY9" fmla="*/ 279626 h 374876"/>
                <a:gd name="connsiteX10" fmla="*/ 28576 w 167426"/>
                <a:gd name="connsiteY10" fmla="*/ 220095 h 374876"/>
                <a:gd name="connsiteX11" fmla="*/ 0 w 167426"/>
                <a:gd name="connsiteY11" fmla="*/ 160563 h 374876"/>
                <a:gd name="connsiteX12" fmla="*/ 64294 w 167426"/>
                <a:gd name="connsiteY12" fmla="*/ 8163 h 374876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33350 w 167426"/>
                <a:gd name="connsiteY3" fmla="*/ 172470 h 374876"/>
                <a:gd name="connsiteX4" fmla="*/ 150019 w 167426"/>
                <a:gd name="connsiteY4" fmla="*/ 217713 h 374876"/>
                <a:gd name="connsiteX5" fmla="*/ 128588 w 167426"/>
                <a:gd name="connsiteY5" fmla="*/ 265338 h 374876"/>
                <a:gd name="connsiteX6" fmla="*/ 140493 w 167426"/>
                <a:gd name="connsiteY6" fmla="*/ 305820 h 374876"/>
                <a:gd name="connsiteX7" fmla="*/ 97632 w 167426"/>
                <a:gd name="connsiteY7" fmla="*/ 317726 h 374876"/>
                <a:gd name="connsiteX8" fmla="*/ 61912 w 167426"/>
                <a:gd name="connsiteY8" fmla="*/ 374876 h 374876"/>
                <a:gd name="connsiteX9" fmla="*/ 19050 w 167426"/>
                <a:gd name="connsiteY9" fmla="*/ 279626 h 374876"/>
                <a:gd name="connsiteX10" fmla="*/ 28576 w 167426"/>
                <a:gd name="connsiteY10" fmla="*/ 220095 h 374876"/>
                <a:gd name="connsiteX11" fmla="*/ 0 w 167426"/>
                <a:gd name="connsiteY11" fmla="*/ 160563 h 374876"/>
                <a:gd name="connsiteX12" fmla="*/ 64294 w 167426"/>
                <a:gd name="connsiteY12" fmla="*/ 8163 h 374876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50019 w 167426"/>
                <a:gd name="connsiteY3" fmla="*/ 217713 h 374876"/>
                <a:gd name="connsiteX4" fmla="*/ 128588 w 167426"/>
                <a:gd name="connsiteY4" fmla="*/ 265338 h 374876"/>
                <a:gd name="connsiteX5" fmla="*/ 140493 w 167426"/>
                <a:gd name="connsiteY5" fmla="*/ 305820 h 374876"/>
                <a:gd name="connsiteX6" fmla="*/ 97632 w 167426"/>
                <a:gd name="connsiteY6" fmla="*/ 317726 h 374876"/>
                <a:gd name="connsiteX7" fmla="*/ 61912 w 167426"/>
                <a:gd name="connsiteY7" fmla="*/ 374876 h 374876"/>
                <a:gd name="connsiteX8" fmla="*/ 19050 w 167426"/>
                <a:gd name="connsiteY8" fmla="*/ 279626 h 374876"/>
                <a:gd name="connsiteX9" fmla="*/ 28576 w 167426"/>
                <a:gd name="connsiteY9" fmla="*/ 220095 h 374876"/>
                <a:gd name="connsiteX10" fmla="*/ 0 w 167426"/>
                <a:gd name="connsiteY10" fmla="*/ 160563 h 374876"/>
                <a:gd name="connsiteX11" fmla="*/ 64294 w 167426"/>
                <a:gd name="connsiteY11" fmla="*/ 8163 h 374876"/>
                <a:gd name="connsiteX0" fmla="*/ 64294 w 167836"/>
                <a:gd name="connsiteY0" fmla="*/ 8163 h 374876"/>
                <a:gd name="connsiteX1" fmla="*/ 166688 w 167836"/>
                <a:gd name="connsiteY1" fmla="*/ 8164 h 374876"/>
                <a:gd name="connsiteX2" fmla="*/ 119063 w 167836"/>
                <a:gd name="connsiteY2" fmla="*/ 167707 h 374876"/>
                <a:gd name="connsiteX3" fmla="*/ 150019 w 167836"/>
                <a:gd name="connsiteY3" fmla="*/ 217713 h 374876"/>
                <a:gd name="connsiteX4" fmla="*/ 128588 w 167836"/>
                <a:gd name="connsiteY4" fmla="*/ 265338 h 374876"/>
                <a:gd name="connsiteX5" fmla="*/ 140493 w 167836"/>
                <a:gd name="connsiteY5" fmla="*/ 305820 h 374876"/>
                <a:gd name="connsiteX6" fmla="*/ 97632 w 167836"/>
                <a:gd name="connsiteY6" fmla="*/ 317726 h 374876"/>
                <a:gd name="connsiteX7" fmla="*/ 61912 w 167836"/>
                <a:gd name="connsiteY7" fmla="*/ 374876 h 374876"/>
                <a:gd name="connsiteX8" fmla="*/ 19050 w 167836"/>
                <a:gd name="connsiteY8" fmla="*/ 279626 h 374876"/>
                <a:gd name="connsiteX9" fmla="*/ 28576 w 167836"/>
                <a:gd name="connsiteY9" fmla="*/ 220095 h 374876"/>
                <a:gd name="connsiteX10" fmla="*/ 0 w 167836"/>
                <a:gd name="connsiteY10" fmla="*/ 160563 h 374876"/>
                <a:gd name="connsiteX11" fmla="*/ 64294 w 167836"/>
                <a:gd name="connsiteY11" fmla="*/ 8163 h 374876"/>
                <a:gd name="connsiteX0" fmla="*/ 64294 w 167836"/>
                <a:gd name="connsiteY0" fmla="*/ 8163 h 374876"/>
                <a:gd name="connsiteX1" fmla="*/ 166688 w 167836"/>
                <a:gd name="connsiteY1" fmla="*/ 8164 h 374876"/>
                <a:gd name="connsiteX2" fmla="*/ 119063 w 167836"/>
                <a:gd name="connsiteY2" fmla="*/ 167707 h 374876"/>
                <a:gd name="connsiteX3" fmla="*/ 150019 w 167836"/>
                <a:gd name="connsiteY3" fmla="*/ 217713 h 374876"/>
                <a:gd name="connsiteX4" fmla="*/ 128588 w 167836"/>
                <a:gd name="connsiteY4" fmla="*/ 265338 h 374876"/>
                <a:gd name="connsiteX5" fmla="*/ 140493 w 167836"/>
                <a:gd name="connsiteY5" fmla="*/ 305820 h 374876"/>
                <a:gd name="connsiteX6" fmla="*/ 97632 w 167836"/>
                <a:gd name="connsiteY6" fmla="*/ 317726 h 374876"/>
                <a:gd name="connsiteX7" fmla="*/ 61912 w 167836"/>
                <a:gd name="connsiteY7" fmla="*/ 374876 h 374876"/>
                <a:gd name="connsiteX8" fmla="*/ 19050 w 167836"/>
                <a:gd name="connsiteY8" fmla="*/ 279626 h 374876"/>
                <a:gd name="connsiteX9" fmla="*/ 28576 w 167836"/>
                <a:gd name="connsiteY9" fmla="*/ 220095 h 374876"/>
                <a:gd name="connsiteX10" fmla="*/ 0 w 167836"/>
                <a:gd name="connsiteY10" fmla="*/ 160563 h 374876"/>
                <a:gd name="connsiteX11" fmla="*/ 64294 w 167836"/>
                <a:gd name="connsiteY11" fmla="*/ 8163 h 374876"/>
                <a:gd name="connsiteX0" fmla="*/ 64294 w 173391"/>
                <a:gd name="connsiteY0" fmla="*/ 218 h 366931"/>
                <a:gd name="connsiteX1" fmla="*/ 166688 w 173391"/>
                <a:gd name="connsiteY1" fmla="*/ 219 h 366931"/>
                <a:gd name="connsiteX2" fmla="*/ 119063 w 173391"/>
                <a:gd name="connsiteY2" fmla="*/ 159762 h 366931"/>
                <a:gd name="connsiteX3" fmla="*/ 150019 w 173391"/>
                <a:gd name="connsiteY3" fmla="*/ 209768 h 366931"/>
                <a:gd name="connsiteX4" fmla="*/ 128588 w 173391"/>
                <a:gd name="connsiteY4" fmla="*/ 257393 h 366931"/>
                <a:gd name="connsiteX5" fmla="*/ 140493 w 173391"/>
                <a:gd name="connsiteY5" fmla="*/ 297875 h 366931"/>
                <a:gd name="connsiteX6" fmla="*/ 97632 w 173391"/>
                <a:gd name="connsiteY6" fmla="*/ 309781 h 366931"/>
                <a:gd name="connsiteX7" fmla="*/ 61912 w 173391"/>
                <a:gd name="connsiteY7" fmla="*/ 366931 h 366931"/>
                <a:gd name="connsiteX8" fmla="*/ 19050 w 173391"/>
                <a:gd name="connsiteY8" fmla="*/ 271681 h 366931"/>
                <a:gd name="connsiteX9" fmla="*/ 28576 w 173391"/>
                <a:gd name="connsiteY9" fmla="*/ 212150 h 366931"/>
                <a:gd name="connsiteX10" fmla="*/ 0 w 173391"/>
                <a:gd name="connsiteY10" fmla="*/ 152618 h 366931"/>
                <a:gd name="connsiteX11" fmla="*/ 64294 w 173391"/>
                <a:gd name="connsiteY11" fmla="*/ 218 h 366931"/>
                <a:gd name="connsiteX0" fmla="*/ 64294 w 180025"/>
                <a:gd name="connsiteY0" fmla="*/ 218 h 366931"/>
                <a:gd name="connsiteX1" fmla="*/ 173831 w 180025"/>
                <a:gd name="connsiteY1" fmla="*/ 219 h 366931"/>
                <a:gd name="connsiteX2" fmla="*/ 119063 w 180025"/>
                <a:gd name="connsiteY2" fmla="*/ 159762 h 366931"/>
                <a:gd name="connsiteX3" fmla="*/ 150019 w 180025"/>
                <a:gd name="connsiteY3" fmla="*/ 209768 h 366931"/>
                <a:gd name="connsiteX4" fmla="*/ 128588 w 180025"/>
                <a:gd name="connsiteY4" fmla="*/ 257393 h 366931"/>
                <a:gd name="connsiteX5" fmla="*/ 140493 w 180025"/>
                <a:gd name="connsiteY5" fmla="*/ 297875 h 366931"/>
                <a:gd name="connsiteX6" fmla="*/ 97632 w 180025"/>
                <a:gd name="connsiteY6" fmla="*/ 309781 h 366931"/>
                <a:gd name="connsiteX7" fmla="*/ 61912 w 180025"/>
                <a:gd name="connsiteY7" fmla="*/ 366931 h 366931"/>
                <a:gd name="connsiteX8" fmla="*/ 19050 w 180025"/>
                <a:gd name="connsiteY8" fmla="*/ 271681 h 366931"/>
                <a:gd name="connsiteX9" fmla="*/ 28576 w 180025"/>
                <a:gd name="connsiteY9" fmla="*/ 212150 h 366931"/>
                <a:gd name="connsiteX10" fmla="*/ 0 w 180025"/>
                <a:gd name="connsiteY10" fmla="*/ 152618 h 366931"/>
                <a:gd name="connsiteX11" fmla="*/ 64294 w 180025"/>
                <a:gd name="connsiteY11" fmla="*/ 218 h 366931"/>
                <a:gd name="connsiteX0" fmla="*/ 64294 w 174353"/>
                <a:gd name="connsiteY0" fmla="*/ 0 h 366713"/>
                <a:gd name="connsiteX1" fmla="*/ 173831 w 174353"/>
                <a:gd name="connsiteY1" fmla="*/ 1 h 366713"/>
                <a:gd name="connsiteX2" fmla="*/ 119063 w 174353"/>
                <a:gd name="connsiteY2" fmla="*/ 159544 h 366713"/>
                <a:gd name="connsiteX3" fmla="*/ 150019 w 174353"/>
                <a:gd name="connsiteY3" fmla="*/ 209550 h 366713"/>
                <a:gd name="connsiteX4" fmla="*/ 128588 w 174353"/>
                <a:gd name="connsiteY4" fmla="*/ 257175 h 366713"/>
                <a:gd name="connsiteX5" fmla="*/ 140493 w 174353"/>
                <a:gd name="connsiteY5" fmla="*/ 297657 h 366713"/>
                <a:gd name="connsiteX6" fmla="*/ 97632 w 174353"/>
                <a:gd name="connsiteY6" fmla="*/ 309563 h 366713"/>
                <a:gd name="connsiteX7" fmla="*/ 61912 w 174353"/>
                <a:gd name="connsiteY7" fmla="*/ 366713 h 366713"/>
                <a:gd name="connsiteX8" fmla="*/ 19050 w 174353"/>
                <a:gd name="connsiteY8" fmla="*/ 271463 h 366713"/>
                <a:gd name="connsiteX9" fmla="*/ 28576 w 174353"/>
                <a:gd name="connsiteY9" fmla="*/ 211932 h 366713"/>
                <a:gd name="connsiteX10" fmla="*/ 0 w 174353"/>
                <a:gd name="connsiteY10" fmla="*/ 152400 h 366713"/>
                <a:gd name="connsiteX11" fmla="*/ 64294 w 174353"/>
                <a:gd name="connsiteY11" fmla="*/ 0 h 366713"/>
                <a:gd name="connsiteX0" fmla="*/ 64294 w 174353"/>
                <a:gd name="connsiteY0" fmla="*/ 688 h 367401"/>
                <a:gd name="connsiteX1" fmla="*/ 173831 w 174353"/>
                <a:gd name="connsiteY1" fmla="*/ 689 h 367401"/>
                <a:gd name="connsiteX2" fmla="*/ 119063 w 174353"/>
                <a:gd name="connsiteY2" fmla="*/ 160232 h 367401"/>
                <a:gd name="connsiteX3" fmla="*/ 150019 w 174353"/>
                <a:gd name="connsiteY3" fmla="*/ 210238 h 367401"/>
                <a:gd name="connsiteX4" fmla="*/ 128588 w 174353"/>
                <a:gd name="connsiteY4" fmla="*/ 257863 h 367401"/>
                <a:gd name="connsiteX5" fmla="*/ 140493 w 174353"/>
                <a:gd name="connsiteY5" fmla="*/ 298345 h 367401"/>
                <a:gd name="connsiteX6" fmla="*/ 97632 w 174353"/>
                <a:gd name="connsiteY6" fmla="*/ 310251 h 367401"/>
                <a:gd name="connsiteX7" fmla="*/ 61912 w 174353"/>
                <a:gd name="connsiteY7" fmla="*/ 367401 h 367401"/>
                <a:gd name="connsiteX8" fmla="*/ 19050 w 174353"/>
                <a:gd name="connsiteY8" fmla="*/ 272151 h 367401"/>
                <a:gd name="connsiteX9" fmla="*/ 28576 w 174353"/>
                <a:gd name="connsiteY9" fmla="*/ 212620 h 367401"/>
                <a:gd name="connsiteX10" fmla="*/ 0 w 174353"/>
                <a:gd name="connsiteY10" fmla="*/ 153088 h 367401"/>
                <a:gd name="connsiteX11" fmla="*/ 64294 w 174353"/>
                <a:gd name="connsiteY11" fmla="*/ 688 h 367401"/>
                <a:gd name="connsiteX0" fmla="*/ 64294 w 174846"/>
                <a:gd name="connsiteY0" fmla="*/ 9209 h 380684"/>
                <a:gd name="connsiteX1" fmla="*/ 173831 w 174846"/>
                <a:gd name="connsiteY1" fmla="*/ 13972 h 380684"/>
                <a:gd name="connsiteX2" fmla="*/ 119063 w 174846"/>
                <a:gd name="connsiteY2" fmla="*/ 173515 h 380684"/>
                <a:gd name="connsiteX3" fmla="*/ 150019 w 174846"/>
                <a:gd name="connsiteY3" fmla="*/ 223521 h 380684"/>
                <a:gd name="connsiteX4" fmla="*/ 128588 w 174846"/>
                <a:gd name="connsiteY4" fmla="*/ 271146 h 380684"/>
                <a:gd name="connsiteX5" fmla="*/ 140493 w 174846"/>
                <a:gd name="connsiteY5" fmla="*/ 311628 h 380684"/>
                <a:gd name="connsiteX6" fmla="*/ 97632 w 174846"/>
                <a:gd name="connsiteY6" fmla="*/ 323534 h 380684"/>
                <a:gd name="connsiteX7" fmla="*/ 61912 w 174846"/>
                <a:gd name="connsiteY7" fmla="*/ 380684 h 380684"/>
                <a:gd name="connsiteX8" fmla="*/ 19050 w 174846"/>
                <a:gd name="connsiteY8" fmla="*/ 285434 h 380684"/>
                <a:gd name="connsiteX9" fmla="*/ 28576 w 174846"/>
                <a:gd name="connsiteY9" fmla="*/ 225903 h 380684"/>
                <a:gd name="connsiteX10" fmla="*/ 0 w 174846"/>
                <a:gd name="connsiteY10" fmla="*/ 166371 h 380684"/>
                <a:gd name="connsiteX11" fmla="*/ 64294 w 174846"/>
                <a:gd name="connsiteY11" fmla="*/ 9209 h 380684"/>
                <a:gd name="connsiteX0" fmla="*/ 64294 w 174846"/>
                <a:gd name="connsiteY0" fmla="*/ 8570 h 380045"/>
                <a:gd name="connsiteX1" fmla="*/ 173831 w 174846"/>
                <a:gd name="connsiteY1" fmla="*/ 13333 h 380045"/>
                <a:gd name="connsiteX2" fmla="*/ 119063 w 174846"/>
                <a:gd name="connsiteY2" fmla="*/ 172876 h 380045"/>
                <a:gd name="connsiteX3" fmla="*/ 150019 w 174846"/>
                <a:gd name="connsiteY3" fmla="*/ 222882 h 380045"/>
                <a:gd name="connsiteX4" fmla="*/ 128588 w 174846"/>
                <a:gd name="connsiteY4" fmla="*/ 270507 h 380045"/>
                <a:gd name="connsiteX5" fmla="*/ 140493 w 174846"/>
                <a:gd name="connsiteY5" fmla="*/ 310989 h 380045"/>
                <a:gd name="connsiteX6" fmla="*/ 97632 w 174846"/>
                <a:gd name="connsiteY6" fmla="*/ 322895 h 380045"/>
                <a:gd name="connsiteX7" fmla="*/ 61912 w 174846"/>
                <a:gd name="connsiteY7" fmla="*/ 380045 h 380045"/>
                <a:gd name="connsiteX8" fmla="*/ 19050 w 174846"/>
                <a:gd name="connsiteY8" fmla="*/ 284795 h 380045"/>
                <a:gd name="connsiteX9" fmla="*/ 28576 w 174846"/>
                <a:gd name="connsiteY9" fmla="*/ 225264 h 380045"/>
                <a:gd name="connsiteX10" fmla="*/ 0 w 174846"/>
                <a:gd name="connsiteY10" fmla="*/ 165732 h 380045"/>
                <a:gd name="connsiteX11" fmla="*/ 64294 w 174846"/>
                <a:gd name="connsiteY11" fmla="*/ 8570 h 380045"/>
                <a:gd name="connsiteX0" fmla="*/ 64294 w 179054"/>
                <a:gd name="connsiteY0" fmla="*/ 0 h 371475"/>
                <a:gd name="connsiteX1" fmla="*/ 173831 w 179054"/>
                <a:gd name="connsiteY1" fmla="*/ 4763 h 371475"/>
                <a:gd name="connsiteX2" fmla="*/ 119063 w 179054"/>
                <a:gd name="connsiteY2" fmla="*/ 164306 h 371475"/>
                <a:gd name="connsiteX3" fmla="*/ 150019 w 179054"/>
                <a:gd name="connsiteY3" fmla="*/ 214312 h 371475"/>
                <a:gd name="connsiteX4" fmla="*/ 128588 w 179054"/>
                <a:gd name="connsiteY4" fmla="*/ 261937 h 371475"/>
                <a:gd name="connsiteX5" fmla="*/ 140493 w 179054"/>
                <a:gd name="connsiteY5" fmla="*/ 302419 h 371475"/>
                <a:gd name="connsiteX6" fmla="*/ 97632 w 179054"/>
                <a:gd name="connsiteY6" fmla="*/ 314325 h 371475"/>
                <a:gd name="connsiteX7" fmla="*/ 61912 w 179054"/>
                <a:gd name="connsiteY7" fmla="*/ 371475 h 371475"/>
                <a:gd name="connsiteX8" fmla="*/ 19050 w 179054"/>
                <a:gd name="connsiteY8" fmla="*/ 276225 h 371475"/>
                <a:gd name="connsiteX9" fmla="*/ 28576 w 179054"/>
                <a:gd name="connsiteY9" fmla="*/ 216694 h 371475"/>
                <a:gd name="connsiteX10" fmla="*/ 0 w 179054"/>
                <a:gd name="connsiteY10" fmla="*/ 157162 h 371475"/>
                <a:gd name="connsiteX11" fmla="*/ 64294 w 179054"/>
                <a:gd name="connsiteY11" fmla="*/ 0 h 371475"/>
                <a:gd name="connsiteX0" fmla="*/ 64294 w 174268"/>
                <a:gd name="connsiteY0" fmla="*/ 0 h 371475"/>
                <a:gd name="connsiteX1" fmla="*/ 173831 w 174268"/>
                <a:gd name="connsiteY1" fmla="*/ 4763 h 371475"/>
                <a:gd name="connsiteX2" fmla="*/ 119063 w 174268"/>
                <a:gd name="connsiteY2" fmla="*/ 164306 h 371475"/>
                <a:gd name="connsiteX3" fmla="*/ 150019 w 174268"/>
                <a:gd name="connsiteY3" fmla="*/ 214312 h 371475"/>
                <a:gd name="connsiteX4" fmla="*/ 128588 w 174268"/>
                <a:gd name="connsiteY4" fmla="*/ 261937 h 371475"/>
                <a:gd name="connsiteX5" fmla="*/ 140493 w 174268"/>
                <a:gd name="connsiteY5" fmla="*/ 302419 h 371475"/>
                <a:gd name="connsiteX6" fmla="*/ 97632 w 174268"/>
                <a:gd name="connsiteY6" fmla="*/ 314325 h 371475"/>
                <a:gd name="connsiteX7" fmla="*/ 61912 w 174268"/>
                <a:gd name="connsiteY7" fmla="*/ 371475 h 371475"/>
                <a:gd name="connsiteX8" fmla="*/ 19050 w 174268"/>
                <a:gd name="connsiteY8" fmla="*/ 276225 h 371475"/>
                <a:gd name="connsiteX9" fmla="*/ 28576 w 174268"/>
                <a:gd name="connsiteY9" fmla="*/ 216694 h 371475"/>
                <a:gd name="connsiteX10" fmla="*/ 0 w 174268"/>
                <a:gd name="connsiteY10" fmla="*/ 157162 h 371475"/>
                <a:gd name="connsiteX11" fmla="*/ 64294 w 174268"/>
                <a:gd name="connsiteY11" fmla="*/ 0 h 371475"/>
                <a:gd name="connsiteX0" fmla="*/ 64294 w 174846"/>
                <a:gd name="connsiteY0" fmla="*/ 10072 h 379166"/>
                <a:gd name="connsiteX1" fmla="*/ 173831 w 174846"/>
                <a:gd name="connsiteY1" fmla="*/ 12454 h 379166"/>
                <a:gd name="connsiteX2" fmla="*/ 119063 w 174846"/>
                <a:gd name="connsiteY2" fmla="*/ 171997 h 379166"/>
                <a:gd name="connsiteX3" fmla="*/ 150019 w 174846"/>
                <a:gd name="connsiteY3" fmla="*/ 222003 h 379166"/>
                <a:gd name="connsiteX4" fmla="*/ 128588 w 174846"/>
                <a:gd name="connsiteY4" fmla="*/ 269628 h 379166"/>
                <a:gd name="connsiteX5" fmla="*/ 140493 w 174846"/>
                <a:gd name="connsiteY5" fmla="*/ 310110 h 379166"/>
                <a:gd name="connsiteX6" fmla="*/ 97632 w 174846"/>
                <a:gd name="connsiteY6" fmla="*/ 322016 h 379166"/>
                <a:gd name="connsiteX7" fmla="*/ 61912 w 174846"/>
                <a:gd name="connsiteY7" fmla="*/ 379166 h 379166"/>
                <a:gd name="connsiteX8" fmla="*/ 19050 w 174846"/>
                <a:gd name="connsiteY8" fmla="*/ 283916 h 379166"/>
                <a:gd name="connsiteX9" fmla="*/ 28576 w 174846"/>
                <a:gd name="connsiteY9" fmla="*/ 224385 h 379166"/>
                <a:gd name="connsiteX10" fmla="*/ 0 w 174846"/>
                <a:gd name="connsiteY10" fmla="*/ 164853 h 379166"/>
                <a:gd name="connsiteX11" fmla="*/ 64294 w 174846"/>
                <a:gd name="connsiteY11" fmla="*/ 10072 h 379166"/>
                <a:gd name="connsiteX0" fmla="*/ 64294 w 173890"/>
                <a:gd name="connsiteY0" fmla="*/ 10002 h 379096"/>
                <a:gd name="connsiteX1" fmla="*/ 173831 w 173890"/>
                <a:gd name="connsiteY1" fmla="*/ 12384 h 379096"/>
                <a:gd name="connsiteX2" fmla="*/ 119063 w 173890"/>
                <a:gd name="connsiteY2" fmla="*/ 171927 h 379096"/>
                <a:gd name="connsiteX3" fmla="*/ 150019 w 173890"/>
                <a:gd name="connsiteY3" fmla="*/ 221933 h 379096"/>
                <a:gd name="connsiteX4" fmla="*/ 128588 w 173890"/>
                <a:gd name="connsiteY4" fmla="*/ 269558 h 379096"/>
                <a:gd name="connsiteX5" fmla="*/ 140493 w 173890"/>
                <a:gd name="connsiteY5" fmla="*/ 310040 h 379096"/>
                <a:gd name="connsiteX6" fmla="*/ 97632 w 173890"/>
                <a:gd name="connsiteY6" fmla="*/ 321946 h 379096"/>
                <a:gd name="connsiteX7" fmla="*/ 61912 w 173890"/>
                <a:gd name="connsiteY7" fmla="*/ 379096 h 379096"/>
                <a:gd name="connsiteX8" fmla="*/ 19050 w 173890"/>
                <a:gd name="connsiteY8" fmla="*/ 283846 h 379096"/>
                <a:gd name="connsiteX9" fmla="*/ 28576 w 173890"/>
                <a:gd name="connsiteY9" fmla="*/ 224315 h 379096"/>
                <a:gd name="connsiteX10" fmla="*/ 0 w 173890"/>
                <a:gd name="connsiteY10" fmla="*/ 164783 h 379096"/>
                <a:gd name="connsiteX11" fmla="*/ 64294 w 173890"/>
                <a:gd name="connsiteY11" fmla="*/ 10002 h 379096"/>
                <a:gd name="connsiteX0" fmla="*/ 64294 w 174271"/>
                <a:gd name="connsiteY0" fmla="*/ 0 h 369094"/>
                <a:gd name="connsiteX1" fmla="*/ 173831 w 174271"/>
                <a:gd name="connsiteY1" fmla="*/ 2382 h 369094"/>
                <a:gd name="connsiteX2" fmla="*/ 119063 w 174271"/>
                <a:gd name="connsiteY2" fmla="*/ 161925 h 369094"/>
                <a:gd name="connsiteX3" fmla="*/ 150019 w 174271"/>
                <a:gd name="connsiteY3" fmla="*/ 211931 h 369094"/>
                <a:gd name="connsiteX4" fmla="*/ 128588 w 174271"/>
                <a:gd name="connsiteY4" fmla="*/ 259556 h 369094"/>
                <a:gd name="connsiteX5" fmla="*/ 140493 w 174271"/>
                <a:gd name="connsiteY5" fmla="*/ 300038 h 369094"/>
                <a:gd name="connsiteX6" fmla="*/ 97632 w 174271"/>
                <a:gd name="connsiteY6" fmla="*/ 311944 h 369094"/>
                <a:gd name="connsiteX7" fmla="*/ 61912 w 174271"/>
                <a:gd name="connsiteY7" fmla="*/ 369094 h 369094"/>
                <a:gd name="connsiteX8" fmla="*/ 19050 w 174271"/>
                <a:gd name="connsiteY8" fmla="*/ 273844 h 369094"/>
                <a:gd name="connsiteX9" fmla="*/ 28576 w 174271"/>
                <a:gd name="connsiteY9" fmla="*/ 214313 h 369094"/>
                <a:gd name="connsiteX10" fmla="*/ 0 w 174271"/>
                <a:gd name="connsiteY10" fmla="*/ 154781 h 369094"/>
                <a:gd name="connsiteX11" fmla="*/ 64294 w 174271"/>
                <a:gd name="connsiteY11" fmla="*/ 0 h 369094"/>
                <a:gd name="connsiteX0" fmla="*/ 64294 w 175101"/>
                <a:gd name="connsiteY0" fmla="*/ 10072 h 379166"/>
                <a:gd name="connsiteX1" fmla="*/ 173831 w 175101"/>
                <a:gd name="connsiteY1" fmla="*/ 12454 h 379166"/>
                <a:gd name="connsiteX2" fmla="*/ 123826 w 175101"/>
                <a:gd name="connsiteY2" fmla="*/ 171997 h 379166"/>
                <a:gd name="connsiteX3" fmla="*/ 150019 w 175101"/>
                <a:gd name="connsiteY3" fmla="*/ 222003 h 379166"/>
                <a:gd name="connsiteX4" fmla="*/ 128588 w 175101"/>
                <a:gd name="connsiteY4" fmla="*/ 269628 h 379166"/>
                <a:gd name="connsiteX5" fmla="*/ 140493 w 175101"/>
                <a:gd name="connsiteY5" fmla="*/ 310110 h 379166"/>
                <a:gd name="connsiteX6" fmla="*/ 97632 w 175101"/>
                <a:gd name="connsiteY6" fmla="*/ 322016 h 379166"/>
                <a:gd name="connsiteX7" fmla="*/ 61912 w 175101"/>
                <a:gd name="connsiteY7" fmla="*/ 379166 h 379166"/>
                <a:gd name="connsiteX8" fmla="*/ 19050 w 175101"/>
                <a:gd name="connsiteY8" fmla="*/ 283916 h 379166"/>
                <a:gd name="connsiteX9" fmla="*/ 28576 w 175101"/>
                <a:gd name="connsiteY9" fmla="*/ 224385 h 379166"/>
                <a:gd name="connsiteX10" fmla="*/ 0 w 175101"/>
                <a:gd name="connsiteY10" fmla="*/ 164853 h 379166"/>
                <a:gd name="connsiteX11" fmla="*/ 64294 w 175101"/>
                <a:gd name="connsiteY11" fmla="*/ 10072 h 379166"/>
                <a:gd name="connsiteX0" fmla="*/ 64294 w 175795"/>
                <a:gd name="connsiteY0" fmla="*/ 0 h 369094"/>
                <a:gd name="connsiteX1" fmla="*/ 173831 w 175795"/>
                <a:gd name="connsiteY1" fmla="*/ 2382 h 369094"/>
                <a:gd name="connsiteX2" fmla="*/ 123826 w 175795"/>
                <a:gd name="connsiteY2" fmla="*/ 161925 h 369094"/>
                <a:gd name="connsiteX3" fmla="*/ 150019 w 175795"/>
                <a:gd name="connsiteY3" fmla="*/ 211931 h 369094"/>
                <a:gd name="connsiteX4" fmla="*/ 128588 w 175795"/>
                <a:gd name="connsiteY4" fmla="*/ 259556 h 369094"/>
                <a:gd name="connsiteX5" fmla="*/ 140493 w 175795"/>
                <a:gd name="connsiteY5" fmla="*/ 300038 h 369094"/>
                <a:gd name="connsiteX6" fmla="*/ 97632 w 175795"/>
                <a:gd name="connsiteY6" fmla="*/ 311944 h 369094"/>
                <a:gd name="connsiteX7" fmla="*/ 61912 w 175795"/>
                <a:gd name="connsiteY7" fmla="*/ 369094 h 369094"/>
                <a:gd name="connsiteX8" fmla="*/ 19050 w 175795"/>
                <a:gd name="connsiteY8" fmla="*/ 273844 h 369094"/>
                <a:gd name="connsiteX9" fmla="*/ 28576 w 175795"/>
                <a:gd name="connsiteY9" fmla="*/ 214313 h 369094"/>
                <a:gd name="connsiteX10" fmla="*/ 0 w 175795"/>
                <a:gd name="connsiteY10" fmla="*/ 154781 h 369094"/>
                <a:gd name="connsiteX11" fmla="*/ 64294 w 175795"/>
                <a:gd name="connsiteY11" fmla="*/ 0 h 369094"/>
                <a:gd name="connsiteX0" fmla="*/ 64294 w 174311"/>
                <a:gd name="connsiteY0" fmla="*/ 10400 h 379494"/>
                <a:gd name="connsiteX1" fmla="*/ 173831 w 174311"/>
                <a:gd name="connsiteY1" fmla="*/ 12782 h 379494"/>
                <a:gd name="connsiteX2" fmla="*/ 123826 w 174311"/>
                <a:gd name="connsiteY2" fmla="*/ 172325 h 379494"/>
                <a:gd name="connsiteX3" fmla="*/ 150019 w 174311"/>
                <a:gd name="connsiteY3" fmla="*/ 222331 h 379494"/>
                <a:gd name="connsiteX4" fmla="*/ 128588 w 174311"/>
                <a:gd name="connsiteY4" fmla="*/ 269956 h 379494"/>
                <a:gd name="connsiteX5" fmla="*/ 140493 w 174311"/>
                <a:gd name="connsiteY5" fmla="*/ 310438 h 379494"/>
                <a:gd name="connsiteX6" fmla="*/ 97632 w 174311"/>
                <a:gd name="connsiteY6" fmla="*/ 322344 h 379494"/>
                <a:gd name="connsiteX7" fmla="*/ 61912 w 174311"/>
                <a:gd name="connsiteY7" fmla="*/ 379494 h 379494"/>
                <a:gd name="connsiteX8" fmla="*/ 19050 w 174311"/>
                <a:gd name="connsiteY8" fmla="*/ 284244 h 379494"/>
                <a:gd name="connsiteX9" fmla="*/ 28576 w 174311"/>
                <a:gd name="connsiteY9" fmla="*/ 224713 h 379494"/>
                <a:gd name="connsiteX10" fmla="*/ 0 w 174311"/>
                <a:gd name="connsiteY10" fmla="*/ 165181 h 379494"/>
                <a:gd name="connsiteX11" fmla="*/ 64294 w 174311"/>
                <a:gd name="connsiteY11" fmla="*/ 10400 h 379494"/>
                <a:gd name="connsiteX0" fmla="*/ 64294 w 174479"/>
                <a:gd name="connsiteY0" fmla="*/ 0 h 369094"/>
                <a:gd name="connsiteX1" fmla="*/ 173831 w 174479"/>
                <a:gd name="connsiteY1" fmla="*/ 2382 h 369094"/>
                <a:gd name="connsiteX2" fmla="*/ 123826 w 174479"/>
                <a:gd name="connsiteY2" fmla="*/ 161925 h 369094"/>
                <a:gd name="connsiteX3" fmla="*/ 150019 w 174479"/>
                <a:gd name="connsiteY3" fmla="*/ 211931 h 369094"/>
                <a:gd name="connsiteX4" fmla="*/ 128588 w 174479"/>
                <a:gd name="connsiteY4" fmla="*/ 259556 h 369094"/>
                <a:gd name="connsiteX5" fmla="*/ 140493 w 174479"/>
                <a:gd name="connsiteY5" fmla="*/ 300038 h 369094"/>
                <a:gd name="connsiteX6" fmla="*/ 97632 w 174479"/>
                <a:gd name="connsiteY6" fmla="*/ 311944 h 369094"/>
                <a:gd name="connsiteX7" fmla="*/ 61912 w 174479"/>
                <a:gd name="connsiteY7" fmla="*/ 369094 h 369094"/>
                <a:gd name="connsiteX8" fmla="*/ 19050 w 174479"/>
                <a:gd name="connsiteY8" fmla="*/ 273844 h 369094"/>
                <a:gd name="connsiteX9" fmla="*/ 28576 w 174479"/>
                <a:gd name="connsiteY9" fmla="*/ 214313 h 369094"/>
                <a:gd name="connsiteX10" fmla="*/ 0 w 174479"/>
                <a:gd name="connsiteY10" fmla="*/ 154781 h 369094"/>
                <a:gd name="connsiteX11" fmla="*/ 64294 w 174479"/>
                <a:gd name="connsiteY11" fmla="*/ 0 h 369094"/>
                <a:gd name="connsiteX0" fmla="*/ 78581 w 188766"/>
                <a:gd name="connsiteY0" fmla="*/ 0 h 369094"/>
                <a:gd name="connsiteX1" fmla="*/ 188118 w 188766"/>
                <a:gd name="connsiteY1" fmla="*/ 2382 h 369094"/>
                <a:gd name="connsiteX2" fmla="*/ 138113 w 188766"/>
                <a:gd name="connsiteY2" fmla="*/ 161925 h 369094"/>
                <a:gd name="connsiteX3" fmla="*/ 164306 w 188766"/>
                <a:gd name="connsiteY3" fmla="*/ 211931 h 369094"/>
                <a:gd name="connsiteX4" fmla="*/ 142875 w 188766"/>
                <a:gd name="connsiteY4" fmla="*/ 259556 h 369094"/>
                <a:gd name="connsiteX5" fmla="*/ 154780 w 188766"/>
                <a:gd name="connsiteY5" fmla="*/ 300038 h 369094"/>
                <a:gd name="connsiteX6" fmla="*/ 111919 w 188766"/>
                <a:gd name="connsiteY6" fmla="*/ 311944 h 369094"/>
                <a:gd name="connsiteX7" fmla="*/ 76199 w 188766"/>
                <a:gd name="connsiteY7" fmla="*/ 369094 h 369094"/>
                <a:gd name="connsiteX8" fmla="*/ 33337 w 188766"/>
                <a:gd name="connsiteY8" fmla="*/ 273844 h 369094"/>
                <a:gd name="connsiteX9" fmla="*/ 0 w 188766"/>
                <a:gd name="connsiteY9" fmla="*/ 216695 h 369094"/>
                <a:gd name="connsiteX10" fmla="*/ 14287 w 188766"/>
                <a:gd name="connsiteY10" fmla="*/ 154781 h 369094"/>
                <a:gd name="connsiteX11" fmla="*/ 78581 w 188766"/>
                <a:gd name="connsiteY11" fmla="*/ 0 h 369094"/>
                <a:gd name="connsiteX0" fmla="*/ 78581 w 188766"/>
                <a:gd name="connsiteY0" fmla="*/ 0 h 369094"/>
                <a:gd name="connsiteX1" fmla="*/ 188118 w 188766"/>
                <a:gd name="connsiteY1" fmla="*/ 2382 h 369094"/>
                <a:gd name="connsiteX2" fmla="*/ 138113 w 188766"/>
                <a:gd name="connsiteY2" fmla="*/ 161925 h 369094"/>
                <a:gd name="connsiteX3" fmla="*/ 164306 w 188766"/>
                <a:gd name="connsiteY3" fmla="*/ 211931 h 369094"/>
                <a:gd name="connsiteX4" fmla="*/ 142875 w 188766"/>
                <a:gd name="connsiteY4" fmla="*/ 259556 h 369094"/>
                <a:gd name="connsiteX5" fmla="*/ 154780 w 188766"/>
                <a:gd name="connsiteY5" fmla="*/ 300038 h 369094"/>
                <a:gd name="connsiteX6" fmla="*/ 111919 w 188766"/>
                <a:gd name="connsiteY6" fmla="*/ 311944 h 369094"/>
                <a:gd name="connsiteX7" fmla="*/ 76199 w 188766"/>
                <a:gd name="connsiteY7" fmla="*/ 369094 h 369094"/>
                <a:gd name="connsiteX8" fmla="*/ 33337 w 188766"/>
                <a:gd name="connsiteY8" fmla="*/ 273844 h 369094"/>
                <a:gd name="connsiteX9" fmla="*/ 0 w 188766"/>
                <a:gd name="connsiteY9" fmla="*/ 216695 h 369094"/>
                <a:gd name="connsiteX10" fmla="*/ 14287 w 188766"/>
                <a:gd name="connsiteY10" fmla="*/ 154781 h 369094"/>
                <a:gd name="connsiteX11" fmla="*/ 78581 w 188766"/>
                <a:gd name="connsiteY11" fmla="*/ 0 h 369094"/>
                <a:gd name="connsiteX0" fmla="*/ 78892 w 189077"/>
                <a:gd name="connsiteY0" fmla="*/ 0 h 369094"/>
                <a:gd name="connsiteX1" fmla="*/ 188429 w 189077"/>
                <a:gd name="connsiteY1" fmla="*/ 2382 h 369094"/>
                <a:gd name="connsiteX2" fmla="*/ 138424 w 189077"/>
                <a:gd name="connsiteY2" fmla="*/ 161925 h 369094"/>
                <a:gd name="connsiteX3" fmla="*/ 164617 w 189077"/>
                <a:gd name="connsiteY3" fmla="*/ 211931 h 369094"/>
                <a:gd name="connsiteX4" fmla="*/ 143186 w 189077"/>
                <a:gd name="connsiteY4" fmla="*/ 259556 h 369094"/>
                <a:gd name="connsiteX5" fmla="*/ 155091 w 189077"/>
                <a:gd name="connsiteY5" fmla="*/ 300038 h 369094"/>
                <a:gd name="connsiteX6" fmla="*/ 112230 w 189077"/>
                <a:gd name="connsiteY6" fmla="*/ 311944 h 369094"/>
                <a:gd name="connsiteX7" fmla="*/ 76510 w 189077"/>
                <a:gd name="connsiteY7" fmla="*/ 369094 h 369094"/>
                <a:gd name="connsiteX8" fmla="*/ 33648 w 189077"/>
                <a:gd name="connsiteY8" fmla="*/ 273844 h 369094"/>
                <a:gd name="connsiteX9" fmla="*/ 311 w 189077"/>
                <a:gd name="connsiteY9" fmla="*/ 216695 h 369094"/>
                <a:gd name="connsiteX10" fmla="*/ 14598 w 189077"/>
                <a:gd name="connsiteY10" fmla="*/ 154781 h 369094"/>
                <a:gd name="connsiteX11" fmla="*/ 78892 w 189077"/>
                <a:gd name="connsiteY11" fmla="*/ 0 h 369094"/>
                <a:gd name="connsiteX0" fmla="*/ 78892 w 189699"/>
                <a:gd name="connsiteY0" fmla="*/ 8365 h 379840"/>
                <a:gd name="connsiteX1" fmla="*/ 188429 w 189699"/>
                <a:gd name="connsiteY1" fmla="*/ 13128 h 379840"/>
                <a:gd name="connsiteX2" fmla="*/ 138424 w 189699"/>
                <a:gd name="connsiteY2" fmla="*/ 172671 h 379840"/>
                <a:gd name="connsiteX3" fmla="*/ 164617 w 189699"/>
                <a:gd name="connsiteY3" fmla="*/ 222677 h 379840"/>
                <a:gd name="connsiteX4" fmla="*/ 143186 w 189699"/>
                <a:gd name="connsiteY4" fmla="*/ 270302 h 379840"/>
                <a:gd name="connsiteX5" fmla="*/ 155091 w 189699"/>
                <a:gd name="connsiteY5" fmla="*/ 310784 h 379840"/>
                <a:gd name="connsiteX6" fmla="*/ 112230 w 189699"/>
                <a:gd name="connsiteY6" fmla="*/ 322690 h 379840"/>
                <a:gd name="connsiteX7" fmla="*/ 76510 w 189699"/>
                <a:gd name="connsiteY7" fmla="*/ 379840 h 379840"/>
                <a:gd name="connsiteX8" fmla="*/ 33648 w 189699"/>
                <a:gd name="connsiteY8" fmla="*/ 284590 h 379840"/>
                <a:gd name="connsiteX9" fmla="*/ 311 w 189699"/>
                <a:gd name="connsiteY9" fmla="*/ 227441 h 379840"/>
                <a:gd name="connsiteX10" fmla="*/ 14598 w 189699"/>
                <a:gd name="connsiteY10" fmla="*/ 165527 h 379840"/>
                <a:gd name="connsiteX11" fmla="*/ 78892 w 189699"/>
                <a:gd name="connsiteY11" fmla="*/ 8365 h 379840"/>
                <a:gd name="connsiteX0" fmla="*/ 78892 w 189699"/>
                <a:gd name="connsiteY0" fmla="*/ 15518 h 386993"/>
                <a:gd name="connsiteX1" fmla="*/ 188429 w 189699"/>
                <a:gd name="connsiteY1" fmla="*/ 10756 h 386993"/>
                <a:gd name="connsiteX2" fmla="*/ 138424 w 189699"/>
                <a:gd name="connsiteY2" fmla="*/ 179824 h 386993"/>
                <a:gd name="connsiteX3" fmla="*/ 164617 w 189699"/>
                <a:gd name="connsiteY3" fmla="*/ 229830 h 386993"/>
                <a:gd name="connsiteX4" fmla="*/ 143186 w 189699"/>
                <a:gd name="connsiteY4" fmla="*/ 277455 h 386993"/>
                <a:gd name="connsiteX5" fmla="*/ 155091 w 189699"/>
                <a:gd name="connsiteY5" fmla="*/ 317937 h 386993"/>
                <a:gd name="connsiteX6" fmla="*/ 112230 w 189699"/>
                <a:gd name="connsiteY6" fmla="*/ 329843 h 386993"/>
                <a:gd name="connsiteX7" fmla="*/ 76510 w 189699"/>
                <a:gd name="connsiteY7" fmla="*/ 386993 h 386993"/>
                <a:gd name="connsiteX8" fmla="*/ 33648 w 189699"/>
                <a:gd name="connsiteY8" fmla="*/ 291743 h 386993"/>
                <a:gd name="connsiteX9" fmla="*/ 311 w 189699"/>
                <a:gd name="connsiteY9" fmla="*/ 234594 h 386993"/>
                <a:gd name="connsiteX10" fmla="*/ 14598 w 189699"/>
                <a:gd name="connsiteY10" fmla="*/ 172680 h 386993"/>
                <a:gd name="connsiteX11" fmla="*/ 78892 w 189699"/>
                <a:gd name="connsiteY11" fmla="*/ 15518 h 386993"/>
                <a:gd name="connsiteX0" fmla="*/ 78892 w 195185"/>
                <a:gd name="connsiteY0" fmla="*/ 4891 h 376366"/>
                <a:gd name="connsiteX1" fmla="*/ 188429 w 195185"/>
                <a:gd name="connsiteY1" fmla="*/ 129 h 376366"/>
                <a:gd name="connsiteX2" fmla="*/ 138424 w 195185"/>
                <a:gd name="connsiteY2" fmla="*/ 169197 h 376366"/>
                <a:gd name="connsiteX3" fmla="*/ 164617 w 195185"/>
                <a:gd name="connsiteY3" fmla="*/ 219203 h 376366"/>
                <a:gd name="connsiteX4" fmla="*/ 143186 w 195185"/>
                <a:gd name="connsiteY4" fmla="*/ 266828 h 376366"/>
                <a:gd name="connsiteX5" fmla="*/ 155091 w 195185"/>
                <a:gd name="connsiteY5" fmla="*/ 307310 h 376366"/>
                <a:gd name="connsiteX6" fmla="*/ 112230 w 195185"/>
                <a:gd name="connsiteY6" fmla="*/ 319216 h 376366"/>
                <a:gd name="connsiteX7" fmla="*/ 76510 w 195185"/>
                <a:gd name="connsiteY7" fmla="*/ 376366 h 376366"/>
                <a:gd name="connsiteX8" fmla="*/ 33648 w 195185"/>
                <a:gd name="connsiteY8" fmla="*/ 281116 h 376366"/>
                <a:gd name="connsiteX9" fmla="*/ 311 w 195185"/>
                <a:gd name="connsiteY9" fmla="*/ 223967 h 376366"/>
                <a:gd name="connsiteX10" fmla="*/ 14598 w 195185"/>
                <a:gd name="connsiteY10" fmla="*/ 162053 h 376366"/>
                <a:gd name="connsiteX11" fmla="*/ 78892 w 195185"/>
                <a:gd name="connsiteY11" fmla="*/ 4891 h 376366"/>
                <a:gd name="connsiteX0" fmla="*/ 78892 w 188508"/>
                <a:gd name="connsiteY0" fmla="*/ 5930 h 377405"/>
                <a:gd name="connsiteX1" fmla="*/ 188429 w 188508"/>
                <a:gd name="connsiteY1" fmla="*/ 1168 h 377405"/>
                <a:gd name="connsiteX2" fmla="*/ 138424 w 188508"/>
                <a:gd name="connsiteY2" fmla="*/ 170236 h 377405"/>
                <a:gd name="connsiteX3" fmla="*/ 164617 w 188508"/>
                <a:gd name="connsiteY3" fmla="*/ 220242 h 377405"/>
                <a:gd name="connsiteX4" fmla="*/ 143186 w 188508"/>
                <a:gd name="connsiteY4" fmla="*/ 267867 h 377405"/>
                <a:gd name="connsiteX5" fmla="*/ 155091 w 188508"/>
                <a:gd name="connsiteY5" fmla="*/ 308349 h 377405"/>
                <a:gd name="connsiteX6" fmla="*/ 112230 w 188508"/>
                <a:gd name="connsiteY6" fmla="*/ 320255 h 377405"/>
                <a:gd name="connsiteX7" fmla="*/ 76510 w 188508"/>
                <a:gd name="connsiteY7" fmla="*/ 377405 h 377405"/>
                <a:gd name="connsiteX8" fmla="*/ 33648 w 188508"/>
                <a:gd name="connsiteY8" fmla="*/ 282155 h 377405"/>
                <a:gd name="connsiteX9" fmla="*/ 311 w 188508"/>
                <a:gd name="connsiteY9" fmla="*/ 225006 h 377405"/>
                <a:gd name="connsiteX10" fmla="*/ 14598 w 188508"/>
                <a:gd name="connsiteY10" fmla="*/ 163092 h 377405"/>
                <a:gd name="connsiteX11" fmla="*/ 78892 w 188508"/>
                <a:gd name="connsiteY11" fmla="*/ 5930 h 377405"/>
                <a:gd name="connsiteX0" fmla="*/ 78892 w 188508"/>
                <a:gd name="connsiteY0" fmla="*/ 3788 h 375263"/>
                <a:gd name="connsiteX1" fmla="*/ 188429 w 188508"/>
                <a:gd name="connsiteY1" fmla="*/ 1408 h 375263"/>
                <a:gd name="connsiteX2" fmla="*/ 138424 w 188508"/>
                <a:gd name="connsiteY2" fmla="*/ 168094 h 375263"/>
                <a:gd name="connsiteX3" fmla="*/ 164617 w 188508"/>
                <a:gd name="connsiteY3" fmla="*/ 218100 h 375263"/>
                <a:gd name="connsiteX4" fmla="*/ 143186 w 188508"/>
                <a:gd name="connsiteY4" fmla="*/ 265725 h 375263"/>
                <a:gd name="connsiteX5" fmla="*/ 155091 w 188508"/>
                <a:gd name="connsiteY5" fmla="*/ 306207 h 375263"/>
                <a:gd name="connsiteX6" fmla="*/ 112230 w 188508"/>
                <a:gd name="connsiteY6" fmla="*/ 318113 h 375263"/>
                <a:gd name="connsiteX7" fmla="*/ 76510 w 188508"/>
                <a:gd name="connsiteY7" fmla="*/ 375263 h 375263"/>
                <a:gd name="connsiteX8" fmla="*/ 33648 w 188508"/>
                <a:gd name="connsiteY8" fmla="*/ 280013 h 375263"/>
                <a:gd name="connsiteX9" fmla="*/ 311 w 188508"/>
                <a:gd name="connsiteY9" fmla="*/ 222864 h 375263"/>
                <a:gd name="connsiteX10" fmla="*/ 14598 w 188508"/>
                <a:gd name="connsiteY10" fmla="*/ 160950 h 375263"/>
                <a:gd name="connsiteX11" fmla="*/ 78892 w 188508"/>
                <a:gd name="connsiteY11" fmla="*/ 3788 h 375263"/>
                <a:gd name="connsiteX0" fmla="*/ 78892 w 186132"/>
                <a:gd name="connsiteY0" fmla="*/ 26 h 371501"/>
                <a:gd name="connsiteX1" fmla="*/ 186048 w 186132"/>
                <a:gd name="connsiteY1" fmla="*/ 2408 h 371501"/>
                <a:gd name="connsiteX2" fmla="*/ 138424 w 186132"/>
                <a:gd name="connsiteY2" fmla="*/ 164332 h 371501"/>
                <a:gd name="connsiteX3" fmla="*/ 164617 w 186132"/>
                <a:gd name="connsiteY3" fmla="*/ 214338 h 371501"/>
                <a:gd name="connsiteX4" fmla="*/ 143186 w 186132"/>
                <a:gd name="connsiteY4" fmla="*/ 261963 h 371501"/>
                <a:gd name="connsiteX5" fmla="*/ 155091 w 186132"/>
                <a:gd name="connsiteY5" fmla="*/ 302445 h 371501"/>
                <a:gd name="connsiteX6" fmla="*/ 112230 w 186132"/>
                <a:gd name="connsiteY6" fmla="*/ 314351 h 371501"/>
                <a:gd name="connsiteX7" fmla="*/ 76510 w 186132"/>
                <a:gd name="connsiteY7" fmla="*/ 371501 h 371501"/>
                <a:gd name="connsiteX8" fmla="*/ 33648 w 186132"/>
                <a:gd name="connsiteY8" fmla="*/ 276251 h 371501"/>
                <a:gd name="connsiteX9" fmla="*/ 311 w 186132"/>
                <a:gd name="connsiteY9" fmla="*/ 219102 h 371501"/>
                <a:gd name="connsiteX10" fmla="*/ 14598 w 186132"/>
                <a:gd name="connsiteY10" fmla="*/ 157188 h 371501"/>
                <a:gd name="connsiteX11" fmla="*/ 78892 w 186132"/>
                <a:gd name="connsiteY11" fmla="*/ 26 h 3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132" h="371501">
                  <a:moveTo>
                    <a:pt x="78892" y="26"/>
                  </a:moveTo>
                  <a:cubicBezTo>
                    <a:pt x="115404" y="1614"/>
                    <a:pt x="183584" y="-2279"/>
                    <a:pt x="186048" y="2408"/>
                  </a:cubicBezTo>
                  <a:cubicBezTo>
                    <a:pt x="188236" y="6571"/>
                    <a:pt x="147155" y="132582"/>
                    <a:pt x="138424" y="164332"/>
                  </a:cubicBezTo>
                  <a:cubicBezTo>
                    <a:pt x="159458" y="177826"/>
                    <a:pt x="163823" y="198066"/>
                    <a:pt x="164617" y="214338"/>
                  </a:cubicBezTo>
                  <a:cubicBezTo>
                    <a:pt x="165411" y="230610"/>
                    <a:pt x="144774" y="247279"/>
                    <a:pt x="143186" y="261963"/>
                  </a:cubicBezTo>
                  <a:cubicBezTo>
                    <a:pt x="141598" y="276647"/>
                    <a:pt x="160250" y="293714"/>
                    <a:pt x="155091" y="302445"/>
                  </a:cubicBezTo>
                  <a:cubicBezTo>
                    <a:pt x="149932" y="311176"/>
                    <a:pt x="125327" y="302842"/>
                    <a:pt x="112230" y="314351"/>
                  </a:cubicBezTo>
                  <a:cubicBezTo>
                    <a:pt x="99133" y="325860"/>
                    <a:pt x="80876" y="366342"/>
                    <a:pt x="76510" y="371501"/>
                  </a:cubicBezTo>
                  <a:lnTo>
                    <a:pt x="33648" y="276251"/>
                  </a:lnTo>
                  <a:cubicBezTo>
                    <a:pt x="22536" y="257201"/>
                    <a:pt x="4279" y="250059"/>
                    <a:pt x="311" y="219102"/>
                  </a:cubicBezTo>
                  <a:cubicBezTo>
                    <a:pt x="-2070" y="188939"/>
                    <a:pt x="9836" y="177826"/>
                    <a:pt x="14598" y="157188"/>
                  </a:cubicBezTo>
                  <a:lnTo>
                    <a:pt x="78892" y="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98000">
                  <a:srgbClr val="F79646">
                    <a:lumMod val="75000"/>
                  </a:srgbClr>
                </a:gs>
                <a:gs pos="86000">
                  <a:srgbClr val="F79646">
                    <a:lumMod val="60000"/>
                    <a:lumOff val="40000"/>
                  </a:srgbClr>
                </a:gs>
                <a:gs pos="68750">
                  <a:srgbClr val="F79646">
                    <a:lumMod val="75000"/>
                  </a:srgbClr>
                </a:gs>
                <a:gs pos="59583">
                  <a:srgbClr val="F79646">
                    <a:lumMod val="60000"/>
                    <a:lumOff val="40000"/>
                  </a:srgbClr>
                </a:gs>
                <a:gs pos="51000">
                  <a:srgbClr val="F79646">
                    <a:lumMod val="75000"/>
                  </a:srgbClr>
                </a:gs>
                <a:gs pos="40000">
                  <a:srgbClr val="F79646">
                    <a:lumMod val="60000"/>
                    <a:lumOff val="40000"/>
                  </a:srgbClr>
                </a:gs>
                <a:gs pos="30000">
                  <a:srgbClr val="F79646">
                    <a:lumMod val="75000"/>
                  </a:srgbClr>
                </a:gs>
                <a:gs pos="20000">
                  <a:srgbClr val="F79646">
                    <a:lumMod val="60000"/>
                    <a:lumOff val="40000"/>
                  </a:srgbClr>
                </a:gs>
                <a:gs pos="10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19" name="フリーフォーム 135">
              <a:extLst>
                <a:ext uri="{FF2B5EF4-FFF2-40B4-BE49-F238E27FC236}">
                  <a16:creationId xmlns:a16="http://schemas.microsoft.com/office/drawing/2014/main" id="{0AEE233E-0CBF-E950-476A-8B54BBE336E0}"/>
                </a:ext>
              </a:extLst>
            </p:cNvPr>
            <p:cNvSpPr/>
            <p:nvPr/>
          </p:nvSpPr>
          <p:spPr>
            <a:xfrm>
              <a:off x="30768447" y="11684642"/>
              <a:ext cx="1989247" cy="2586006"/>
            </a:xfrm>
            <a:custGeom>
              <a:avLst/>
              <a:gdLst>
                <a:gd name="connsiteX0" fmla="*/ 323850 w 348178"/>
                <a:gd name="connsiteY0" fmla="*/ 328613 h 385763"/>
                <a:gd name="connsiteX1" fmla="*/ 347662 w 348178"/>
                <a:gd name="connsiteY1" fmla="*/ 214313 h 385763"/>
                <a:gd name="connsiteX2" fmla="*/ 304800 w 348178"/>
                <a:gd name="connsiteY2" fmla="*/ 104775 h 385763"/>
                <a:gd name="connsiteX3" fmla="*/ 228600 w 348178"/>
                <a:gd name="connsiteY3" fmla="*/ 95250 h 385763"/>
                <a:gd name="connsiteX4" fmla="*/ 171450 w 348178"/>
                <a:gd name="connsiteY4" fmla="*/ 14288 h 385763"/>
                <a:gd name="connsiteX5" fmla="*/ 57150 w 348178"/>
                <a:gd name="connsiteY5" fmla="*/ 0 h 385763"/>
                <a:gd name="connsiteX6" fmla="*/ 80962 w 348178"/>
                <a:gd name="connsiteY6" fmla="*/ 90488 h 385763"/>
                <a:gd name="connsiteX7" fmla="*/ 42862 w 348178"/>
                <a:gd name="connsiteY7" fmla="*/ 119063 h 385763"/>
                <a:gd name="connsiteX8" fmla="*/ 33337 w 348178"/>
                <a:gd name="connsiteY8" fmla="*/ 195263 h 385763"/>
                <a:gd name="connsiteX9" fmla="*/ 66675 w 348178"/>
                <a:gd name="connsiteY9" fmla="*/ 280988 h 385763"/>
                <a:gd name="connsiteX10" fmla="*/ 0 w 348178"/>
                <a:gd name="connsiteY10" fmla="*/ 376238 h 385763"/>
                <a:gd name="connsiteX11" fmla="*/ 233362 w 348178"/>
                <a:gd name="connsiteY11" fmla="*/ 385763 h 385763"/>
                <a:gd name="connsiteX12" fmla="*/ 257175 w 348178"/>
                <a:gd name="connsiteY12" fmla="*/ 328613 h 385763"/>
                <a:gd name="connsiteX13" fmla="*/ 323850 w 348178"/>
                <a:gd name="connsiteY13" fmla="*/ 328613 h 385763"/>
                <a:gd name="connsiteX0" fmla="*/ 323850 w 347908"/>
                <a:gd name="connsiteY0" fmla="*/ 328613 h 385763"/>
                <a:gd name="connsiteX1" fmla="*/ 347662 w 347908"/>
                <a:gd name="connsiteY1" fmla="*/ 214313 h 385763"/>
                <a:gd name="connsiteX2" fmla="*/ 304800 w 347908"/>
                <a:gd name="connsiteY2" fmla="*/ 104775 h 385763"/>
                <a:gd name="connsiteX3" fmla="*/ 228600 w 347908"/>
                <a:gd name="connsiteY3" fmla="*/ 95250 h 385763"/>
                <a:gd name="connsiteX4" fmla="*/ 171450 w 347908"/>
                <a:gd name="connsiteY4" fmla="*/ 14288 h 385763"/>
                <a:gd name="connsiteX5" fmla="*/ 57150 w 347908"/>
                <a:gd name="connsiteY5" fmla="*/ 0 h 385763"/>
                <a:gd name="connsiteX6" fmla="*/ 80962 w 347908"/>
                <a:gd name="connsiteY6" fmla="*/ 90488 h 385763"/>
                <a:gd name="connsiteX7" fmla="*/ 42862 w 347908"/>
                <a:gd name="connsiteY7" fmla="*/ 119063 h 385763"/>
                <a:gd name="connsiteX8" fmla="*/ 33337 w 347908"/>
                <a:gd name="connsiteY8" fmla="*/ 195263 h 385763"/>
                <a:gd name="connsiteX9" fmla="*/ 66675 w 347908"/>
                <a:gd name="connsiteY9" fmla="*/ 280988 h 385763"/>
                <a:gd name="connsiteX10" fmla="*/ 0 w 347908"/>
                <a:gd name="connsiteY10" fmla="*/ 376238 h 385763"/>
                <a:gd name="connsiteX11" fmla="*/ 233362 w 347908"/>
                <a:gd name="connsiteY11" fmla="*/ 385763 h 385763"/>
                <a:gd name="connsiteX12" fmla="*/ 257175 w 347908"/>
                <a:gd name="connsiteY12" fmla="*/ 328613 h 385763"/>
                <a:gd name="connsiteX13" fmla="*/ 323850 w 347908"/>
                <a:gd name="connsiteY13" fmla="*/ 328613 h 385763"/>
                <a:gd name="connsiteX0" fmla="*/ 323850 w 348165"/>
                <a:gd name="connsiteY0" fmla="*/ 328613 h 385763"/>
                <a:gd name="connsiteX1" fmla="*/ 347662 w 348165"/>
                <a:gd name="connsiteY1" fmla="*/ 214313 h 385763"/>
                <a:gd name="connsiteX2" fmla="*/ 304800 w 348165"/>
                <a:gd name="connsiteY2" fmla="*/ 104775 h 385763"/>
                <a:gd name="connsiteX3" fmla="*/ 228600 w 348165"/>
                <a:gd name="connsiteY3" fmla="*/ 95250 h 385763"/>
                <a:gd name="connsiteX4" fmla="*/ 171450 w 348165"/>
                <a:gd name="connsiteY4" fmla="*/ 14288 h 385763"/>
                <a:gd name="connsiteX5" fmla="*/ 57150 w 348165"/>
                <a:gd name="connsiteY5" fmla="*/ 0 h 385763"/>
                <a:gd name="connsiteX6" fmla="*/ 80962 w 348165"/>
                <a:gd name="connsiteY6" fmla="*/ 90488 h 385763"/>
                <a:gd name="connsiteX7" fmla="*/ 42862 w 348165"/>
                <a:gd name="connsiteY7" fmla="*/ 119063 h 385763"/>
                <a:gd name="connsiteX8" fmla="*/ 33337 w 348165"/>
                <a:gd name="connsiteY8" fmla="*/ 195263 h 385763"/>
                <a:gd name="connsiteX9" fmla="*/ 66675 w 348165"/>
                <a:gd name="connsiteY9" fmla="*/ 280988 h 385763"/>
                <a:gd name="connsiteX10" fmla="*/ 0 w 348165"/>
                <a:gd name="connsiteY10" fmla="*/ 376238 h 385763"/>
                <a:gd name="connsiteX11" fmla="*/ 233362 w 348165"/>
                <a:gd name="connsiteY11" fmla="*/ 385763 h 385763"/>
                <a:gd name="connsiteX12" fmla="*/ 259556 w 348165"/>
                <a:gd name="connsiteY12" fmla="*/ 335756 h 385763"/>
                <a:gd name="connsiteX13" fmla="*/ 323850 w 348165"/>
                <a:gd name="connsiteY13" fmla="*/ 328613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5250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42862 w 348372"/>
                <a:gd name="connsiteY7" fmla="*/ 119063 h 385763"/>
                <a:gd name="connsiteX8" fmla="*/ 33337 w 348372"/>
                <a:gd name="connsiteY8" fmla="*/ 195263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5250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3337 w 348372"/>
                <a:gd name="connsiteY8" fmla="*/ 195263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5250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5718 w 348372"/>
                <a:gd name="connsiteY8" fmla="*/ 219076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5250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5718 w 348372"/>
                <a:gd name="connsiteY8" fmla="*/ 219076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2869 h 385763"/>
                <a:gd name="connsiteX4" fmla="*/ 171450 w 348372"/>
                <a:gd name="connsiteY4" fmla="*/ 14288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5718 w 348372"/>
                <a:gd name="connsiteY8" fmla="*/ 219076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48372"/>
                <a:gd name="connsiteY0" fmla="*/ 314326 h 385763"/>
                <a:gd name="connsiteX1" fmla="*/ 347662 w 348372"/>
                <a:gd name="connsiteY1" fmla="*/ 214313 h 385763"/>
                <a:gd name="connsiteX2" fmla="*/ 304800 w 348372"/>
                <a:gd name="connsiteY2" fmla="*/ 104775 h 385763"/>
                <a:gd name="connsiteX3" fmla="*/ 228600 w 348372"/>
                <a:gd name="connsiteY3" fmla="*/ 92869 h 385763"/>
                <a:gd name="connsiteX4" fmla="*/ 183356 w 348372"/>
                <a:gd name="connsiteY4" fmla="*/ 9526 h 385763"/>
                <a:gd name="connsiteX5" fmla="*/ 57150 w 348372"/>
                <a:gd name="connsiteY5" fmla="*/ 0 h 385763"/>
                <a:gd name="connsiteX6" fmla="*/ 80962 w 348372"/>
                <a:gd name="connsiteY6" fmla="*/ 90488 h 385763"/>
                <a:gd name="connsiteX7" fmla="*/ 33337 w 348372"/>
                <a:gd name="connsiteY7" fmla="*/ 121445 h 385763"/>
                <a:gd name="connsiteX8" fmla="*/ 35718 w 348372"/>
                <a:gd name="connsiteY8" fmla="*/ 219076 h 385763"/>
                <a:gd name="connsiteX9" fmla="*/ 66675 w 348372"/>
                <a:gd name="connsiteY9" fmla="*/ 280988 h 385763"/>
                <a:gd name="connsiteX10" fmla="*/ 0 w 348372"/>
                <a:gd name="connsiteY10" fmla="*/ 376238 h 385763"/>
                <a:gd name="connsiteX11" fmla="*/ 233362 w 348372"/>
                <a:gd name="connsiteY11" fmla="*/ 385763 h 385763"/>
                <a:gd name="connsiteX12" fmla="*/ 259556 w 348372"/>
                <a:gd name="connsiteY12" fmla="*/ 335756 h 385763"/>
                <a:gd name="connsiteX13" fmla="*/ 326231 w 348372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80962 w 352977"/>
                <a:gd name="connsiteY6" fmla="*/ 90488 h 385763"/>
                <a:gd name="connsiteX7" fmla="*/ 33337 w 352977"/>
                <a:gd name="connsiteY7" fmla="*/ 121445 h 385763"/>
                <a:gd name="connsiteX8" fmla="*/ 35718 w 352977"/>
                <a:gd name="connsiteY8" fmla="*/ 219076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80962 w 352977"/>
                <a:gd name="connsiteY6" fmla="*/ 90488 h 385763"/>
                <a:gd name="connsiteX7" fmla="*/ 33337 w 352977"/>
                <a:gd name="connsiteY7" fmla="*/ 121445 h 385763"/>
                <a:gd name="connsiteX8" fmla="*/ 35718 w 352977"/>
                <a:gd name="connsiteY8" fmla="*/ 219076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73818 w 352977"/>
                <a:gd name="connsiteY6" fmla="*/ 88107 h 385763"/>
                <a:gd name="connsiteX7" fmla="*/ 33337 w 352977"/>
                <a:gd name="connsiteY7" fmla="*/ 121445 h 385763"/>
                <a:gd name="connsiteX8" fmla="*/ 35718 w 352977"/>
                <a:gd name="connsiteY8" fmla="*/ 219076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73818 w 352977"/>
                <a:gd name="connsiteY6" fmla="*/ 88107 h 385763"/>
                <a:gd name="connsiteX7" fmla="*/ 33337 w 352977"/>
                <a:gd name="connsiteY7" fmla="*/ 121445 h 385763"/>
                <a:gd name="connsiteX8" fmla="*/ 35718 w 352977"/>
                <a:gd name="connsiteY8" fmla="*/ 219076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83356 w 352977"/>
                <a:gd name="connsiteY4" fmla="*/ 9526 h 385763"/>
                <a:gd name="connsiteX5" fmla="*/ 57150 w 352977"/>
                <a:gd name="connsiteY5" fmla="*/ 0 h 385763"/>
                <a:gd name="connsiteX6" fmla="*/ 73818 w 352977"/>
                <a:gd name="connsiteY6" fmla="*/ 88107 h 385763"/>
                <a:gd name="connsiteX7" fmla="*/ 33337 w 352977"/>
                <a:gd name="connsiteY7" fmla="*/ 121445 h 385763"/>
                <a:gd name="connsiteX8" fmla="*/ 28574 w 352977"/>
                <a:gd name="connsiteY8" fmla="*/ 207169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385763"/>
                <a:gd name="connsiteX1" fmla="*/ 352424 w 352977"/>
                <a:gd name="connsiteY1" fmla="*/ 214313 h 385763"/>
                <a:gd name="connsiteX2" fmla="*/ 304800 w 352977"/>
                <a:gd name="connsiteY2" fmla="*/ 104775 h 385763"/>
                <a:gd name="connsiteX3" fmla="*/ 228600 w 352977"/>
                <a:gd name="connsiteY3" fmla="*/ 92869 h 385763"/>
                <a:gd name="connsiteX4" fmla="*/ 195262 w 352977"/>
                <a:gd name="connsiteY4" fmla="*/ 30957 h 385763"/>
                <a:gd name="connsiteX5" fmla="*/ 57150 w 352977"/>
                <a:gd name="connsiteY5" fmla="*/ 0 h 385763"/>
                <a:gd name="connsiteX6" fmla="*/ 73818 w 352977"/>
                <a:gd name="connsiteY6" fmla="*/ 88107 h 385763"/>
                <a:gd name="connsiteX7" fmla="*/ 33337 w 352977"/>
                <a:gd name="connsiteY7" fmla="*/ 121445 h 385763"/>
                <a:gd name="connsiteX8" fmla="*/ 28574 w 352977"/>
                <a:gd name="connsiteY8" fmla="*/ 207169 h 385763"/>
                <a:gd name="connsiteX9" fmla="*/ 66675 w 352977"/>
                <a:gd name="connsiteY9" fmla="*/ 280988 h 385763"/>
                <a:gd name="connsiteX10" fmla="*/ 0 w 352977"/>
                <a:gd name="connsiteY10" fmla="*/ 376238 h 385763"/>
                <a:gd name="connsiteX11" fmla="*/ 233362 w 352977"/>
                <a:gd name="connsiteY11" fmla="*/ 385763 h 385763"/>
                <a:gd name="connsiteX12" fmla="*/ 259556 w 352977"/>
                <a:gd name="connsiteY12" fmla="*/ 335756 h 385763"/>
                <a:gd name="connsiteX13" fmla="*/ 326231 w 352977"/>
                <a:gd name="connsiteY13" fmla="*/ 314326 h 385763"/>
                <a:gd name="connsiteX0" fmla="*/ 326231 w 352977"/>
                <a:gd name="connsiteY0" fmla="*/ 314326 h 457200"/>
                <a:gd name="connsiteX1" fmla="*/ 352424 w 352977"/>
                <a:gd name="connsiteY1" fmla="*/ 214313 h 457200"/>
                <a:gd name="connsiteX2" fmla="*/ 304800 w 352977"/>
                <a:gd name="connsiteY2" fmla="*/ 104775 h 457200"/>
                <a:gd name="connsiteX3" fmla="*/ 228600 w 352977"/>
                <a:gd name="connsiteY3" fmla="*/ 92869 h 457200"/>
                <a:gd name="connsiteX4" fmla="*/ 195262 w 352977"/>
                <a:gd name="connsiteY4" fmla="*/ 30957 h 457200"/>
                <a:gd name="connsiteX5" fmla="*/ 57150 w 352977"/>
                <a:gd name="connsiteY5" fmla="*/ 0 h 457200"/>
                <a:gd name="connsiteX6" fmla="*/ 73818 w 352977"/>
                <a:gd name="connsiteY6" fmla="*/ 88107 h 457200"/>
                <a:gd name="connsiteX7" fmla="*/ 33337 w 352977"/>
                <a:gd name="connsiteY7" fmla="*/ 121445 h 457200"/>
                <a:gd name="connsiteX8" fmla="*/ 28574 w 352977"/>
                <a:gd name="connsiteY8" fmla="*/ 207169 h 457200"/>
                <a:gd name="connsiteX9" fmla="*/ 66675 w 352977"/>
                <a:gd name="connsiteY9" fmla="*/ 280988 h 457200"/>
                <a:gd name="connsiteX10" fmla="*/ 0 w 352977"/>
                <a:gd name="connsiteY10" fmla="*/ 376238 h 457200"/>
                <a:gd name="connsiteX11" fmla="*/ 190500 w 352977"/>
                <a:gd name="connsiteY11" fmla="*/ 457200 h 457200"/>
                <a:gd name="connsiteX12" fmla="*/ 259556 w 352977"/>
                <a:gd name="connsiteY12" fmla="*/ 335756 h 457200"/>
                <a:gd name="connsiteX13" fmla="*/ 326231 w 352977"/>
                <a:gd name="connsiteY13" fmla="*/ 314326 h 457200"/>
                <a:gd name="connsiteX0" fmla="*/ 326231 w 352977"/>
                <a:gd name="connsiteY0" fmla="*/ 314326 h 457200"/>
                <a:gd name="connsiteX1" fmla="*/ 352424 w 352977"/>
                <a:gd name="connsiteY1" fmla="*/ 214313 h 457200"/>
                <a:gd name="connsiteX2" fmla="*/ 304800 w 352977"/>
                <a:gd name="connsiteY2" fmla="*/ 104775 h 457200"/>
                <a:gd name="connsiteX3" fmla="*/ 228600 w 352977"/>
                <a:gd name="connsiteY3" fmla="*/ 92869 h 457200"/>
                <a:gd name="connsiteX4" fmla="*/ 195262 w 352977"/>
                <a:gd name="connsiteY4" fmla="*/ 30957 h 457200"/>
                <a:gd name="connsiteX5" fmla="*/ 57150 w 352977"/>
                <a:gd name="connsiteY5" fmla="*/ 0 h 457200"/>
                <a:gd name="connsiteX6" fmla="*/ 73818 w 352977"/>
                <a:gd name="connsiteY6" fmla="*/ 88107 h 457200"/>
                <a:gd name="connsiteX7" fmla="*/ 33337 w 352977"/>
                <a:gd name="connsiteY7" fmla="*/ 121445 h 457200"/>
                <a:gd name="connsiteX8" fmla="*/ 28574 w 352977"/>
                <a:gd name="connsiteY8" fmla="*/ 207169 h 457200"/>
                <a:gd name="connsiteX9" fmla="*/ 66675 w 352977"/>
                <a:gd name="connsiteY9" fmla="*/ 280988 h 457200"/>
                <a:gd name="connsiteX10" fmla="*/ 0 w 352977"/>
                <a:gd name="connsiteY10" fmla="*/ 376238 h 457200"/>
                <a:gd name="connsiteX11" fmla="*/ 190500 w 352977"/>
                <a:gd name="connsiteY11" fmla="*/ 457200 h 457200"/>
                <a:gd name="connsiteX12" fmla="*/ 259556 w 352977"/>
                <a:gd name="connsiteY12" fmla="*/ 335756 h 457200"/>
                <a:gd name="connsiteX13" fmla="*/ 326231 w 352977"/>
                <a:gd name="connsiteY13" fmla="*/ 314326 h 457200"/>
                <a:gd name="connsiteX0" fmla="*/ 326231 w 352977"/>
                <a:gd name="connsiteY0" fmla="*/ 314326 h 457200"/>
                <a:gd name="connsiteX1" fmla="*/ 352424 w 352977"/>
                <a:gd name="connsiteY1" fmla="*/ 214313 h 457200"/>
                <a:gd name="connsiteX2" fmla="*/ 304800 w 352977"/>
                <a:gd name="connsiteY2" fmla="*/ 104775 h 457200"/>
                <a:gd name="connsiteX3" fmla="*/ 228600 w 352977"/>
                <a:gd name="connsiteY3" fmla="*/ 92869 h 457200"/>
                <a:gd name="connsiteX4" fmla="*/ 195262 w 352977"/>
                <a:gd name="connsiteY4" fmla="*/ 30957 h 457200"/>
                <a:gd name="connsiteX5" fmla="*/ 57150 w 352977"/>
                <a:gd name="connsiteY5" fmla="*/ 0 h 457200"/>
                <a:gd name="connsiteX6" fmla="*/ 73818 w 352977"/>
                <a:gd name="connsiteY6" fmla="*/ 88107 h 457200"/>
                <a:gd name="connsiteX7" fmla="*/ 33337 w 352977"/>
                <a:gd name="connsiteY7" fmla="*/ 121445 h 457200"/>
                <a:gd name="connsiteX8" fmla="*/ 28574 w 352977"/>
                <a:gd name="connsiteY8" fmla="*/ 207169 h 457200"/>
                <a:gd name="connsiteX9" fmla="*/ 66675 w 352977"/>
                <a:gd name="connsiteY9" fmla="*/ 280988 h 457200"/>
                <a:gd name="connsiteX10" fmla="*/ 0 w 352977"/>
                <a:gd name="connsiteY10" fmla="*/ 376238 h 457200"/>
                <a:gd name="connsiteX11" fmla="*/ 190500 w 352977"/>
                <a:gd name="connsiteY11" fmla="*/ 457200 h 457200"/>
                <a:gd name="connsiteX12" fmla="*/ 259556 w 352977"/>
                <a:gd name="connsiteY12" fmla="*/ 342900 h 457200"/>
                <a:gd name="connsiteX13" fmla="*/ 326231 w 352977"/>
                <a:gd name="connsiteY13" fmla="*/ 314326 h 457200"/>
                <a:gd name="connsiteX0" fmla="*/ 326231 w 352977"/>
                <a:gd name="connsiteY0" fmla="*/ 369095 h 511969"/>
                <a:gd name="connsiteX1" fmla="*/ 352424 w 352977"/>
                <a:gd name="connsiteY1" fmla="*/ 269082 h 511969"/>
                <a:gd name="connsiteX2" fmla="*/ 304800 w 352977"/>
                <a:gd name="connsiteY2" fmla="*/ 159544 h 511969"/>
                <a:gd name="connsiteX3" fmla="*/ 228600 w 352977"/>
                <a:gd name="connsiteY3" fmla="*/ 147638 h 511969"/>
                <a:gd name="connsiteX4" fmla="*/ 195262 w 352977"/>
                <a:gd name="connsiteY4" fmla="*/ 85726 h 511969"/>
                <a:gd name="connsiteX5" fmla="*/ 35718 w 352977"/>
                <a:gd name="connsiteY5" fmla="*/ 0 h 511969"/>
                <a:gd name="connsiteX6" fmla="*/ 73818 w 352977"/>
                <a:gd name="connsiteY6" fmla="*/ 142876 h 511969"/>
                <a:gd name="connsiteX7" fmla="*/ 33337 w 352977"/>
                <a:gd name="connsiteY7" fmla="*/ 176214 h 511969"/>
                <a:gd name="connsiteX8" fmla="*/ 28574 w 352977"/>
                <a:gd name="connsiteY8" fmla="*/ 261938 h 511969"/>
                <a:gd name="connsiteX9" fmla="*/ 66675 w 352977"/>
                <a:gd name="connsiteY9" fmla="*/ 335757 h 511969"/>
                <a:gd name="connsiteX10" fmla="*/ 0 w 352977"/>
                <a:gd name="connsiteY10" fmla="*/ 431007 h 511969"/>
                <a:gd name="connsiteX11" fmla="*/ 190500 w 352977"/>
                <a:gd name="connsiteY11" fmla="*/ 511969 h 511969"/>
                <a:gd name="connsiteX12" fmla="*/ 259556 w 352977"/>
                <a:gd name="connsiteY12" fmla="*/ 397669 h 511969"/>
                <a:gd name="connsiteX13" fmla="*/ 326231 w 352977"/>
                <a:gd name="connsiteY13" fmla="*/ 369095 h 511969"/>
                <a:gd name="connsiteX0" fmla="*/ 326231 w 352977"/>
                <a:gd name="connsiteY0" fmla="*/ 369095 h 511969"/>
                <a:gd name="connsiteX1" fmla="*/ 352424 w 352977"/>
                <a:gd name="connsiteY1" fmla="*/ 269082 h 511969"/>
                <a:gd name="connsiteX2" fmla="*/ 304800 w 352977"/>
                <a:gd name="connsiteY2" fmla="*/ 159544 h 511969"/>
                <a:gd name="connsiteX3" fmla="*/ 228600 w 352977"/>
                <a:gd name="connsiteY3" fmla="*/ 147638 h 511969"/>
                <a:gd name="connsiteX4" fmla="*/ 150018 w 352977"/>
                <a:gd name="connsiteY4" fmla="*/ 14288 h 511969"/>
                <a:gd name="connsiteX5" fmla="*/ 35718 w 352977"/>
                <a:gd name="connsiteY5" fmla="*/ 0 h 511969"/>
                <a:gd name="connsiteX6" fmla="*/ 73818 w 352977"/>
                <a:gd name="connsiteY6" fmla="*/ 142876 h 511969"/>
                <a:gd name="connsiteX7" fmla="*/ 33337 w 352977"/>
                <a:gd name="connsiteY7" fmla="*/ 176214 h 511969"/>
                <a:gd name="connsiteX8" fmla="*/ 28574 w 352977"/>
                <a:gd name="connsiteY8" fmla="*/ 261938 h 511969"/>
                <a:gd name="connsiteX9" fmla="*/ 66675 w 352977"/>
                <a:gd name="connsiteY9" fmla="*/ 335757 h 511969"/>
                <a:gd name="connsiteX10" fmla="*/ 0 w 352977"/>
                <a:gd name="connsiteY10" fmla="*/ 431007 h 511969"/>
                <a:gd name="connsiteX11" fmla="*/ 190500 w 352977"/>
                <a:gd name="connsiteY11" fmla="*/ 511969 h 511969"/>
                <a:gd name="connsiteX12" fmla="*/ 259556 w 352977"/>
                <a:gd name="connsiteY12" fmla="*/ 397669 h 511969"/>
                <a:gd name="connsiteX13" fmla="*/ 326231 w 352977"/>
                <a:gd name="connsiteY13" fmla="*/ 369095 h 511969"/>
                <a:gd name="connsiteX0" fmla="*/ 326231 w 352977"/>
                <a:gd name="connsiteY0" fmla="*/ 354807 h 497681"/>
                <a:gd name="connsiteX1" fmla="*/ 352424 w 352977"/>
                <a:gd name="connsiteY1" fmla="*/ 254794 h 497681"/>
                <a:gd name="connsiteX2" fmla="*/ 304800 w 352977"/>
                <a:gd name="connsiteY2" fmla="*/ 145256 h 497681"/>
                <a:gd name="connsiteX3" fmla="*/ 228600 w 352977"/>
                <a:gd name="connsiteY3" fmla="*/ 133350 h 497681"/>
                <a:gd name="connsiteX4" fmla="*/ 150018 w 352977"/>
                <a:gd name="connsiteY4" fmla="*/ 0 h 497681"/>
                <a:gd name="connsiteX5" fmla="*/ 52387 w 352977"/>
                <a:gd name="connsiteY5" fmla="*/ 38099 h 497681"/>
                <a:gd name="connsiteX6" fmla="*/ 73818 w 352977"/>
                <a:gd name="connsiteY6" fmla="*/ 128588 h 497681"/>
                <a:gd name="connsiteX7" fmla="*/ 33337 w 352977"/>
                <a:gd name="connsiteY7" fmla="*/ 161926 h 497681"/>
                <a:gd name="connsiteX8" fmla="*/ 28574 w 352977"/>
                <a:gd name="connsiteY8" fmla="*/ 247650 h 497681"/>
                <a:gd name="connsiteX9" fmla="*/ 66675 w 352977"/>
                <a:gd name="connsiteY9" fmla="*/ 321469 h 497681"/>
                <a:gd name="connsiteX10" fmla="*/ 0 w 352977"/>
                <a:gd name="connsiteY10" fmla="*/ 416719 h 497681"/>
                <a:gd name="connsiteX11" fmla="*/ 190500 w 352977"/>
                <a:gd name="connsiteY11" fmla="*/ 497681 h 497681"/>
                <a:gd name="connsiteX12" fmla="*/ 259556 w 352977"/>
                <a:gd name="connsiteY12" fmla="*/ 383381 h 497681"/>
                <a:gd name="connsiteX13" fmla="*/ 326231 w 352977"/>
                <a:gd name="connsiteY13" fmla="*/ 354807 h 497681"/>
                <a:gd name="connsiteX0" fmla="*/ 423862 w 450608"/>
                <a:gd name="connsiteY0" fmla="*/ 354807 h 583406"/>
                <a:gd name="connsiteX1" fmla="*/ 450055 w 450608"/>
                <a:gd name="connsiteY1" fmla="*/ 254794 h 583406"/>
                <a:gd name="connsiteX2" fmla="*/ 402431 w 450608"/>
                <a:gd name="connsiteY2" fmla="*/ 145256 h 583406"/>
                <a:gd name="connsiteX3" fmla="*/ 326231 w 450608"/>
                <a:gd name="connsiteY3" fmla="*/ 133350 h 583406"/>
                <a:gd name="connsiteX4" fmla="*/ 247649 w 450608"/>
                <a:gd name="connsiteY4" fmla="*/ 0 h 583406"/>
                <a:gd name="connsiteX5" fmla="*/ 150018 w 450608"/>
                <a:gd name="connsiteY5" fmla="*/ 38099 h 583406"/>
                <a:gd name="connsiteX6" fmla="*/ 171449 w 450608"/>
                <a:gd name="connsiteY6" fmla="*/ 128588 h 583406"/>
                <a:gd name="connsiteX7" fmla="*/ 130968 w 450608"/>
                <a:gd name="connsiteY7" fmla="*/ 161926 h 583406"/>
                <a:gd name="connsiteX8" fmla="*/ 126205 w 450608"/>
                <a:gd name="connsiteY8" fmla="*/ 247650 h 583406"/>
                <a:gd name="connsiteX9" fmla="*/ 164306 w 450608"/>
                <a:gd name="connsiteY9" fmla="*/ 321469 h 583406"/>
                <a:gd name="connsiteX10" fmla="*/ 0 w 450608"/>
                <a:gd name="connsiteY10" fmla="*/ 583406 h 583406"/>
                <a:gd name="connsiteX11" fmla="*/ 288131 w 450608"/>
                <a:gd name="connsiteY11" fmla="*/ 497681 h 583406"/>
                <a:gd name="connsiteX12" fmla="*/ 357187 w 450608"/>
                <a:gd name="connsiteY12" fmla="*/ 383381 h 583406"/>
                <a:gd name="connsiteX13" fmla="*/ 423862 w 450608"/>
                <a:gd name="connsiteY13" fmla="*/ 354807 h 583406"/>
                <a:gd name="connsiteX0" fmla="*/ 423862 w 450608"/>
                <a:gd name="connsiteY0" fmla="*/ 354807 h 585787"/>
                <a:gd name="connsiteX1" fmla="*/ 450055 w 450608"/>
                <a:gd name="connsiteY1" fmla="*/ 254794 h 585787"/>
                <a:gd name="connsiteX2" fmla="*/ 402431 w 450608"/>
                <a:gd name="connsiteY2" fmla="*/ 145256 h 585787"/>
                <a:gd name="connsiteX3" fmla="*/ 326231 w 450608"/>
                <a:gd name="connsiteY3" fmla="*/ 133350 h 585787"/>
                <a:gd name="connsiteX4" fmla="*/ 247649 w 450608"/>
                <a:gd name="connsiteY4" fmla="*/ 0 h 585787"/>
                <a:gd name="connsiteX5" fmla="*/ 150018 w 450608"/>
                <a:gd name="connsiteY5" fmla="*/ 38099 h 585787"/>
                <a:gd name="connsiteX6" fmla="*/ 171449 w 450608"/>
                <a:gd name="connsiteY6" fmla="*/ 128588 h 585787"/>
                <a:gd name="connsiteX7" fmla="*/ 130968 w 450608"/>
                <a:gd name="connsiteY7" fmla="*/ 161926 h 585787"/>
                <a:gd name="connsiteX8" fmla="*/ 126205 w 450608"/>
                <a:gd name="connsiteY8" fmla="*/ 247650 h 585787"/>
                <a:gd name="connsiteX9" fmla="*/ 164306 w 450608"/>
                <a:gd name="connsiteY9" fmla="*/ 321469 h 585787"/>
                <a:gd name="connsiteX10" fmla="*/ 0 w 450608"/>
                <a:gd name="connsiteY10" fmla="*/ 583406 h 585787"/>
                <a:gd name="connsiteX11" fmla="*/ 235744 w 450608"/>
                <a:gd name="connsiteY11" fmla="*/ 585787 h 585787"/>
                <a:gd name="connsiteX12" fmla="*/ 357187 w 450608"/>
                <a:gd name="connsiteY12" fmla="*/ 383381 h 585787"/>
                <a:gd name="connsiteX13" fmla="*/ 423862 w 450608"/>
                <a:gd name="connsiteY13" fmla="*/ 354807 h 585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0608" h="585787">
                  <a:moveTo>
                    <a:pt x="423862" y="354807"/>
                  </a:moveTo>
                  <a:cubicBezTo>
                    <a:pt x="439340" y="333376"/>
                    <a:pt x="453627" y="311150"/>
                    <a:pt x="450055" y="254794"/>
                  </a:cubicBezTo>
                  <a:cubicBezTo>
                    <a:pt x="446483" y="198438"/>
                    <a:pt x="422274" y="181372"/>
                    <a:pt x="402431" y="145256"/>
                  </a:cubicBezTo>
                  <a:lnTo>
                    <a:pt x="326231" y="133350"/>
                  </a:lnTo>
                  <a:lnTo>
                    <a:pt x="247649" y="0"/>
                  </a:lnTo>
                  <a:lnTo>
                    <a:pt x="150018" y="38099"/>
                  </a:lnTo>
                  <a:cubicBezTo>
                    <a:pt x="157955" y="68262"/>
                    <a:pt x="171449" y="103188"/>
                    <a:pt x="171449" y="128588"/>
                  </a:cubicBezTo>
                  <a:cubicBezTo>
                    <a:pt x="158749" y="138113"/>
                    <a:pt x="138509" y="142082"/>
                    <a:pt x="130968" y="161926"/>
                  </a:cubicBezTo>
                  <a:cubicBezTo>
                    <a:pt x="123427" y="181770"/>
                    <a:pt x="120649" y="221060"/>
                    <a:pt x="126205" y="247650"/>
                  </a:cubicBezTo>
                  <a:cubicBezTo>
                    <a:pt x="131761" y="274240"/>
                    <a:pt x="144859" y="299244"/>
                    <a:pt x="164306" y="321469"/>
                  </a:cubicBezTo>
                  <a:lnTo>
                    <a:pt x="0" y="583406"/>
                  </a:lnTo>
                  <a:lnTo>
                    <a:pt x="235744" y="585787"/>
                  </a:lnTo>
                  <a:cubicBezTo>
                    <a:pt x="243682" y="566737"/>
                    <a:pt x="325834" y="421878"/>
                    <a:pt x="357187" y="383381"/>
                  </a:cubicBezTo>
                  <a:cubicBezTo>
                    <a:pt x="388540" y="344884"/>
                    <a:pt x="408384" y="376238"/>
                    <a:pt x="423862" y="354807"/>
                  </a:cubicBezTo>
                  <a:close/>
                </a:path>
              </a:pathLst>
            </a:custGeom>
            <a:pattFill prst="pct3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20" name="フリーフォーム 136">
              <a:extLst>
                <a:ext uri="{FF2B5EF4-FFF2-40B4-BE49-F238E27FC236}">
                  <a16:creationId xmlns:a16="http://schemas.microsoft.com/office/drawing/2014/main" id="{3AFBB82D-D028-7631-0C72-42B299FBCBEE}"/>
                </a:ext>
              </a:extLst>
            </p:cNvPr>
            <p:cNvSpPr/>
            <p:nvPr/>
          </p:nvSpPr>
          <p:spPr>
            <a:xfrm>
              <a:off x="31125887" y="10318041"/>
              <a:ext cx="882996" cy="1618885"/>
            </a:xfrm>
            <a:custGeom>
              <a:avLst/>
              <a:gdLst>
                <a:gd name="connsiteX0" fmla="*/ 34213 w 169944"/>
                <a:gd name="connsiteY0" fmla="*/ 40481 h 247650"/>
                <a:gd name="connsiteX1" fmla="*/ 15163 w 169944"/>
                <a:gd name="connsiteY1" fmla="*/ 90487 h 247650"/>
                <a:gd name="connsiteX2" fmla="*/ 875 w 169944"/>
                <a:gd name="connsiteY2" fmla="*/ 147637 h 247650"/>
                <a:gd name="connsiteX3" fmla="*/ 41356 w 169944"/>
                <a:gd name="connsiteY3" fmla="*/ 214312 h 247650"/>
                <a:gd name="connsiteX4" fmla="*/ 60406 w 169944"/>
                <a:gd name="connsiteY4" fmla="*/ 247650 h 247650"/>
                <a:gd name="connsiteX5" fmla="*/ 150894 w 169944"/>
                <a:gd name="connsiteY5" fmla="*/ 197643 h 247650"/>
                <a:gd name="connsiteX6" fmla="*/ 141369 w 169944"/>
                <a:gd name="connsiteY6" fmla="*/ 183356 h 247650"/>
                <a:gd name="connsiteX7" fmla="*/ 167563 w 169944"/>
                <a:gd name="connsiteY7" fmla="*/ 152400 h 247650"/>
                <a:gd name="connsiteX8" fmla="*/ 155656 w 169944"/>
                <a:gd name="connsiteY8" fmla="*/ 109537 h 247650"/>
                <a:gd name="connsiteX9" fmla="*/ 138988 w 169944"/>
                <a:gd name="connsiteY9" fmla="*/ 95250 h 247650"/>
                <a:gd name="connsiteX10" fmla="*/ 169944 w 169944"/>
                <a:gd name="connsiteY10" fmla="*/ 0 h 247650"/>
                <a:gd name="connsiteX11" fmla="*/ 34213 w 169944"/>
                <a:gd name="connsiteY11" fmla="*/ 40481 h 247650"/>
                <a:gd name="connsiteX0" fmla="*/ 34942 w 170673"/>
                <a:gd name="connsiteY0" fmla="*/ 40481 h 247650"/>
                <a:gd name="connsiteX1" fmla="*/ 15892 w 170673"/>
                <a:gd name="connsiteY1" fmla="*/ 90487 h 247650"/>
                <a:gd name="connsiteX2" fmla="*/ 1604 w 170673"/>
                <a:gd name="connsiteY2" fmla="*/ 147637 h 247650"/>
                <a:gd name="connsiteX3" fmla="*/ 42085 w 170673"/>
                <a:gd name="connsiteY3" fmla="*/ 214312 h 247650"/>
                <a:gd name="connsiteX4" fmla="*/ 61135 w 170673"/>
                <a:gd name="connsiteY4" fmla="*/ 247650 h 247650"/>
                <a:gd name="connsiteX5" fmla="*/ 151623 w 170673"/>
                <a:gd name="connsiteY5" fmla="*/ 197643 h 247650"/>
                <a:gd name="connsiteX6" fmla="*/ 142098 w 170673"/>
                <a:gd name="connsiteY6" fmla="*/ 183356 h 247650"/>
                <a:gd name="connsiteX7" fmla="*/ 168292 w 170673"/>
                <a:gd name="connsiteY7" fmla="*/ 152400 h 247650"/>
                <a:gd name="connsiteX8" fmla="*/ 156385 w 170673"/>
                <a:gd name="connsiteY8" fmla="*/ 109537 h 247650"/>
                <a:gd name="connsiteX9" fmla="*/ 139717 w 170673"/>
                <a:gd name="connsiteY9" fmla="*/ 95250 h 247650"/>
                <a:gd name="connsiteX10" fmla="*/ 170673 w 170673"/>
                <a:gd name="connsiteY10" fmla="*/ 0 h 247650"/>
                <a:gd name="connsiteX11" fmla="*/ 34942 w 170673"/>
                <a:gd name="connsiteY11" fmla="*/ 40481 h 247650"/>
                <a:gd name="connsiteX0" fmla="*/ 34942 w 170673"/>
                <a:gd name="connsiteY0" fmla="*/ 40481 h 247650"/>
                <a:gd name="connsiteX1" fmla="*/ 15892 w 170673"/>
                <a:gd name="connsiteY1" fmla="*/ 90487 h 247650"/>
                <a:gd name="connsiteX2" fmla="*/ 1604 w 170673"/>
                <a:gd name="connsiteY2" fmla="*/ 147637 h 247650"/>
                <a:gd name="connsiteX3" fmla="*/ 42085 w 170673"/>
                <a:gd name="connsiteY3" fmla="*/ 214312 h 247650"/>
                <a:gd name="connsiteX4" fmla="*/ 56373 w 170673"/>
                <a:gd name="connsiteY4" fmla="*/ 247650 h 247650"/>
                <a:gd name="connsiteX5" fmla="*/ 151623 w 170673"/>
                <a:gd name="connsiteY5" fmla="*/ 197643 h 247650"/>
                <a:gd name="connsiteX6" fmla="*/ 142098 w 170673"/>
                <a:gd name="connsiteY6" fmla="*/ 183356 h 247650"/>
                <a:gd name="connsiteX7" fmla="*/ 168292 w 170673"/>
                <a:gd name="connsiteY7" fmla="*/ 152400 h 247650"/>
                <a:gd name="connsiteX8" fmla="*/ 156385 w 170673"/>
                <a:gd name="connsiteY8" fmla="*/ 109537 h 247650"/>
                <a:gd name="connsiteX9" fmla="*/ 139717 w 170673"/>
                <a:gd name="connsiteY9" fmla="*/ 95250 h 247650"/>
                <a:gd name="connsiteX10" fmla="*/ 170673 w 170673"/>
                <a:gd name="connsiteY10" fmla="*/ 0 h 247650"/>
                <a:gd name="connsiteX11" fmla="*/ 34942 w 170673"/>
                <a:gd name="connsiteY11" fmla="*/ 40481 h 247650"/>
                <a:gd name="connsiteX0" fmla="*/ 34942 w 170673"/>
                <a:gd name="connsiteY0" fmla="*/ 40481 h 247650"/>
                <a:gd name="connsiteX1" fmla="*/ 15892 w 170673"/>
                <a:gd name="connsiteY1" fmla="*/ 90487 h 247650"/>
                <a:gd name="connsiteX2" fmla="*/ 1604 w 170673"/>
                <a:gd name="connsiteY2" fmla="*/ 147637 h 247650"/>
                <a:gd name="connsiteX3" fmla="*/ 42085 w 170673"/>
                <a:gd name="connsiteY3" fmla="*/ 214312 h 247650"/>
                <a:gd name="connsiteX4" fmla="*/ 56373 w 170673"/>
                <a:gd name="connsiteY4" fmla="*/ 247650 h 247650"/>
                <a:gd name="connsiteX5" fmla="*/ 151623 w 170673"/>
                <a:gd name="connsiteY5" fmla="*/ 197643 h 247650"/>
                <a:gd name="connsiteX6" fmla="*/ 154004 w 170673"/>
                <a:gd name="connsiteY6" fmla="*/ 180975 h 247650"/>
                <a:gd name="connsiteX7" fmla="*/ 168292 w 170673"/>
                <a:gd name="connsiteY7" fmla="*/ 152400 h 247650"/>
                <a:gd name="connsiteX8" fmla="*/ 156385 w 170673"/>
                <a:gd name="connsiteY8" fmla="*/ 109537 h 247650"/>
                <a:gd name="connsiteX9" fmla="*/ 139717 w 170673"/>
                <a:gd name="connsiteY9" fmla="*/ 95250 h 247650"/>
                <a:gd name="connsiteX10" fmla="*/ 170673 w 170673"/>
                <a:gd name="connsiteY10" fmla="*/ 0 h 247650"/>
                <a:gd name="connsiteX11" fmla="*/ 34942 w 170673"/>
                <a:gd name="connsiteY11" fmla="*/ 40481 h 247650"/>
                <a:gd name="connsiteX0" fmla="*/ 34942 w 170673"/>
                <a:gd name="connsiteY0" fmla="*/ 40481 h 247650"/>
                <a:gd name="connsiteX1" fmla="*/ 15892 w 170673"/>
                <a:gd name="connsiteY1" fmla="*/ 90487 h 247650"/>
                <a:gd name="connsiteX2" fmla="*/ 1604 w 170673"/>
                <a:gd name="connsiteY2" fmla="*/ 147637 h 247650"/>
                <a:gd name="connsiteX3" fmla="*/ 42085 w 170673"/>
                <a:gd name="connsiteY3" fmla="*/ 214312 h 247650"/>
                <a:gd name="connsiteX4" fmla="*/ 56373 w 170673"/>
                <a:gd name="connsiteY4" fmla="*/ 247650 h 247650"/>
                <a:gd name="connsiteX5" fmla="*/ 151623 w 170673"/>
                <a:gd name="connsiteY5" fmla="*/ 197643 h 247650"/>
                <a:gd name="connsiteX6" fmla="*/ 154004 w 170673"/>
                <a:gd name="connsiteY6" fmla="*/ 180975 h 247650"/>
                <a:gd name="connsiteX7" fmla="*/ 168292 w 170673"/>
                <a:gd name="connsiteY7" fmla="*/ 152400 h 247650"/>
                <a:gd name="connsiteX8" fmla="*/ 156385 w 170673"/>
                <a:gd name="connsiteY8" fmla="*/ 109537 h 247650"/>
                <a:gd name="connsiteX9" fmla="*/ 149242 w 170673"/>
                <a:gd name="connsiteY9" fmla="*/ 85725 h 247650"/>
                <a:gd name="connsiteX10" fmla="*/ 170673 w 170673"/>
                <a:gd name="connsiteY10" fmla="*/ 0 h 247650"/>
                <a:gd name="connsiteX11" fmla="*/ 34942 w 170673"/>
                <a:gd name="connsiteY11" fmla="*/ 40481 h 247650"/>
                <a:gd name="connsiteX0" fmla="*/ 34942 w 177817"/>
                <a:gd name="connsiteY0" fmla="*/ 47625 h 254794"/>
                <a:gd name="connsiteX1" fmla="*/ 15892 w 177817"/>
                <a:gd name="connsiteY1" fmla="*/ 97631 h 254794"/>
                <a:gd name="connsiteX2" fmla="*/ 1604 w 177817"/>
                <a:gd name="connsiteY2" fmla="*/ 154781 h 254794"/>
                <a:gd name="connsiteX3" fmla="*/ 42085 w 177817"/>
                <a:gd name="connsiteY3" fmla="*/ 221456 h 254794"/>
                <a:gd name="connsiteX4" fmla="*/ 56373 w 177817"/>
                <a:gd name="connsiteY4" fmla="*/ 254794 h 254794"/>
                <a:gd name="connsiteX5" fmla="*/ 151623 w 177817"/>
                <a:gd name="connsiteY5" fmla="*/ 204787 h 254794"/>
                <a:gd name="connsiteX6" fmla="*/ 154004 w 177817"/>
                <a:gd name="connsiteY6" fmla="*/ 188119 h 254794"/>
                <a:gd name="connsiteX7" fmla="*/ 168292 w 177817"/>
                <a:gd name="connsiteY7" fmla="*/ 159544 h 254794"/>
                <a:gd name="connsiteX8" fmla="*/ 156385 w 177817"/>
                <a:gd name="connsiteY8" fmla="*/ 116681 h 254794"/>
                <a:gd name="connsiteX9" fmla="*/ 149242 w 177817"/>
                <a:gd name="connsiteY9" fmla="*/ 92869 h 254794"/>
                <a:gd name="connsiteX10" fmla="*/ 177817 w 177817"/>
                <a:gd name="connsiteY10" fmla="*/ 0 h 254794"/>
                <a:gd name="connsiteX11" fmla="*/ 34942 w 177817"/>
                <a:gd name="connsiteY11" fmla="*/ 47625 h 254794"/>
                <a:gd name="connsiteX0" fmla="*/ 34942 w 177817"/>
                <a:gd name="connsiteY0" fmla="*/ 47625 h 254794"/>
                <a:gd name="connsiteX1" fmla="*/ 15892 w 177817"/>
                <a:gd name="connsiteY1" fmla="*/ 97631 h 254794"/>
                <a:gd name="connsiteX2" fmla="*/ 1604 w 177817"/>
                <a:gd name="connsiteY2" fmla="*/ 154781 h 254794"/>
                <a:gd name="connsiteX3" fmla="*/ 42085 w 177817"/>
                <a:gd name="connsiteY3" fmla="*/ 221456 h 254794"/>
                <a:gd name="connsiteX4" fmla="*/ 56373 w 177817"/>
                <a:gd name="connsiteY4" fmla="*/ 254794 h 254794"/>
                <a:gd name="connsiteX5" fmla="*/ 151623 w 177817"/>
                <a:gd name="connsiteY5" fmla="*/ 204787 h 254794"/>
                <a:gd name="connsiteX6" fmla="*/ 154004 w 177817"/>
                <a:gd name="connsiteY6" fmla="*/ 188119 h 254794"/>
                <a:gd name="connsiteX7" fmla="*/ 168292 w 177817"/>
                <a:gd name="connsiteY7" fmla="*/ 159544 h 254794"/>
                <a:gd name="connsiteX8" fmla="*/ 168292 w 177817"/>
                <a:gd name="connsiteY8" fmla="*/ 121444 h 254794"/>
                <a:gd name="connsiteX9" fmla="*/ 149242 w 177817"/>
                <a:gd name="connsiteY9" fmla="*/ 92869 h 254794"/>
                <a:gd name="connsiteX10" fmla="*/ 177817 w 177817"/>
                <a:gd name="connsiteY10" fmla="*/ 0 h 254794"/>
                <a:gd name="connsiteX11" fmla="*/ 34942 w 177817"/>
                <a:gd name="connsiteY11" fmla="*/ 47625 h 254794"/>
                <a:gd name="connsiteX0" fmla="*/ 34942 w 177817"/>
                <a:gd name="connsiteY0" fmla="*/ 47625 h 254794"/>
                <a:gd name="connsiteX1" fmla="*/ 15892 w 177817"/>
                <a:gd name="connsiteY1" fmla="*/ 97631 h 254794"/>
                <a:gd name="connsiteX2" fmla="*/ 1604 w 177817"/>
                <a:gd name="connsiteY2" fmla="*/ 154781 h 254794"/>
                <a:gd name="connsiteX3" fmla="*/ 42085 w 177817"/>
                <a:gd name="connsiteY3" fmla="*/ 221456 h 254794"/>
                <a:gd name="connsiteX4" fmla="*/ 56373 w 177817"/>
                <a:gd name="connsiteY4" fmla="*/ 254794 h 254794"/>
                <a:gd name="connsiteX5" fmla="*/ 151623 w 177817"/>
                <a:gd name="connsiteY5" fmla="*/ 204787 h 254794"/>
                <a:gd name="connsiteX6" fmla="*/ 154004 w 177817"/>
                <a:gd name="connsiteY6" fmla="*/ 188119 h 254794"/>
                <a:gd name="connsiteX7" fmla="*/ 170673 w 177817"/>
                <a:gd name="connsiteY7" fmla="*/ 159544 h 254794"/>
                <a:gd name="connsiteX8" fmla="*/ 168292 w 177817"/>
                <a:gd name="connsiteY8" fmla="*/ 121444 h 254794"/>
                <a:gd name="connsiteX9" fmla="*/ 149242 w 177817"/>
                <a:gd name="connsiteY9" fmla="*/ 92869 h 254794"/>
                <a:gd name="connsiteX10" fmla="*/ 177817 w 177817"/>
                <a:gd name="connsiteY10" fmla="*/ 0 h 254794"/>
                <a:gd name="connsiteX11" fmla="*/ 34942 w 177817"/>
                <a:gd name="connsiteY11" fmla="*/ 47625 h 254794"/>
                <a:gd name="connsiteX0" fmla="*/ 34942 w 199248"/>
                <a:gd name="connsiteY0" fmla="*/ 109537 h 316706"/>
                <a:gd name="connsiteX1" fmla="*/ 15892 w 199248"/>
                <a:gd name="connsiteY1" fmla="*/ 159543 h 316706"/>
                <a:gd name="connsiteX2" fmla="*/ 1604 w 199248"/>
                <a:gd name="connsiteY2" fmla="*/ 216693 h 316706"/>
                <a:gd name="connsiteX3" fmla="*/ 42085 w 199248"/>
                <a:gd name="connsiteY3" fmla="*/ 283368 h 316706"/>
                <a:gd name="connsiteX4" fmla="*/ 56373 w 199248"/>
                <a:gd name="connsiteY4" fmla="*/ 316706 h 316706"/>
                <a:gd name="connsiteX5" fmla="*/ 151623 w 199248"/>
                <a:gd name="connsiteY5" fmla="*/ 266699 h 316706"/>
                <a:gd name="connsiteX6" fmla="*/ 154004 w 199248"/>
                <a:gd name="connsiteY6" fmla="*/ 250031 h 316706"/>
                <a:gd name="connsiteX7" fmla="*/ 170673 w 199248"/>
                <a:gd name="connsiteY7" fmla="*/ 221456 h 316706"/>
                <a:gd name="connsiteX8" fmla="*/ 168292 w 199248"/>
                <a:gd name="connsiteY8" fmla="*/ 183356 h 316706"/>
                <a:gd name="connsiteX9" fmla="*/ 149242 w 199248"/>
                <a:gd name="connsiteY9" fmla="*/ 154781 h 316706"/>
                <a:gd name="connsiteX10" fmla="*/ 199248 w 199248"/>
                <a:gd name="connsiteY10" fmla="*/ 0 h 316706"/>
                <a:gd name="connsiteX11" fmla="*/ 34942 w 199248"/>
                <a:gd name="connsiteY11" fmla="*/ 109537 h 316706"/>
                <a:gd name="connsiteX0" fmla="*/ 80956 w 200018"/>
                <a:gd name="connsiteY0" fmla="*/ 0 h 316707"/>
                <a:gd name="connsiteX1" fmla="*/ 16662 w 200018"/>
                <a:gd name="connsiteY1" fmla="*/ 159544 h 316707"/>
                <a:gd name="connsiteX2" fmla="*/ 2374 w 200018"/>
                <a:gd name="connsiteY2" fmla="*/ 216694 h 316707"/>
                <a:gd name="connsiteX3" fmla="*/ 42855 w 200018"/>
                <a:gd name="connsiteY3" fmla="*/ 283369 h 316707"/>
                <a:gd name="connsiteX4" fmla="*/ 57143 w 200018"/>
                <a:gd name="connsiteY4" fmla="*/ 316707 h 316707"/>
                <a:gd name="connsiteX5" fmla="*/ 152393 w 200018"/>
                <a:gd name="connsiteY5" fmla="*/ 266700 h 316707"/>
                <a:gd name="connsiteX6" fmla="*/ 154774 w 200018"/>
                <a:gd name="connsiteY6" fmla="*/ 250032 h 316707"/>
                <a:gd name="connsiteX7" fmla="*/ 171443 w 200018"/>
                <a:gd name="connsiteY7" fmla="*/ 221457 h 316707"/>
                <a:gd name="connsiteX8" fmla="*/ 169062 w 200018"/>
                <a:gd name="connsiteY8" fmla="*/ 183357 h 316707"/>
                <a:gd name="connsiteX9" fmla="*/ 150012 w 200018"/>
                <a:gd name="connsiteY9" fmla="*/ 154782 h 316707"/>
                <a:gd name="connsiteX10" fmla="*/ 200018 w 200018"/>
                <a:gd name="connsiteY10" fmla="*/ 1 h 316707"/>
                <a:gd name="connsiteX11" fmla="*/ 80956 w 200018"/>
                <a:gd name="connsiteY11" fmla="*/ 0 h 316707"/>
                <a:gd name="connsiteX0" fmla="*/ 80956 w 200018"/>
                <a:gd name="connsiteY0" fmla="*/ 0 h 366713"/>
                <a:gd name="connsiteX1" fmla="*/ 16662 w 200018"/>
                <a:gd name="connsiteY1" fmla="*/ 159544 h 366713"/>
                <a:gd name="connsiteX2" fmla="*/ 2374 w 200018"/>
                <a:gd name="connsiteY2" fmla="*/ 216694 h 366713"/>
                <a:gd name="connsiteX3" fmla="*/ 42855 w 200018"/>
                <a:gd name="connsiteY3" fmla="*/ 283369 h 366713"/>
                <a:gd name="connsiteX4" fmla="*/ 80956 w 200018"/>
                <a:gd name="connsiteY4" fmla="*/ 366713 h 366713"/>
                <a:gd name="connsiteX5" fmla="*/ 152393 w 200018"/>
                <a:gd name="connsiteY5" fmla="*/ 266700 h 366713"/>
                <a:gd name="connsiteX6" fmla="*/ 154774 w 200018"/>
                <a:gd name="connsiteY6" fmla="*/ 250032 h 366713"/>
                <a:gd name="connsiteX7" fmla="*/ 171443 w 200018"/>
                <a:gd name="connsiteY7" fmla="*/ 221457 h 366713"/>
                <a:gd name="connsiteX8" fmla="*/ 169062 w 200018"/>
                <a:gd name="connsiteY8" fmla="*/ 183357 h 366713"/>
                <a:gd name="connsiteX9" fmla="*/ 150012 w 200018"/>
                <a:gd name="connsiteY9" fmla="*/ 154782 h 366713"/>
                <a:gd name="connsiteX10" fmla="*/ 200018 w 200018"/>
                <a:gd name="connsiteY10" fmla="*/ 1 h 366713"/>
                <a:gd name="connsiteX11" fmla="*/ 80956 w 200018"/>
                <a:gd name="connsiteY11" fmla="*/ 0 h 366713"/>
                <a:gd name="connsiteX0" fmla="*/ 80956 w 200018"/>
                <a:gd name="connsiteY0" fmla="*/ 0 h 366713"/>
                <a:gd name="connsiteX1" fmla="*/ 16662 w 200018"/>
                <a:gd name="connsiteY1" fmla="*/ 159544 h 366713"/>
                <a:gd name="connsiteX2" fmla="*/ 2374 w 200018"/>
                <a:gd name="connsiteY2" fmla="*/ 216694 h 366713"/>
                <a:gd name="connsiteX3" fmla="*/ 42855 w 200018"/>
                <a:gd name="connsiteY3" fmla="*/ 283369 h 366713"/>
                <a:gd name="connsiteX4" fmla="*/ 80956 w 200018"/>
                <a:gd name="connsiteY4" fmla="*/ 366713 h 366713"/>
                <a:gd name="connsiteX5" fmla="*/ 171443 w 200018"/>
                <a:gd name="connsiteY5" fmla="*/ 307181 h 366713"/>
                <a:gd name="connsiteX6" fmla="*/ 154774 w 200018"/>
                <a:gd name="connsiteY6" fmla="*/ 250032 h 366713"/>
                <a:gd name="connsiteX7" fmla="*/ 171443 w 200018"/>
                <a:gd name="connsiteY7" fmla="*/ 221457 h 366713"/>
                <a:gd name="connsiteX8" fmla="*/ 169062 w 200018"/>
                <a:gd name="connsiteY8" fmla="*/ 183357 h 366713"/>
                <a:gd name="connsiteX9" fmla="*/ 150012 w 200018"/>
                <a:gd name="connsiteY9" fmla="*/ 154782 h 366713"/>
                <a:gd name="connsiteX10" fmla="*/ 200018 w 200018"/>
                <a:gd name="connsiteY10" fmla="*/ 1 h 366713"/>
                <a:gd name="connsiteX11" fmla="*/ 80956 w 200018"/>
                <a:gd name="connsiteY11" fmla="*/ 0 h 36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018" h="366713">
                  <a:moveTo>
                    <a:pt x="80956" y="0"/>
                  </a:moveTo>
                  <a:cubicBezTo>
                    <a:pt x="74209" y="16073"/>
                    <a:pt x="29759" y="123428"/>
                    <a:pt x="16662" y="159544"/>
                  </a:cubicBezTo>
                  <a:cubicBezTo>
                    <a:pt x="3565" y="195660"/>
                    <a:pt x="-4181" y="196645"/>
                    <a:pt x="2374" y="216694"/>
                  </a:cubicBezTo>
                  <a:cubicBezTo>
                    <a:pt x="15868" y="257969"/>
                    <a:pt x="29361" y="261144"/>
                    <a:pt x="42855" y="283369"/>
                  </a:cubicBezTo>
                  <a:lnTo>
                    <a:pt x="80956" y="366713"/>
                  </a:lnTo>
                  <a:cubicBezTo>
                    <a:pt x="111119" y="350044"/>
                    <a:pt x="157552" y="317897"/>
                    <a:pt x="171443" y="307181"/>
                  </a:cubicBezTo>
                  <a:cubicBezTo>
                    <a:pt x="168268" y="302419"/>
                    <a:pt x="154774" y="264319"/>
                    <a:pt x="154774" y="250032"/>
                  </a:cubicBezTo>
                  <a:cubicBezTo>
                    <a:pt x="154774" y="235745"/>
                    <a:pt x="169062" y="232569"/>
                    <a:pt x="171443" y="221457"/>
                  </a:cubicBezTo>
                  <a:cubicBezTo>
                    <a:pt x="173824" y="210345"/>
                    <a:pt x="172634" y="194469"/>
                    <a:pt x="169062" y="183357"/>
                  </a:cubicBezTo>
                  <a:cubicBezTo>
                    <a:pt x="165490" y="172245"/>
                    <a:pt x="152393" y="158751"/>
                    <a:pt x="150012" y="154782"/>
                  </a:cubicBezTo>
                  <a:lnTo>
                    <a:pt x="200018" y="1"/>
                  </a:lnTo>
                  <a:lnTo>
                    <a:pt x="80956" y="0"/>
                  </a:lnTo>
                  <a:close/>
                </a:path>
              </a:pathLst>
            </a:custGeom>
            <a:pattFill prst="pct30">
              <a:fgClr>
                <a:schemeClr val="accent2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21" name="フリーフォーム 137">
              <a:extLst>
                <a:ext uri="{FF2B5EF4-FFF2-40B4-BE49-F238E27FC236}">
                  <a16:creationId xmlns:a16="http://schemas.microsoft.com/office/drawing/2014/main" id="{ADA54AB8-A6B8-E88D-1454-04D34B09A13A}"/>
                </a:ext>
              </a:extLst>
            </p:cNvPr>
            <p:cNvSpPr/>
            <p:nvPr/>
          </p:nvSpPr>
          <p:spPr>
            <a:xfrm>
              <a:off x="31731391" y="11542819"/>
              <a:ext cx="364424" cy="590089"/>
            </a:xfrm>
            <a:custGeom>
              <a:avLst/>
              <a:gdLst>
                <a:gd name="connsiteX0" fmla="*/ 25400 w 82550"/>
                <a:gd name="connsiteY0" fmla="*/ 318 h 133668"/>
                <a:gd name="connsiteX1" fmla="*/ 3175 w 82550"/>
                <a:gd name="connsiteY1" fmla="*/ 47943 h 133668"/>
                <a:gd name="connsiteX2" fmla="*/ 3175 w 82550"/>
                <a:gd name="connsiteY2" fmla="*/ 76518 h 133668"/>
                <a:gd name="connsiteX3" fmla="*/ 6350 w 82550"/>
                <a:gd name="connsiteY3" fmla="*/ 86043 h 133668"/>
                <a:gd name="connsiteX4" fmla="*/ 34925 w 82550"/>
                <a:gd name="connsiteY4" fmla="*/ 101918 h 133668"/>
                <a:gd name="connsiteX5" fmla="*/ 53975 w 82550"/>
                <a:gd name="connsiteY5" fmla="*/ 114618 h 133668"/>
                <a:gd name="connsiteX6" fmla="*/ 63500 w 82550"/>
                <a:gd name="connsiteY6" fmla="*/ 124143 h 133668"/>
                <a:gd name="connsiteX7" fmla="*/ 73025 w 82550"/>
                <a:gd name="connsiteY7" fmla="*/ 127318 h 133668"/>
                <a:gd name="connsiteX8" fmla="*/ 82550 w 82550"/>
                <a:gd name="connsiteY8" fmla="*/ 133668 h 133668"/>
                <a:gd name="connsiteX9" fmla="*/ 69850 w 82550"/>
                <a:gd name="connsiteY9" fmla="*/ 114618 h 133668"/>
                <a:gd name="connsiteX10" fmla="*/ 63500 w 82550"/>
                <a:gd name="connsiteY10" fmla="*/ 95568 h 133668"/>
                <a:gd name="connsiteX11" fmla="*/ 57150 w 82550"/>
                <a:gd name="connsiteY11" fmla="*/ 86043 h 133668"/>
                <a:gd name="connsiteX12" fmla="*/ 50800 w 82550"/>
                <a:gd name="connsiteY12" fmla="*/ 66993 h 133668"/>
                <a:gd name="connsiteX13" fmla="*/ 47625 w 82550"/>
                <a:gd name="connsiteY13" fmla="*/ 57468 h 133668"/>
                <a:gd name="connsiteX14" fmla="*/ 41275 w 82550"/>
                <a:gd name="connsiteY14" fmla="*/ 47943 h 133668"/>
                <a:gd name="connsiteX15" fmla="*/ 34925 w 82550"/>
                <a:gd name="connsiteY15" fmla="*/ 28893 h 133668"/>
                <a:gd name="connsiteX16" fmla="*/ 25400 w 82550"/>
                <a:gd name="connsiteY16" fmla="*/ 318 h 13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2550" h="133668">
                  <a:moveTo>
                    <a:pt x="25400" y="318"/>
                  </a:moveTo>
                  <a:cubicBezTo>
                    <a:pt x="20108" y="3493"/>
                    <a:pt x="9973" y="31797"/>
                    <a:pt x="3175" y="47943"/>
                  </a:cubicBezTo>
                  <a:cubicBezTo>
                    <a:pt x="-1941" y="60092"/>
                    <a:pt x="-75" y="63520"/>
                    <a:pt x="3175" y="76518"/>
                  </a:cubicBezTo>
                  <a:cubicBezTo>
                    <a:pt x="3987" y="79765"/>
                    <a:pt x="3983" y="83676"/>
                    <a:pt x="6350" y="86043"/>
                  </a:cubicBezTo>
                  <a:cubicBezTo>
                    <a:pt x="30924" y="110617"/>
                    <a:pt x="16959" y="91937"/>
                    <a:pt x="34925" y="101918"/>
                  </a:cubicBezTo>
                  <a:cubicBezTo>
                    <a:pt x="41596" y="105624"/>
                    <a:pt x="48579" y="109222"/>
                    <a:pt x="53975" y="114618"/>
                  </a:cubicBezTo>
                  <a:cubicBezTo>
                    <a:pt x="57150" y="117793"/>
                    <a:pt x="59764" y="121652"/>
                    <a:pt x="63500" y="124143"/>
                  </a:cubicBezTo>
                  <a:cubicBezTo>
                    <a:pt x="66285" y="125999"/>
                    <a:pt x="70032" y="125821"/>
                    <a:pt x="73025" y="127318"/>
                  </a:cubicBezTo>
                  <a:cubicBezTo>
                    <a:pt x="76438" y="129025"/>
                    <a:pt x="79375" y="131551"/>
                    <a:pt x="82550" y="133668"/>
                  </a:cubicBezTo>
                  <a:cubicBezTo>
                    <a:pt x="78317" y="127318"/>
                    <a:pt x="72263" y="121858"/>
                    <a:pt x="69850" y="114618"/>
                  </a:cubicBezTo>
                  <a:cubicBezTo>
                    <a:pt x="67733" y="108268"/>
                    <a:pt x="67213" y="101137"/>
                    <a:pt x="63500" y="95568"/>
                  </a:cubicBezTo>
                  <a:cubicBezTo>
                    <a:pt x="61383" y="92393"/>
                    <a:pt x="58700" y="89530"/>
                    <a:pt x="57150" y="86043"/>
                  </a:cubicBezTo>
                  <a:cubicBezTo>
                    <a:pt x="54432" y="79926"/>
                    <a:pt x="52917" y="73343"/>
                    <a:pt x="50800" y="66993"/>
                  </a:cubicBezTo>
                  <a:cubicBezTo>
                    <a:pt x="49742" y="63818"/>
                    <a:pt x="49481" y="60253"/>
                    <a:pt x="47625" y="57468"/>
                  </a:cubicBezTo>
                  <a:cubicBezTo>
                    <a:pt x="45508" y="54293"/>
                    <a:pt x="42825" y="51430"/>
                    <a:pt x="41275" y="47943"/>
                  </a:cubicBezTo>
                  <a:cubicBezTo>
                    <a:pt x="38557" y="41826"/>
                    <a:pt x="38638" y="34462"/>
                    <a:pt x="34925" y="28893"/>
                  </a:cubicBezTo>
                  <a:cubicBezTo>
                    <a:pt x="27988" y="18487"/>
                    <a:pt x="30692" y="-2857"/>
                    <a:pt x="25400" y="318"/>
                  </a:cubicBezTo>
                  <a:close/>
                </a:path>
              </a:pathLst>
            </a:custGeom>
            <a:pattFill prst="pct90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22" name="フリーフォーム 138">
              <a:extLst>
                <a:ext uri="{FF2B5EF4-FFF2-40B4-BE49-F238E27FC236}">
                  <a16:creationId xmlns:a16="http://schemas.microsoft.com/office/drawing/2014/main" id="{6FDBC9EC-9697-AE6F-767F-855C8B0FA47B}"/>
                </a:ext>
              </a:extLst>
            </p:cNvPr>
            <p:cNvSpPr/>
            <p:nvPr/>
          </p:nvSpPr>
          <p:spPr>
            <a:xfrm>
              <a:off x="30792299" y="13736456"/>
              <a:ext cx="417598" cy="530642"/>
            </a:xfrm>
            <a:custGeom>
              <a:avLst/>
              <a:gdLst>
                <a:gd name="connsiteX0" fmla="*/ 0 w 85725"/>
                <a:gd name="connsiteY0" fmla="*/ 111149 h 115166"/>
                <a:gd name="connsiteX1" fmla="*/ 50800 w 85725"/>
                <a:gd name="connsiteY1" fmla="*/ 31774 h 115166"/>
                <a:gd name="connsiteX2" fmla="*/ 69850 w 85725"/>
                <a:gd name="connsiteY2" fmla="*/ 19074 h 115166"/>
                <a:gd name="connsiteX3" fmla="*/ 73025 w 85725"/>
                <a:gd name="connsiteY3" fmla="*/ 9549 h 115166"/>
                <a:gd name="connsiteX4" fmla="*/ 82550 w 85725"/>
                <a:gd name="connsiteY4" fmla="*/ 19074 h 115166"/>
                <a:gd name="connsiteX5" fmla="*/ 85725 w 85725"/>
                <a:gd name="connsiteY5" fmla="*/ 28599 h 115166"/>
                <a:gd name="connsiteX6" fmla="*/ 82550 w 85725"/>
                <a:gd name="connsiteY6" fmla="*/ 95274 h 115166"/>
                <a:gd name="connsiteX7" fmla="*/ 76200 w 85725"/>
                <a:gd name="connsiteY7" fmla="*/ 104799 h 115166"/>
                <a:gd name="connsiteX8" fmla="*/ 0 w 85725"/>
                <a:gd name="connsiteY8" fmla="*/ 111149 h 115166"/>
                <a:gd name="connsiteX0" fmla="*/ 0 w 85725"/>
                <a:gd name="connsiteY0" fmla="*/ 112516 h 116533"/>
                <a:gd name="connsiteX1" fmla="*/ 50800 w 85725"/>
                <a:gd name="connsiteY1" fmla="*/ 33141 h 116533"/>
                <a:gd name="connsiteX2" fmla="*/ 69850 w 85725"/>
                <a:gd name="connsiteY2" fmla="*/ 20441 h 116533"/>
                <a:gd name="connsiteX3" fmla="*/ 73025 w 85725"/>
                <a:gd name="connsiteY3" fmla="*/ 10916 h 116533"/>
                <a:gd name="connsiteX4" fmla="*/ 82550 w 85725"/>
                <a:gd name="connsiteY4" fmla="*/ 6154 h 116533"/>
                <a:gd name="connsiteX5" fmla="*/ 85725 w 85725"/>
                <a:gd name="connsiteY5" fmla="*/ 29966 h 116533"/>
                <a:gd name="connsiteX6" fmla="*/ 82550 w 85725"/>
                <a:gd name="connsiteY6" fmla="*/ 96641 h 116533"/>
                <a:gd name="connsiteX7" fmla="*/ 76200 w 85725"/>
                <a:gd name="connsiteY7" fmla="*/ 106166 h 116533"/>
                <a:gd name="connsiteX8" fmla="*/ 0 w 85725"/>
                <a:gd name="connsiteY8" fmla="*/ 112516 h 116533"/>
                <a:gd name="connsiteX0" fmla="*/ 0 w 83551"/>
                <a:gd name="connsiteY0" fmla="*/ 112086 h 116103"/>
                <a:gd name="connsiteX1" fmla="*/ 50800 w 83551"/>
                <a:gd name="connsiteY1" fmla="*/ 32711 h 116103"/>
                <a:gd name="connsiteX2" fmla="*/ 69850 w 83551"/>
                <a:gd name="connsiteY2" fmla="*/ 20011 h 116103"/>
                <a:gd name="connsiteX3" fmla="*/ 73025 w 83551"/>
                <a:gd name="connsiteY3" fmla="*/ 10486 h 116103"/>
                <a:gd name="connsiteX4" fmla="*/ 82550 w 83551"/>
                <a:gd name="connsiteY4" fmla="*/ 5724 h 116103"/>
                <a:gd name="connsiteX5" fmla="*/ 82550 w 83551"/>
                <a:gd name="connsiteY5" fmla="*/ 96211 h 116103"/>
                <a:gd name="connsiteX6" fmla="*/ 76200 w 83551"/>
                <a:gd name="connsiteY6" fmla="*/ 105736 h 116103"/>
                <a:gd name="connsiteX7" fmla="*/ 0 w 83551"/>
                <a:gd name="connsiteY7" fmla="*/ 112086 h 116103"/>
                <a:gd name="connsiteX0" fmla="*/ 0 w 94595"/>
                <a:gd name="connsiteY0" fmla="*/ 102362 h 106379"/>
                <a:gd name="connsiteX1" fmla="*/ 50800 w 94595"/>
                <a:gd name="connsiteY1" fmla="*/ 22987 h 106379"/>
                <a:gd name="connsiteX2" fmla="*/ 69850 w 94595"/>
                <a:gd name="connsiteY2" fmla="*/ 10287 h 106379"/>
                <a:gd name="connsiteX3" fmla="*/ 73025 w 94595"/>
                <a:gd name="connsiteY3" fmla="*/ 762 h 106379"/>
                <a:gd name="connsiteX4" fmla="*/ 94456 w 94595"/>
                <a:gd name="connsiteY4" fmla="*/ 10287 h 106379"/>
                <a:gd name="connsiteX5" fmla="*/ 82550 w 94595"/>
                <a:gd name="connsiteY5" fmla="*/ 86487 h 106379"/>
                <a:gd name="connsiteX6" fmla="*/ 76200 w 94595"/>
                <a:gd name="connsiteY6" fmla="*/ 96012 h 106379"/>
                <a:gd name="connsiteX7" fmla="*/ 0 w 94595"/>
                <a:gd name="connsiteY7" fmla="*/ 102362 h 106379"/>
                <a:gd name="connsiteX0" fmla="*/ 0 w 94595"/>
                <a:gd name="connsiteY0" fmla="*/ 115887 h 119904"/>
                <a:gd name="connsiteX1" fmla="*/ 50800 w 94595"/>
                <a:gd name="connsiteY1" fmla="*/ 36512 h 119904"/>
                <a:gd name="connsiteX2" fmla="*/ 69850 w 94595"/>
                <a:gd name="connsiteY2" fmla="*/ 23812 h 119904"/>
                <a:gd name="connsiteX3" fmla="*/ 73025 w 94595"/>
                <a:gd name="connsiteY3" fmla="*/ 0 h 119904"/>
                <a:gd name="connsiteX4" fmla="*/ 94456 w 94595"/>
                <a:gd name="connsiteY4" fmla="*/ 23812 h 119904"/>
                <a:gd name="connsiteX5" fmla="*/ 82550 w 94595"/>
                <a:gd name="connsiteY5" fmla="*/ 100012 h 119904"/>
                <a:gd name="connsiteX6" fmla="*/ 76200 w 94595"/>
                <a:gd name="connsiteY6" fmla="*/ 109537 h 119904"/>
                <a:gd name="connsiteX7" fmla="*/ 0 w 94595"/>
                <a:gd name="connsiteY7" fmla="*/ 115887 h 119904"/>
                <a:gd name="connsiteX0" fmla="*/ 0 w 94595"/>
                <a:gd name="connsiteY0" fmla="*/ 116185 h 120202"/>
                <a:gd name="connsiteX1" fmla="*/ 50800 w 94595"/>
                <a:gd name="connsiteY1" fmla="*/ 36810 h 120202"/>
                <a:gd name="connsiteX2" fmla="*/ 73025 w 94595"/>
                <a:gd name="connsiteY2" fmla="*/ 298 h 120202"/>
                <a:gd name="connsiteX3" fmla="*/ 94456 w 94595"/>
                <a:gd name="connsiteY3" fmla="*/ 24110 h 120202"/>
                <a:gd name="connsiteX4" fmla="*/ 82550 w 94595"/>
                <a:gd name="connsiteY4" fmla="*/ 100310 h 120202"/>
                <a:gd name="connsiteX5" fmla="*/ 76200 w 94595"/>
                <a:gd name="connsiteY5" fmla="*/ 109835 h 120202"/>
                <a:gd name="connsiteX6" fmla="*/ 0 w 94595"/>
                <a:gd name="connsiteY6" fmla="*/ 116185 h 12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595" h="120202">
                  <a:moveTo>
                    <a:pt x="0" y="116185"/>
                  </a:moveTo>
                  <a:lnTo>
                    <a:pt x="50800" y="36810"/>
                  </a:lnTo>
                  <a:cubicBezTo>
                    <a:pt x="62971" y="17496"/>
                    <a:pt x="65749" y="2415"/>
                    <a:pt x="73025" y="298"/>
                  </a:cubicBezTo>
                  <a:cubicBezTo>
                    <a:pt x="80301" y="-1819"/>
                    <a:pt x="92869" y="7441"/>
                    <a:pt x="94456" y="24110"/>
                  </a:cubicBezTo>
                  <a:cubicBezTo>
                    <a:pt x="96043" y="40779"/>
                    <a:pt x="83608" y="83641"/>
                    <a:pt x="82550" y="100310"/>
                  </a:cubicBezTo>
                  <a:cubicBezTo>
                    <a:pt x="82077" y="104096"/>
                    <a:pt x="78898" y="107137"/>
                    <a:pt x="76200" y="109835"/>
                  </a:cubicBezTo>
                  <a:cubicBezTo>
                    <a:pt x="60195" y="125840"/>
                    <a:pt x="30682" y="119360"/>
                    <a:pt x="0" y="116185"/>
                  </a:cubicBezTo>
                  <a:close/>
                </a:path>
              </a:pathLst>
            </a:custGeom>
            <a:pattFill prst="pct90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 w="63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pic>
          <p:nvPicPr>
            <p:cNvPr id="623" name="図 622">
              <a:extLst>
                <a:ext uri="{FF2B5EF4-FFF2-40B4-BE49-F238E27FC236}">
                  <a16:creationId xmlns:a16="http://schemas.microsoft.com/office/drawing/2014/main" id="{71B862DC-748D-F63D-4699-6FF4EB4B7C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590" r="-1"/>
            <a:stretch/>
          </p:blipFill>
          <p:spPr>
            <a:xfrm>
              <a:off x="25241839" y="12642364"/>
              <a:ext cx="726062" cy="1103324"/>
            </a:xfrm>
            <a:prstGeom prst="rect">
              <a:avLst/>
            </a:prstGeom>
          </p:spPr>
        </p:pic>
        <p:pic>
          <p:nvPicPr>
            <p:cNvPr id="624" name="図 623">
              <a:extLst>
                <a:ext uri="{FF2B5EF4-FFF2-40B4-BE49-F238E27FC236}">
                  <a16:creationId xmlns:a16="http://schemas.microsoft.com/office/drawing/2014/main" id="{F25BB5F1-1B4D-F465-C722-67A8921A96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590" r="-1"/>
            <a:stretch/>
          </p:blipFill>
          <p:spPr>
            <a:xfrm>
              <a:off x="29396311" y="12656764"/>
              <a:ext cx="726062" cy="1103324"/>
            </a:xfrm>
            <a:prstGeom prst="rect">
              <a:avLst/>
            </a:prstGeom>
          </p:spPr>
        </p:pic>
        <p:sp>
          <p:nvSpPr>
            <p:cNvPr id="625" name="ホームベース 141">
              <a:extLst>
                <a:ext uri="{FF2B5EF4-FFF2-40B4-BE49-F238E27FC236}">
                  <a16:creationId xmlns:a16="http://schemas.microsoft.com/office/drawing/2014/main" id="{E36DBA41-B363-ED88-CDF7-77A85619F9B4}"/>
                </a:ext>
              </a:extLst>
            </p:cNvPr>
            <p:cNvSpPr/>
            <p:nvPr/>
          </p:nvSpPr>
          <p:spPr>
            <a:xfrm>
              <a:off x="7242221" y="18622041"/>
              <a:ext cx="8572079" cy="1095276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26" name="テキスト ボックス 625">
              <a:extLst>
                <a:ext uri="{FF2B5EF4-FFF2-40B4-BE49-F238E27FC236}">
                  <a16:creationId xmlns:a16="http://schemas.microsoft.com/office/drawing/2014/main" id="{1D1635A6-8154-C5D6-0227-845155F4B2ED}"/>
                </a:ext>
              </a:extLst>
            </p:cNvPr>
            <p:cNvSpPr txBox="1"/>
            <p:nvPr/>
          </p:nvSpPr>
          <p:spPr>
            <a:xfrm>
              <a:off x="10082732" y="18739460"/>
              <a:ext cx="2040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炎症期</a:t>
              </a:r>
            </a:p>
          </p:txBody>
        </p:sp>
        <p:sp>
          <p:nvSpPr>
            <p:cNvPr id="627" name="山形 143">
              <a:extLst>
                <a:ext uri="{FF2B5EF4-FFF2-40B4-BE49-F238E27FC236}">
                  <a16:creationId xmlns:a16="http://schemas.microsoft.com/office/drawing/2014/main" id="{B431639A-1B27-1A13-C1C5-7F6DAFC6F22A}"/>
                </a:ext>
              </a:extLst>
            </p:cNvPr>
            <p:cNvSpPr/>
            <p:nvPr/>
          </p:nvSpPr>
          <p:spPr>
            <a:xfrm>
              <a:off x="15378731" y="18630177"/>
              <a:ext cx="8795938" cy="1095276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>
                <a:solidFill>
                  <a:schemeClr val="tx1"/>
                </a:solidFill>
              </a:endParaRPr>
            </a:p>
          </p:txBody>
        </p:sp>
        <p:sp>
          <p:nvSpPr>
            <p:cNvPr id="628" name="山形 144">
              <a:extLst>
                <a:ext uri="{FF2B5EF4-FFF2-40B4-BE49-F238E27FC236}">
                  <a16:creationId xmlns:a16="http://schemas.microsoft.com/office/drawing/2014/main" id="{6F65C3B0-05EB-2AD3-4F82-51687281EDD9}"/>
                </a:ext>
              </a:extLst>
            </p:cNvPr>
            <p:cNvSpPr/>
            <p:nvPr/>
          </p:nvSpPr>
          <p:spPr>
            <a:xfrm>
              <a:off x="23711416" y="18644860"/>
              <a:ext cx="10187737" cy="1095276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>
                <a:solidFill>
                  <a:schemeClr val="tx1"/>
                </a:solidFill>
              </a:endParaRPr>
            </a:p>
          </p:txBody>
        </p:sp>
        <p:sp>
          <p:nvSpPr>
            <p:cNvPr id="629" name="テキスト ボックス 628">
              <a:extLst>
                <a:ext uri="{FF2B5EF4-FFF2-40B4-BE49-F238E27FC236}">
                  <a16:creationId xmlns:a16="http://schemas.microsoft.com/office/drawing/2014/main" id="{71F85A16-6D10-CD1B-D4EC-171C9C2967E9}"/>
                </a:ext>
              </a:extLst>
            </p:cNvPr>
            <p:cNvSpPr txBox="1"/>
            <p:nvPr/>
          </p:nvSpPr>
          <p:spPr>
            <a:xfrm>
              <a:off x="18271456" y="18754180"/>
              <a:ext cx="2040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修復期</a:t>
              </a:r>
            </a:p>
          </p:txBody>
        </p:sp>
        <p:sp>
          <p:nvSpPr>
            <p:cNvPr id="630" name="テキスト ボックス 629">
              <a:extLst>
                <a:ext uri="{FF2B5EF4-FFF2-40B4-BE49-F238E27FC236}">
                  <a16:creationId xmlns:a16="http://schemas.microsoft.com/office/drawing/2014/main" id="{06699280-1399-D723-5F46-78CF56896D86}"/>
                </a:ext>
              </a:extLst>
            </p:cNvPr>
            <p:cNvSpPr txBox="1"/>
            <p:nvPr/>
          </p:nvSpPr>
          <p:spPr>
            <a:xfrm>
              <a:off x="27292306" y="18776999"/>
              <a:ext cx="20409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改変期</a:t>
              </a:r>
            </a:p>
          </p:txBody>
        </p:sp>
        <p:cxnSp>
          <p:nvCxnSpPr>
            <p:cNvPr id="631" name="直線矢印コネクタ 630">
              <a:extLst>
                <a:ext uri="{FF2B5EF4-FFF2-40B4-BE49-F238E27FC236}">
                  <a16:creationId xmlns:a16="http://schemas.microsoft.com/office/drawing/2014/main" id="{27959AFA-D0E3-D85D-B310-81F5757FC7C6}"/>
                </a:ext>
              </a:extLst>
            </p:cNvPr>
            <p:cNvCxnSpPr/>
            <p:nvPr/>
          </p:nvCxnSpPr>
          <p:spPr>
            <a:xfrm flipV="1">
              <a:off x="27179607" y="12977643"/>
              <a:ext cx="676151" cy="1405206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直線矢印コネクタ 631">
              <a:extLst>
                <a:ext uri="{FF2B5EF4-FFF2-40B4-BE49-F238E27FC236}">
                  <a16:creationId xmlns:a16="http://schemas.microsoft.com/office/drawing/2014/main" id="{D712D06C-1D07-A8A9-1494-5B030A8BEF72}"/>
                </a:ext>
              </a:extLst>
            </p:cNvPr>
            <p:cNvCxnSpPr/>
            <p:nvPr/>
          </p:nvCxnSpPr>
          <p:spPr>
            <a:xfrm flipV="1">
              <a:off x="31769493" y="13219999"/>
              <a:ext cx="235620" cy="1259785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3" name="直線矢印コネクタ 632">
              <a:extLst>
                <a:ext uri="{FF2B5EF4-FFF2-40B4-BE49-F238E27FC236}">
                  <a16:creationId xmlns:a16="http://schemas.microsoft.com/office/drawing/2014/main" id="{45711E29-6329-68C8-5A1A-59CA2A9558A0}"/>
                </a:ext>
              </a:extLst>
            </p:cNvPr>
            <p:cNvCxnSpPr/>
            <p:nvPr/>
          </p:nvCxnSpPr>
          <p:spPr>
            <a:xfrm flipH="1" flipV="1">
              <a:off x="31034633" y="13961839"/>
              <a:ext cx="724698" cy="517945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4" name="テキスト ボックス 633">
              <a:extLst>
                <a:ext uri="{FF2B5EF4-FFF2-40B4-BE49-F238E27FC236}">
                  <a16:creationId xmlns:a16="http://schemas.microsoft.com/office/drawing/2014/main" id="{5A3963A4-6EC9-C602-CD51-527C589F5049}"/>
                </a:ext>
              </a:extLst>
            </p:cNvPr>
            <p:cNvSpPr txBox="1"/>
            <p:nvPr/>
          </p:nvSpPr>
          <p:spPr>
            <a:xfrm>
              <a:off x="16490756" y="14490920"/>
              <a:ext cx="38363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solidFill>
                    <a:srgbClr val="C00000"/>
                  </a:solidFill>
                  <a:latin typeface="+mj-ea"/>
                  <a:ea typeface="+mj-ea"/>
                  <a:cs typeface="Arial" panose="020B0604020202020204" pitchFamily="34" charset="0"/>
                </a:rPr>
                <a:t>治癒活性剤</a:t>
              </a:r>
              <a:r>
                <a:rPr lang="en-US" altLang="ja-JP" sz="3600" dirty="0">
                  <a:solidFill>
                    <a:srgbClr val="C000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: </a:t>
              </a:r>
              <a:r>
                <a:rPr lang="en-US" altLang="ja-JP" sz="3600" b="1" dirty="0" err="1">
                  <a:solidFill>
                    <a:srgbClr val="C000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M</a:t>
              </a:r>
              <a:r>
                <a:rPr lang="en-US" altLang="ja-JP" sz="3600" b="1" baseline="-25000" dirty="0" err="1">
                  <a:solidFill>
                    <a:srgbClr val="C000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x</a:t>
              </a:r>
              <a:r>
                <a:rPr lang="en-US" altLang="ja-JP" sz="3600" b="1" dirty="0" err="1">
                  <a:solidFill>
                    <a:srgbClr val="C000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O</a:t>
              </a:r>
              <a:r>
                <a:rPr lang="en-US" altLang="ja-JP" sz="3600" b="1" baseline="-25000" dirty="0" err="1">
                  <a:solidFill>
                    <a:srgbClr val="C000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y</a:t>
              </a:r>
              <a:endParaRPr lang="ja-JP" altLang="en-US" sz="3600" b="1" baseline="-25000" dirty="0">
                <a:solidFill>
                  <a:srgbClr val="C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35" name="テキスト ボックス 634">
              <a:extLst>
                <a:ext uri="{FF2B5EF4-FFF2-40B4-BE49-F238E27FC236}">
                  <a16:creationId xmlns:a16="http://schemas.microsoft.com/office/drawing/2014/main" id="{3CBFCF30-456B-B6E0-1BC2-3EAC60D1C437}"/>
                </a:ext>
              </a:extLst>
            </p:cNvPr>
            <p:cNvSpPr txBox="1"/>
            <p:nvPr/>
          </p:nvSpPr>
          <p:spPr>
            <a:xfrm>
              <a:off x="21338121" y="14484528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過冷却融体</a:t>
              </a:r>
            </a:p>
          </p:txBody>
        </p:sp>
        <p:sp>
          <p:nvSpPr>
            <p:cNvPr id="636" name="正方形/長方形 635">
              <a:extLst>
                <a:ext uri="{FF2B5EF4-FFF2-40B4-BE49-F238E27FC236}">
                  <a16:creationId xmlns:a16="http://schemas.microsoft.com/office/drawing/2014/main" id="{BC05AF83-7BD0-A5CB-740C-26DC989A311A}"/>
                </a:ext>
              </a:extLst>
            </p:cNvPr>
            <p:cNvSpPr/>
            <p:nvPr/>
          </p:nvSpPr>
          <p:spPr>
            <a:xfrm>
              <a:off x="17688085" y="10341708"/>
              <a:ext cx="2027684" cy="3925447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37" name="フリーフォーム 153">
              <a:extLst>
                <a:ext uri="{FF2B5EF4-FFF2-40B4-BE49-F238E27FC236}">
                  <a16:creationId xmlns:a16="http://schemas.microsoft.com/office/drawing/2014/main" id="{84BC9692-98CF-545C-9CBE-E949C380EEBC}"/>
                </a:ext>
              </a:extLst>
            </p:cNvPr>
            <p:cNvSpPr/>
            <p:nvPr/>
          </p:nvSpPr>
          <p:spPr>
            <a:xfrm>
              <a:off x="16463285" y="10338194"/>
              <a:ext cx="2260130" cy="3931570"/>
            </a:xfrm>
            <a:custGeom>
              <a:avLst/>
              <a:gdLst>
                <a:gd name="connsiteX0" fmla="*/ 2382 w 511969"/>
                <a:gd name="connsiteY0" fmla="*/ 0 h 890587"/>
                <a:gd name="connsiteX1" fmla="*/ 483394 w 511969"/>
                <a:gd name="connsiteY1" fmla="*/ 0 h 890587"/>
                <a:gd name="connsiteX2" fmla="*/ 404813 w 511969"/>
                <a:gd name="connsiteY2" fmla="*/ 180975 h 890587"/>
                <a:gd name="connsiteX3" fmla="*/ 511969 w 511969"/>
                <a:gd name="connsiteY3" fmla="*/ 438150 h 890587"/>
                <a:gd name="connsiteX4" fmla="*/ 466725 w 511969"/>
                <a:gd name="connsiteY4" fmla="*/ 469106 h 890587"/>
                <a:gd name="connsiteX5" fmla="*/ 447675 w 511969"/>
                <a:gd name="connsiteY5" fmla="*/ 542925 h 890587"/>
                <a:gd name="connsiteX6" fmla="*/ 492919 w 511969"/>
                <a:gd name="connsiteY6" fmla="*/ 638175 h 890587"/>
                <a:gd name="connsiteX7" fmla="*/ 323850 w 511969"/>
                <a:gd name="connsiteY7" fmla="*/ 890587 h 890587"/>
                <a:gd name="connsiteX8" fmla="*/ 0 w 511969"/>
                <a:gd name="connsiteY8" fmla="*/ 890587 h 890587"/>
                <a:gd name="connsiteX9" fmla="*/ 2382 w 511969"/>
                <a:gd name="connsiteY9" fmla="*/ 0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969" h="890587">
                  <a:moveTo>
                    <a:pt x="2382" y="0"/>
                  </a:moveTo>
                  <a:lnTo>
                    <a:pt x="483394" y="0"/>
                  </a:lnTo>
                  <a:lnTo>
                    <a:pt x="404813" y="180975"/>
                  </a:lnTo>
                  <a:cubicBezTo>
                    <a:pt x="440532" y="266700"/>
                    <a:pt x="482203" y="370681"/>
                    <a:pt x="511969" y="438150"/>
                  </a:cubicBezTo>
                  <a:cubicBezTo>
                    <a:pt x="496888" y="448469"/>
                    <a:pt x="477441" y="451644"/>
                    <a:pt x="466725" y="469106"/>
                  </a:cubicBezTo>
                  <a:cubicBezTo>
                    <a:pt x="456009" y="486568"/>
                    <a:pt x="443309" y="514747"/>
                    <a:pt x="447675" y="542925"/>
                  </a:cubicBezTo>
                  <a:cubicBezTo>
                    <a:pt x="452041" y="571103"/>
                    <a:pt x="472480" y="604639"/>
                    <a:pt x="492919" y="638175"/>
                  </a:cubicBezTo>
                  <a:lnTo>
                    <a:pt x="323850" y="890587"/>
                  </a:lnTo>
                  <a:lnTo>
                    <a:pt x="0" y="8905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38" name="フリーフォーム 154">
              <a:extLst>
                <a:ext uri="{FF2B5EF4-FFF2-40B4-BE49-F238E27FC236}">
                  <a16:creationId xmlns:a16="http://schemas.microsoft.com/office/drawing/2014/main" id="{7641B833-CC6A-8A75-683D-E4E198991DBC}"/>
                </a:ext>
              </a:extLst>
            </p:cNvPr>
            <p:cNvSpPr/>
            <p:nvPr/>
          </p:nvSpPr>
          <p:spPr>
            <a:xfrm>
              <a:off x="18818024" y="10338194"/>
              <a:ext cx="1576836" cy="3924944"/>
            </a:xfrm>
            <a:custGeom>
              <a:avLst/>
              <a:gdLst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3813 w 357188"/>
                <a:gd name="connsiteY6" fmla="*/ 219075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8576 w 357188"/>
                <a:gd name="connsiteY6" fmla="*/ 223837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8" h="892968">
                  <a:moveTo>
                    <a:pt x="52388" y="0"/>
                  </a:moveTo>
                  <a:lnTo>
                    <a:pt x="357188" y="0"/>
                  </a:lnTo>
                  <a:lnTo>
                    <a:pt x="357188" y="892968"/>
                  </a:lnTo>
                  <a:lnTo>
                    <a:pt x="9525" y="892968"/>
                  </a:lnTo>
                  <a:lnTo>
                    <a:pt x="176213" y="611981"/>
                  </a:lnTo>
                  <a:lnTo>
                    <a:pt x="2382" y="254793"/>
                  </a:lnTo>
                  <a:cubicBezTo>
                    <a:pt x="9526" y="242887"/>
                    <a:pt x="28973" y="236934"/>
                    <a:pt x="28576" y="223837"/>
                  </a:cubicBezTo>
                  <a:lnTo>
                    <a:pt x="0" y="176212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39" name="フリーフォーム 155">
              <a:extLst>
                <a:ext uri="{FF2B5EF4-FFF2-40B4-BE49-F238E27FC236}">
                  <a16:creationId xmlns:a16="http://schemas.microsoft.com/office/drawing/2014/main" id="{A149EE62-402F-3945-586E-0EE63C0752C7}"/>
                </a:ext>
              </a:extLst>
            </p:cNvPr>
            <p:cNvSpPr/>
            <p:nvPr/>
          </p:nvSpPr>
          <p:spPr>
            <a:xfrm>
              <a:off x="18813958" y="10327687"/>
              <a:ext cx="767391" cy="3931575"/>
            </a:xfrm>
            <a:custGeom>
              <a:avLst/>
              <a:gdLst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6193 w 173831"/>
                <a:gd name="connsiteY2" fmla="*/ 223838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31" h="890588">
                  <a:moveTo>
                    <a:pt x="52387" y="0"/>
                  </a:moveTo>
                  <a:cubicBezTo>
                    <a:pt x="32940" y="67072"/>
                    <a:pt x="12700" y="134144"/>
                    <a:pt x="0" y="180975"/>
                  </a:cubicBezTo>
                  <a:cubicBezTo>
                    <a:pt x="8731" y="195263"/>
                    <a:pt x="28177" y="205979"/>
                    <a:pt x="28574" y="219076"/>
                  </a:cubicBezTo>
                  <a:cubicBezTo>
                    <a:pt x="28971" y="232173"/>
                    <a:pt x="14485" y="248246"/>
                    <a:pt x="2381" y="259557"/>
                  </a:cubicBezTo>
                  <a:lnTo>
                    <a:pt x="173831" y="614363"/>
                  </a:lnTo>
                  <a:lnTo>
                    <a:pt x="11906" y="890588"/>
                  </a:lnTo>
                </a:path>
              </a:pathLst>
            </a:custGeom>
            <a:noFill/>
            <a:ln w="50800">
              <a:solidFill>
                <a:schemeClr val="accent6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40" name="円/楕円 156">
              <a:extLst>
                <a:ext uri="{FF2B5EF4-FFF2-40B4-BE49-F238E27FC236}">
                  <a16:creationId xmlns:a16="http://schemas.microsoft.com/office/drawing/2014/main" id="{6749B480-9380-5E30-2171-952AD37A029C}"/>
                </a:ext>
              </a:extLst>
            </p:cNvPr>
            <p:cNvSpPr/>
            <p:nvPr/>
          </p:nvSpPr>
          <p:spPr>
            <a:xfrm>
              <a:off x="18954417" y="12331047"/>
              <a:ext cx="1017151" cy="1017151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641" name="直線コネクタ 640">
              <a:extLst>
                <a:ext uri="{FF2B5EF4-FFF2-40B4-BE49-F238E27FC236}">
                  <a16:creationId xmlns:a16="http://schemas.microsoft.com/office/drawing/2014/main" id="{CE37223A-99D6-6F46-04EC-E588B6A7B978}"/>
                </a:ext>
              </a:extLst>
            </p:cNvPr>
            <p:cNvCxnSpPr/>
            <p:nvPr/>
          </p:nvCxnSpPr>
          <p:spPr>
            <a:xfrm flipV="1">
              <a:off x="19965432" y="12697784"/>
              <a:ext cx="420604" cy="11143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2" name="フリーフォーム 158">
              <a:extLst>
                <a:ext uri="{FF2B5EF4-FFF2-40B4-BE49-F238E27FC236}">
                  <a16:creationId xmlns:a16="http://schemas.microsoft.com/office/drawing/2014/main" id="{AE4AF412-7F3C-6190-6003-A1A99BD15883}"/>
                </a:ext>
              </a:extLst>
            </p:cNvPr>
            <p:cNvSpPr/>
            <p:nvPr/>
          </p:nvSpPr>
          <p:spPr>
            <a:xfrm>
              <a:off x="17900290" y="10325679"/>
              <a:ext cx="798929" cy="3924564"/>
            </a:xfrm>
            <a:custGeom>
              <a:avLst/>
              <a:gdLst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27000 w 180975"/>
                <a:gd name="connsiteY3" fmla="*/ 473075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80962 w 180975"/>
                <a:gd name="connsiteY1" fmla="*/ 189706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89000">
                  <a:moveTo>
                    <a:pt x="161925" y="0"/>
                  </a:moveTo>
                  <a:lnTo>
                    <a:pt x="80962" y="189706"/>
                  </a:lnTo>
                  <a:lnTo>
                    <a:pt x="180975" y="441325"/>
                  </a:lnTo>
                  <a:cubicBezTo>
                    <a:pt x="162983" y="451908"/>
                    <a:pt x="141287" y="469901"/>
                    <a:pt x="131762" y="487363"/>
                  </a:cubicBezTo>
                  <a:cubicBezTo>
                    <a:pt x="122237" y="504826"/>
                    <a:pt x="120914" y="526256"/>
                    <a:pt x="123825" y="546100"/>
                  </a:cubicBezTo>
                  <a:cubicBezTo>
                    <a:pt x="126736" y="565944"/>
                    <a:pt x="141817" y="591608"/>
                    <a:pt x="149225" y="606425"/>
                  </a:cubicBezTo>
                  <a:lnTo>
                    <a:pt x="168275" y="635000"/>
                  </a:lnTo>
                  <a:lnTo>
                    <a:pt x="0" y="889000"/>
                  </a:lnTo>
                </a:path>
              </a:pathLst>
            </a:custGeom>
            <a:noFill/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43" name="円/楕円 159">
              <a:extLst>
                <a:ext uri="{FF2B5EF4-FFF2-40B4-BE49-F238E27FC236}">
                  <a16:creationId xmlns:a16="http://schemas.microsoft.com/office/drawing/2014/main" id="{A588B6C2-B2B9-3122-C7B0-D679C70FA76F}"/>
                </a:ext>
              </a:extLst>
            </p:cNvPr>
            <p:cNvSpPr/>
            <p:nvPr/>
          </p:nvSpPr>
          <p:spPr>
            <a:xfrm>
              <a:off x="18064243" y="11027103"/>
              <a:ext cx="549973" cy="54997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44" name="円/楕円 160">
              <a:extLst>
                <a:ext uri="{FF2B5EF4-FFF2-40B4-BE49-F238E27FC236}">
                  <a16:creationId xmlns:a16="http://schemas.microsoft.com/office/drawing/2014/main" id="{F352B8C4-1EDB-9D70-077F-6B27BE37EA69}"/>
                </a:ext>
              </a:extLst>
            </p:cNvPr>
            <p:cNvSpPr/>
            <p:nvPr/>
          </p:nvSpPr>
          <p:spPr>
            <a:xfrm>
              <a:off x="17707461" y="10667332"/>
              <a:ext cx="168633" cy="16863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645" name="直線コネクタ 644">
              <a:extLst>
                <a:ext uri="{FF2B5EF4-FFF2-40B4-BE49-F238E27FC236}">
                  <a16:creationId xmlns:a16="http://schemas.microsoft.com/office/drawing/2014/main" id="{D66E7F93-49EA-2C7E-8BCF-823450965553}"/>
                </a:ext>
              </a:extLst>
            </p:cNvPr>
            <p:cNvCxnSpPr/>
            <p:nvPr/>
          </p:nvCxnSpPr>
          <p:spPr>
            <a:xfrm>
              <a:off x="17299942" y="13925312"/>
              <a:ext cx="815457" cy="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直線コネクタ 645">
              <a:extLst>
                <a:ext uri="{FF2B5EF4-FFF2-40B4-BE49-F238E27FC236}">
                  <a16:creationId xmlns:a16="http://schemas.microsoft.com/office/drawing/2014/main" id="{694A8893-3713-2CE4-F026-1A9D91906081}"/>
                </a:ext>
              </a:extLst>
            </p:cNvPr>
            <p:cNvCxnSpPr/>
            <p:nvPr/>
          </p:nvCxnSpPr>
          <p:spPr>
            <a:xfrm>
              <a:off x="16777957" y="13263164"/>
              <a:ext cx="521985" cy="661225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直線コネクタ 646">
              <a:extLst>
                <a:ext uri="{FF2B5EF4-FFF2-40B4-BE49-F238E27FC236}">
                  <a16:creationId xmlns:a16="http://schemas.microsoft.com/office/drawing/2014/main" id="{764BD866-AE56-6674-8C2C-CE08D6827BD5}"/>
                </a:ext>
              </a:extLst>
            </p:cNvPr>
            <p:cNvCxnSpPr/>
            <p:nvPr/>
          </p:nvCxnSpPr>
          <p:spPr>
            <a:xfrm flipH="1">
              <a:off x="17112719" y="13930724"/>
              <a:ext cx="191288" cy="31071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8" name="直線コネクタ 647">
              <a:extLst>
                <a:ext uri="{FF2B5EF4-FFF2-40B4-BE49-F238E27FC236}">
                  <a16:creationId xmlns:a16="http://schemas.microsoft.com/office/drawing/2014/main" id="{55C6A144-0354-45AA-71A4-27543E4BE9F2}"/>
                </a:ext>
              </a:extLst>
            </p:cNvPr>
            <p:cNvCxnSpPr/>
            <p:nvPr/>
          </p:nvCxnSpPr>
          <p:spPr>
            <a:xfrm flipV="1">
              <a:off x="16558013" y="11628974"/>
              <a:ext cx="480934" cy="116493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9" name="直線コネクタ 648">
              <a:extLst>
                <a:ext uri="{FF2B5EF4-FFF2-40B4-BE49-F238E27FC236}">
                  <a16:creationId xmlns:a16="http://schemas.microsoft.com/office/drawing/2014/main" id="{D94D40BF-A9B9-76E6-0295-538DD1860469}"/>
                </a:ext>
              </a:extLst>
            </p:cNvPr>
            <p:cNvCxnSpPr>
              <a:stCxn id="643" idx="3"/>
            </p:cNvCxnSpPr>
            <p:nvPr/>
          </p:nvCxnSpPr>
          <p:spPr>
            <a:xfrm flipH="1">
              <a:off x="17038951" y="11496536"/>
              <a:ext cx="1105831" cy="16081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0" name="直線コネクタ 649">
              <a:extLst>
                <a:ext uri="{FF2B5EF4-FFF2-40B4-BE49-F238E27FC236}">
                  <a16:creationId xmlns:a16="http://schemas.microsoft.com/office/drawing/2014/main" id="{9A5A953B-AE69-6129-C223-7DE4D94BCC63}"/>
                </a:ext>
              </a:extLst>
            </p:cNvPr>
            <p:cNvCxnSpPr/>
            <p:nvPr/>
          </p:nvCxnSpPr>
          <p:spPr>
            <a:xfrm>
              <a:off x="16456235" y="10835965"/>
              <a:ext cx="656484" cy="84081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1" name="円/楕円 167">
              <a:extLst>
                <a:ext uri="{FF2B5EF4-FFF2-40B4-BE49-F238E27FC236}">
                  <a16:creationId xmlns:a16="http://schemas.microsoft.com/office/drawing/2014/main" id="{AF886F19-1EBC-388D-89CA-1E615D7E1205}"/>
                </a:ext>
              </a:extLst>
            </p:cNvPr>
            <p:cNvSpPr/>
            <p:nvPr/>
          </p:nvSpPr>
          <p:spPr>
            <a:xfrm>
              <a:off x="16731502" y="11326796"/>
              <a:ext cx="653764" cy="653764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52" name="円/楕円 168">
              <a:extLst>
                <a:ext uri="{FF2B5EF4-FFF2-40B4-BE49-F238E27FC236}">
                  <a16:creationId xmlns:a16="http://schemas.microsoft.com/office/drawing/2014/main" id="{95859C7B-D476-C0C4-648D-24E37E79B6A6}"/>
                </a:ext>
              </a:extLst>
            </p:cNvPr>
            <p:cNvSpPr/>
            <p:nvPr/>
          </p:nvSpPr>
          <p:spPr>
            <a:xfrm>
              <a:off x="17452827" y="12155378"/>
              <a:ext cx="254633" cy="25463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53" name="円/楕円 169">
              <a:extLst>
                <a:ext uri="{FF2B5EF4-FFF2-40B4-BE49-F238E27FC236}">
                  <a16:creationId xmlns:a16="http://schemas.microsoft.com/office/drawing/2014/main" id="{EB178962-6F36-3417-1791-65D1C6548AE0}"/>
                </a:ext>
              </a:extLst>
            </p:cNvPr>
            <p:cNvSpPr/>
            <p:nvPr/>
          </p:nvSpPr>
          <p:spPr>
            <a:xfrm>
              <a:off x="17735802" y="12976609"/>
              <a:ext cx="254633" cy="25463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54" name="円/楕円 170">
              <a:extLst>
                <a:ext uri="{FF2B5EF4-FFF2-40B4-BE49-F238E27FC236}">
                  <a16:creationId xmlns:a16="http://schemas.microsoft.com/office/drawing/2014/main" id="{3F8CBC0A-FD5F-1CC5-6087-095F00599F0C}"/>
                </a:ext>
              </a:extLst>
            </p:cNvPr>
            <p:cNvSpPr/>
            <p:nvPr/>
          </p:nvSpPr>
          <p:spPr>
            <a:xfrm>
              <a:off x="19887227" y="11736354"/>
              <a:ext cx="254633" cy="25463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55" name="円/楕円 171">
              <a:extLst>
                <a:ext uri="{FF2B5EF4-FFF2-40B4-BE49-F238E27FC236}">
                  <a16:creationId xmlns:a16="http://schemas.microsoft.com/office/drawing/2014/main" id="{74C1D465-F08F-0BCA-4E80-B9714FAB5B14}"/>
                </a:ext>
              </a:extLst>
            </p:cNvPr>
            <p:cNvSpPr/>
            <p:nvPr/>
          </p:nvSpPr>
          <p:spPr>
            <a:xfrm>
              <a:off x="19802414" y="13816938"/>
              <a:ext cx="210399" cy="210399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56" name="円/楕円 172">
              <a:extLst>
                <a:ext uri="{FF2B5EF4-FFF2-40B4-BE49-F238E27FC236}">
                  <a16:creationId xmlns:a16="http://schemas.microsoft.com/office/drawing/2014/main" id="{04505FCE-5E6E-64BA-C556-AEC3EC5CCE8A}"/>
                </a:ext>
              </a:extLst>
            </p:cNvPr>
            <p:cNvSpPr/>
            <p:nvPr/>
          </p:nvSpPr>
          <p:spPr>
            <a:xfrm>
              <a:off x="19540316" y="10667332"/>
              <a:ext cx="210399" cy="210399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57" name="フリーフォーム 173">
              <a:extLst>
                <a:ext uri="{FF2B5EF4-FFF2-40B4-BE49-F238E27FC236}">
                  <a16:creationId xmlns:a16="http://schemas.microsoft.com/office/drawing/2014/main" id="{8BCE8E7F-AD82-96CA-B56A-E77CB465B297}"/>
                </a:ext>
              </a:extLst>
            </p:cNvPr>
            <p:cNvSpPr/>
            <p:nvPr/>
          </p:nvSpPr>
          <p:spPr>
            <a:xfrm>
              <a:off x="18410593" y="11888578"/>
              <a:ext cx="1156515" cy="1970436"/>
            </a:xfrm>
            <a:custGeom>
              <a:avLst/>
              <a:gdLst>
                <a:gd name="connsiteX0" fmla="*/ 142978 w 285853"/>
                <a:gd name="connsiteY0" fmla="*/ 606 h 433993"/>
                <a:gd name="connsiteX1" fmla="*/ 190603 w 285853"/>
                <a:gd name="connsiteY1" fmla="*/ 112525 h 433993"/>
                <a:gd name="connsiteX2" fmla="*/ 231084 w 285853"/>
                <a:gd name="connsiteY2" fmla="*/ 100618 h 433993"/>
                <a:gd name="connsiteX3" fmla="*/ 259659 w 285853"/>
                <a:gd name="connsiteY3" fmla="*/ 107762 h 433993"/>
                <a:gd name="connsiteX4" fmla="*/ 285853 w 285853"/>
                <a:gd name="connsiteY4" fmla="*/ 319693 h 433993"/>
                <a:gd name="connsiteX5" fmla="*/ 247753 w 285853"/>
                <a:gd name="connsiteY5" fmla="*/ 329218 h 433993"/>
                <a:gd name="connsiteX6" fmla="*/ 221559 w 285853"/>
                <a:gd name="connsiteY6" fmla="*/ 324456 h 433993"/>
                <a:gd name="connsiteX7" fmla="*/ 159647 w 285853"/>
                <a:gd name="connsiteY7" fmla="*/ 433993 h 433993"/>
                <a:gd name="connsiteX8" fmla="*/ 150122 w 285853"/>
                <a:gd name="connsiteY8" fmla="*/ 336362 h 433993"/>
                <a:gd name="connsiteX9" fmla="*/ 95353 w 285853"/>
                <a:gd name="connsiteY9" fmla="*/ 298262 h 433993"/>
                <a:gd name="connsiteX10" fmla="*/ 28678 w 285853"/>
                <a:gd name="connsiteY10" fmla="*/ 314931 h 433993"/>
                <a:gd name="connsiteX11" fmla="*/ 47728 w 285853"/>
                <a:gd name="connsiteY11" fmla="*/ 274450 h 433993"/>
                <a:gd name="connsiteX12" fmla="*/ 103 w 285853"/>
                <a:gd name="connsiteY12" fmla="*/ 181581 h 433993"/>
                <a:gd name="connsiteX13" fmla="*/ 35822 w 285853"/>
                <a:gd name="connsiteY13" fmla="*/ 107762 h 433993"/>
                <a:gd name="connsiteX14" fmla="*/ 64397 w 285853"/>
                <a:gd name="connsiteY14" fmla="*/ 81568 h 433993"/>
                <a:gd name="connsiteX15" fmla="*/ 57253 w 285853"/>
                <a:gd name="connsiteY15" fmla="*/ 60137 h 433993"/>
                <a:gd name="connsiteX16" fmla="*/ 107259 w 285853"/>
                <a:gd name="connsiteY16" fmla="*/ 67281 h 433993"/>
                <a:gd name="connsiteX17" fmla="*/ 142978 w 285853"/>
                <a:gd name="connsiteY17" fmla="*/ 606 h 433993"/>
                <a:gd name="connsiteX0" fmla="*/ 144177 w 287052"/>
                <a:gd name="connsiteY0" fmla="*/ 606 h 433993"/>
                <a:gd name="connsiteX1" fmla="*/ 191802 w 287052"/>
                <a:gd name="connsiteY1" fmla="*/ 112525 h 433993"/>
                <a:gd name="connsiteX2" fmla="*/ 232283 w 287052"/>
                <a:gd name="connsiteY2" fmla="*/ 100618 h 433993"/>
                <a:gd name="connsiteX3" fmla="*/ 260858 w 287052"/>
                <a:gd name="connsiteY3" fmla="*/ 107762 h 433993"/>
                <a:gd name="connsiteX4" fmla="*/ 287052 w 287052"/>
                <a:gd name="connsiteY4" fmla="*/ 319693 h 433993"/>
                <a:gd name="connsiteX5" fmla="*/ 248952 w 287052"/>
                <a:gd name="connsiteY5" fmla="*/ 329218 h 433993"/>
                <a:gd name="connsiteX6" fmla="*/ 222758 w 287052"/>
                <a:gd name="connsiteY6" fmla="*/ 324456 h 433993"/>
                <a:gd name="connsiteX7" fmla="*/ 160846 w 287052"/>
                <a:gd name="connsiteY7" fmla="*/ 433993 h 433993"/>
                <a:gd name="connsiteX8" fmla="*/ 151321 w 287052"/>
                <a:gd name="connsiteY8" fmla="*/ 336362 h 433993"/>
                <a:gd name="connsiteX9" fmla="*/ 96552 w 287052"/>
                <a:gd name="connsiteY9" fmla="*/ 298262 h 433993"/>
                <a:gd name="connsiteX10" fmla="*/ 29877 w 287052"/>
                <a:gd name="connsiteY10" fmla="*/ 314931 h 433993"/>
                <a:gd name="connsiteX11" fmla="*/ 48927 w 287052"/>
                <a:gd name="connsiteY11" fmla="*/ 274450 h 433993"/>
                <a:gd name="connsiteX12" fmla="*/ 1302 w 287052"/>
                <a:gd name="connsiteY12" fmla="*/ 181581 h 433993"/>
                <a:gd name="connsiteX13" fmla="*/ 17971 w 287052"/>
                <a:gd name="connsiteY13" fmla="*/ 107762 h 433993"/>
                <a:gd name="connsiteX14" fmla="*/ 65596 w 287052"/>
                <a:gd name="connsiteY14" fmla="*/ 81568 h 433993"/>
                <a:gd name="connsiteX15" fmla="*/ 58452 w 287052"/>
                <a:gd name="connsiteY15" fmla="*/ 60137 h 433993"/>
                <a:gd name="connsiteX16" fmla="*/ 108458 w 287052"/>
                <a:gd name="connsiteY16" fmla="*/ 67281 h 433993"/>
                <a:gd name="connsiteX17" fmla="*/ 144177 w 287052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0583 w 286777"/>
                <a:gd name="connsiteY3" fmla="*/ 107762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2483 w 286777"/>
                <a:gd name="connsiteY6" fmla="*/ 324456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2483 w 286777"/>
                <a:gd name="connsiteY6" fmla="*/ 324456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203433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203433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1033 w 286777"/>
                <a:gd name="connsiteY15" fmla="*/ 55374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829 w 286704"/>
                <a:gd name="connsiteY0" fmla="*/ 606 h 433993"/>
                <a:gd name="connsiteX1" fmla="*/ 203360 w 286704"/>
                <a:gd name="connsiteY1" fmla="*/ 112525 h 433993"/>
                <a:gd name="connsiteX2" fmla="*/ 231935 w 286704"/>
                <a:gd name="connsiteY2" fmla="*/ 100618 h 433993"/>
                <a:gd name="connsiteX3" fmla="*/ 265273 w 286704"/>
                <a:gd name="connsiteY3" fmla="*/ 98237 h 433993"/>
                <a:gd name="connsiteX4" fmla="*/ 286704 w 286704"/>
                <a:gd name="connsiteY4" fmla="*/ 319693 h 433993"/>
                <a:gd name="connsiteX5" fmla="*/ 248604 w 286704"/>
                <a:gd name="connsiteY5" fmla="*/ 329218 h 433993"/>
                <a:gd name="connsiteX6" fmla="*/ 224791 w 286704"/>
                <a:gd name="connsiteY6" fmla="*/ 338744 h 433993"/>
                <a:gd name="connsiteX7" fmla="*/ 160498 w 286704"/>
                <a:gd name="connsiteY7" fmla="*/ 433993 h 433993"/>
                <a:gd name="connsiteX8" fmla="*/ 150973 w 286704"/>
                <a:gd name="connsiteY8" fmla="*/ 336362 h 433993"/>
                <a:gd name="connsiteX9" fmla="*/ 96204 w 286704"/>
                <a:gd name="connsiteY9" fmla="*/ 298262 h 433993"/>
                <a:gd name="connsiteX10" fmla="*/ 29529 w 286704"/>
                <a:gd name="connsiteY10" fmla="*/ 314931 h 433993"/>
                <a:gd name="connsiteX11" fmla="*/ 43816 w 286704"/>
                <a:gd name="connsiteY11" fmla="*/ 279212 h 433993"/>
                <a:gd name="connsiteX12" fmla="*/ 954 w 286704"/>
                <a:gd name="connsiteY12" fmla="*/ 181581 h 433993"/>
                <a:gd name="connsiteX13" fmla="*/ 17623 w 286704"/>
                <a:gd name="connsiteY13" fmla="*/ 107762 h 433993"/>
                <a:gd name="connsiteX14" fmla="*/ 58104 w 286704"/>
                <a:gd name="connsiteY14" fmla="*/ 76806 h 433993"/>
                <a:gd name="connsiteX15" fmla="*/ 50960 w 286704"/>
                <a:gd name="connsiteY15" fmla="*/ 55374 h 433993"/>
                <a:gd name="connsiteX16" fmla="*/ 108110 w 286704"/>
                <a:gd name="connsiteY16" fmla="*/ 67281 h 433993"/>
                <a:gd name="connsiteX17" fmla="*/ 143829 w 286704"/>
                <a:gd name="connsiteY17" fmla="*/ 606 h 433993"/>
                <a:gd name="connsiteX0" fmla="*/ 143829 w 286704"/>
                <a:gd name="connsiteY0" fmla="*/ 260 h 433647"/>
                <a:gd name="connsiteX1" fmla="*/ 198598 w 286704"/>
                <a:gd name="connsiteY1" fmla="*/ 95510 h 433647"/>
                <a:gd name="connsiteX2" fmla="*/ 231935 w 286704"/>
                <a:gd name="connsiteY2" fmla="*/ 100272 h 433647"/>
                <a:gd name="connsiteX3" fmla="*/ 265273 w 286704"/>
                <a:gd name="connsiteY3" fmla="*/ 97891 h 433647"/>
                <a:gd name="connsiteX4" fmla="*/ 286704 w 286704"/>
                <a:gd name="connsiteY4" fmla="*/ 319347 h 433647"/>
                <a:gd name="connsiteX5" fmla="*/ 248604 w 286704"/>
                <a:gd name="connsiteY5" fmla="*/ 328872 h 433647"/>
                <a:gd name="connsiteX6" fmla="*/ 224791 w 286704"/>
                <a:gd name="connsiteY6" fmla="*/ 338398 h 433647"/>
                <a:gd name="connsiteX7" fmla="*/ 160498 w 286704"/>
                <a:gd name="connsiteY7" fmla="*/ 433647 h 433647"/>
                <a:gd name="connsiteX8" fmla="*/ 150973 w 286704"/>
                <a:gd name="connsiteY8" fmla="*/ 336016 h 433647"/>
                <a:gd name="connsiteX9" fmla="*/ 96204 w 286704"/>
                <a:gd name="connsiteY9" fmla="*/ 297916 h 433647"/>
                <a:gd name="connsiteX10" fmla="*/ 29529 w 286704"/>
                <a:gd name="connsiteY10" fmla="*/ 314585 h 433647"/>
                <a:gd name="connsiteX11" fmla="*/ 43816 w 286704"/>
                <a:gd name="connsiteY11" fmla="*/ 278866 h 433647"/>
                <a:gd name="connsiteX12" fmla="*/ 954 w 286704"/>
                <a:gd name="connsiteY12" fmla="*/ 181235 h 433647"/>
                <a:gd name="connsiteX13" fmla="*/ 17623 w 286704"/>
                <a:gd name="connsiteY13" fmla="*/ 107416 h 433647"/>
                <a:gd name="connsiteX14" fmla="*/ 58104 w 286704"/>
                <a:gd name="connsiteY14" fmla="*/ 76460 h 433647"/>
                <a:gd name="connsiteX15" fmla="*/ 50960 w 286704"/>
                <a:gd name="connsiteY15" fmla="*/ 55028 h 433647"/>
                <a:gd name="connsiteX16" fmla="*/ 108110 w 286704"/>
                <a:gd name="connsiteY16" fmla="*/ 66935 h 433647"/>
                <a:gd name="connsiteX17" fmla="*/ 143829 w 286704"/>
                <a:gd name="connsiteY17" fmla="*/ 260 h 433647"/>
                <a:gd name="connsiteX0" fmla="*/ 143764 w 286639"/>
                <a:gd name="connsiteY0" fmla="*/ 260 h 433647"/>
                <a:gd name="connsiteX1" fmla="*/ 198533 w 286639"/>
                <a:gd name="connsiteY1" fmla="*/ 95510 h 433647"/>
                <a:gd name="connsiteX2" fmla="*/ 231870 w 286639"/>
                <a:gd name="connsiteY2" fmla="*/ 100272 h 433647"/>
                <a:gd name="connsiteX3" fmla="*/ 265208 w 286639"/>
                <a:gd name="connsiteY3" fmla="*/ 97891 h 433647"/>
                <a:gd name="connsiteX4" fmla="*/ 286639 w 286639"/>
                <a:gd name="connsiteY4" fmla="*/ 319347 h 433647"/>
                <a:gd name="connsiteX5" fmla="*/ 248539 w 286639"/>
                <a:gd name="connsiteY5" fmla="*/ 328872 h 433647"/>
                <a:gd name="connsiteX6" fmla="*/ 224726 w 286639"/>
                <a:gd name="connsiteY6" fmla="*/ 338398 h 433647"/>
                <a:gd name="connsiteX7" fmla="*/ 160433 w 286639"/>
                <a:gd name="connsiteY7" fmla="*/ 433647 h 433647"/>
                <a:gd name="connsiteX8" fmla="*/ 150908 w 286639"/>
                <a:gd name="connsiteY8" fmla="*/ 336016 h 433647"/>
                <a:gd name="connsiteX9" fmla="*/ 96139 w 286639"/>
                <a:gd name="connsiteY9" fmla="*/ 297916 h 433647"/>
                <a:gd name="connsiteX10" fmla="*/ 29464 w 286639"/>
                <a:gd name="connsiteY10" fmla="*/ 314585 h 433647"/>
                <a:gd name="connsiteX11" fmla="*/ 43751 w 286639"/>
                <a:gd name="connsiteY11" fmla="*/ 278866 h 433647"/>
                <a:gd name="connsiteX12" fmla="*/ 889 w 286639"/>
                <a:gd name="connsiteY12" fmla="*/ 181235 h 433647"/>
                <a:gd name="connsiteX13" fmla="*/ 17558 w 286639"/>
                <a:gd name="connsiteY13" fmla="*/ 107416 h 433647"/>
                <a:gd name="connsiteX14" fmla="*/ 50895 w 286639"/>
                <a:gd name="connsiteY14" fmla="*/ 76460 h 433647"/>
                <a:gd name="connsiteX15" fmla="*/ 50895 w 286639"/>
                <a:gd name="connsiteY15" fmla="*/ 55028 h 433647"/>
                <a:gd name="connsiteX16" fmla="*/ 108045 w 286639"/>
                <a:gd name="connsiteY16" fmla="*/ 66935 h 433647"/>
                <a:gd name="connsiteX17" fmla="*/ 143764 w 286639"/>
                <a:gd name="connsiteY17" fmla="*/ 260 h 433647"/>
                <a:gd name="connsiteX0" fmla="*/ 143604 w 286479"/>
                <a:gd name="connsiteY0" fmla="*/ 260 h 433647"/>
                <a:gd name="connsiteX1" fmla="*/ 198373 w 286479"/>
                <a:gd name="connsiteY1" fmla="*/ 95510 h 433647"/>
                <a:gd name="connsiteX2" fmla="*/ 231710 w 286479"/>
                <a:gd name="connsiteY2" fmla="*/ 100272 h 433647"/>
                <a:gd name="connsiteX3" fmla="*/ 265048 w 286479"/>
                <a:gd name="connsiteY3" fmla="*/ 97891 h 433647"/>
                <a:gd name="connsiteX4" fmla="*/ 286479 w 286479"/>
                <a:gd name="connsiteY4" fmla="*/ 319347 h 433647"/>
                <a:gd name="connsiteX5" fmla="*/ 248379 w 286479"/>
                <a:gd name="connsiteY5" fmla="*/ 328872 h 433647"/>
                <a:gd name="connsiteX6" fmla="*/ 224566 w 286479"/>
                <a:gd name="connsiteY6" fmla="*/ 338398 h 433647"/>
                <a:gd name="connsiteX7" fmla="*/ 160273 w 286479"/>
                <a:gd name="connsiteY7" fmla="*/ 433647 h 433647"/>
                <a:gd name="connsiteX8" fmla="*/ 150748 w 286479"/>
                <a:gd name="connsiteY8" fmla="*/ 336016 h 433647"/>
                <a:gd name="connsiteX9" fmla="*/ 95979 w 286479"/>
                <a:gd name="connsiteY9" fmla="*/ 297916 h 433647"/>
                <a:gd name="connsiteX10" fmla="*/ 29304 w 286479"/>
                <a:gd name="connsiteY10" fmla="*/ 314585 h 433647"/>
                <a:gd name="connsiteX11" fmla="*/ 40416 w 286479"/>
                <a:gd name="connsiteY11" fmla="*/ 282041 h 433647"/>
                <a:gd name="connsiteX12" fmla="*/ 729 w 286479"/>
                <a:gd name="connsiteY12" fmla="*/ 181235 h 433647"/>
                <a:gd name="connsiteX13" fmla="*/ 17398 w 286479"/>
                <a:gd name="connsiteY13" fmla="*/ 107416 h 433647"/>
                <a:gd name="connsiteX14" fmla="*/ 50735 w 286479"/>
                <a:gd name="connsiteY14" fmla="*/ 76460 h 433647"/>
                <a:gd name="connsiteX15" fmla="*/ 50735 w 286479"/>
                <a:gd name="connsiteY15" fmla="*/ 55028 h 433647"/>
                <a:gd name="connsiteX16" fmla="*/ 107885 w 286479"/>
                <a:gd name="connsiteY16" fmla="*/ 66935 h 433647"/>
                <a:gd name="connsiteX17" fmla="*/ 143604 w 286479"/>
                <a:gd name="connsiteY17" fmla="*/ 260 h 433647"/>
                <a:gd name="connsiteX0" fmla="*/ 143604 w 286479"/>
                <a:gd name="connsiteY0" fmla="*/ 260 h 446347"/>
                <a:gd name="connsiteX1" fmla="*/ 198373 w 286479"/>
                <a:gd name="connsiteY1" fmla="*/ 95510 h 446347"/>
                <a:gd name="connsiteX2" fmla="*/ 231710 w 286479"/>
                <a:gd name="connsiteY2" fmla="*/ 100272 h 446347"/>
                <a:gd name="connsiteX3" fmla="*/ 265048 w 286479"/>
                <a:gd name="connsiteY3" fmla="*/ 97891 h 446347"/>
                <a:gd name="connsiteX4" fmla="*/ 286479 w 286479"/>
                <a:gd name="connsiteY4" fmla="*/ 319347 h 446347"/>
                <a:gd name="connsiteX5" fmla="*/ 248379 w 286479"/>
                <a:gd name="connsiteY5" fmla="*/ 328872 h 446347"/>
                <a:gd name="connsiteX6" fmla="*/ 224566 w 286479"/>
                <a:gd name="connsiteY6" fmla="*/ 338398 h 446347"/>
                <a:gd name="connsiteX7" fmla="*/ 160273 w 286479"/>
                <a:gd name="connsiteY7" fmla="*/ 446347 h 446347"/>
                <a:gd name="connsiteX8" fmla="*/ 150748 w 286479"/>
                <a:gd name="connsiteY8" fmla="*/ 336016 h 446347"/>
                <a:gd name="connsiteX9" fmla="*/ 95979 w 286479"/>
                <a:gd name="connsiteY9" fmla="*/ 297916 h 446347"/>
                <a:gd name="connsiteX10" fmla="*/ 29304 w 286479"/>
                <a:gd name="connsiteY10" fmla="*/ 314585 h 446347"/>
                <a:gd name="connsiteX11" fmla="*/ 40416 w 286479"/>
                <a:gd name="connsiteY11" fmla="*/ 282041 h 446347"/>
                <a:gd name="connsiteX12" fmla="*/ 729 w 286479"/>
                <a:gd name="connsiteY12" fmla="*/ 181235 h 446347"/>
                <a:gd name="connsiteX13" fmla="*/ 17398 w 286479"/>
                <a:gd name="connsiteY13" fmla="*/ 107416 h 446347"/>
                <a:gd name="connsiteX14" fmla="*/ 50735 w 286479"/>
                <a:gd name="connsiteY14" fmla="*/ 76460 h 446347"/>
                <a:gd name="connsiteX15" fmla="*/ 50735 w 286479"/>
                <a:gd name="connsiteY15" fmla="*/ 55028 h 446347"/>
                <a:gd name="connsiteX16" fmla="*/ 107885 w 286479"/>
                <a:gd name="connsiteY16" fmla="*/ 66935 h 446347"/>
                <a:gd name="connsiteX17" fmla="*/ 143604 w 286479"/>
                <a:gd name="connsiteY17" fmla="*/ 260 h 446347"/>
                <a:gd name="connsiteX0" fmla="*/ 143604 w 286479"/>
                <a:gd name="connsiteY0" fmla="*/ 260 h 446347"/>
                <a:gd name="connsiteX1" fmla="*/ 198373 w 286479"/>
                <a:gd name="connsiteY1" fmla="*/ 95510 h 446347"/>
                <a:gd name="connsiteX2" fmla="*/ 231710 w 286479"/>
                <a:gd name="connsiteY2" fmla="*/ 100272 h 446347"/>
                <a:gd name="connsiteX3" fmla="*/ 265048 w 286479"/>
                <a:gd name="connsiteY3" fmla="*/ 97891 h 446347"/>
                <a:gd name="connsiteX4" fmla="*/ 286479 w 286479"/>
                <a:gd name="connsiteY4" fmla="*/ 319347 h 446347"/>
                <a:gd name="connsiteX5" fmla="*/ 248379 w 286479"/>
                <a:gd name="connsiteY5" fmla="*/ 328872 h 446347"/>
                <a:gd name="connsiteX6" fmla="*/ 224566 w 286479"/>
                <a:gd name="connsiteY6" fmla="*/ 338398 h 446347"/>
                <a:gd name="connsiteX7" fmla="*/ 160273 w 286479"/>
                <a:gd name="connsiteY7" fmla="*/ 446347 h 446347"/>
                <a:gd name="connsiteX8" fmla="*/ 150748 w 286479"/>
                <a:gd name="connsiteY8" fmla="*/ 336016 h 446347"/>
                <a:gd name="connsiteX9" fmla="*/ 95979 w 286479"/>
                <a:gd name="connsiteY9" fmla="*/ 297916 h 446347"/>
                <a:gd name="connsiteX10" fmla="*/ 29304 w 286479"/>
                <a:gd name="connsiteY10" fmla="*/ 314585 h 446347"/>
                <a:gd name="connsiteX11" fmla="*/ 40416 w 286479"/>
                <a:gd name="connsiteY11" fmla="*/ 282041 h 446347"/>
                <a:gd name="connsiteX12" fmla="*/ 729 w 286479"/>
                <a:gd name="connsiteY12" fmla="*/ 181235 h 446347"/>
                <a:gd name="connsiteX13" fmla="*/ 17398 w 286479"/>
                <a:gd name="connsiteY13" fmla="*/ 107416 h 446347"/>
                <a:gd name="connsiteX14" fmla="*/ 50735 w 286479"/>
                <a:gd name="connsiteY14" fmla="*/ 76460 h 446347"/>
                <a:gd name="connsiteX15" fmla="*/ 50735 w 286479"/>
                <a:gd name="connsiteY15" fmla="*/ 55028 h 446347"/>
                <a:gd name="connsiteX16" fmla="*/ 107885 w 286479"/>
                <a:gd name="connsiteY16" fmla="*/ 66935 h 446347"/>
                <a:gd name="connsiteX17" fmla="*/ 143604 w 28647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92829 w 292829"/>
                <a:gd name="connsiteY4" fmla="*/ 322522 h 446347"/>
                <a:gd name="connsiteX5" fmla="*/ 248379 w 292829"/>
                <a:gd name="connsiteY5" fmla="*/ 328872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92829 w 292829"/>
                <a:gd name="connsiteY4" fmla="*/ 322522 h 446347"/>
                <a:gd name="connsiteX5" fmla="*/ 254729 w 292829"/>
                <a:gd name="connsiteY5" fmla="*/ 338397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74572 w 292829"/>
                <a:gd name="connsiteY4" fmla="*/ 209810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17423 w 292829"/>
                <a:gd name="connsiteY2" fmla="*/ 109797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24566 w 292829"/>
                <a:gd name="connsiteY2" fmla="*/ 97891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24566 w 292829"/>
                <a:gd name="connsiteY2" fmla="*/ 97891 h 446347"/>
                <a:gd name="connsiteX3" fmla="*/ 241235 w 292829"/>
                <a:gd name="connsiteY3" fmla="*/ 216954 h 446347"/>
                <a:gd name="connsiteX4" fmla="*/ 292829 w 292829"/>
                <a:gd name="connsiteY4" fmla="*/ 322522 h 446347"/>
                <a:gd name="connsiteX5" fmla="*/ 254729 w 292829"/>
                <a:gd name="connsiteY5" fmla="*/ 338397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55163"/>
                <a:gd name="connsiteY0" fmla="*/ 260 h 446347"/>
                <a:gd name="connsiteX1" fmla="*/ 198373 w 255163"/>
                <a:gd name="connsiteY1" fmla="*/ 95510 h 446347"/>
                <a:gd name="connsiteX2" fmla="*/ 224566 w 255163"/>
                <a:gd name="connsiteY2" fmla="*/ 97891 h 446347"/>
                <a:gd name="connsiteX3" fmla="*/ 241235 w 255163"/>
                <a:gd name="connsiteY3" fmla="*/ 216954 h 446347"/>
                <a:gd name="connsiteX4" fmla="*/ 254729 w 255163"/>
                <a:gd name="connsiteY4" fmla="*/ 338397 h 446347"/>
                <a:gd name="connsiteX5" fmla="*/ 224566 w 255163"/>
                <a:gd name="connsiteY5" fmla="*/ 338398 h 446347"/>
                <a:gd name="connsiteX6" fmla="*/ 160273 w 255163"/>
                <a:gd name="connsiteY6" fmla="*/ 446347 h 446347"/>
                <a:gd name="connsiteX7" fmla="*/ 150748 w 255163"/>
                <a:gd name="connsiteY7" fmla="*/ 336016 h 446347"/>
                <a:gd name="connsiteX8" fmla="*/ 95979 w 255163"/>
                <a:gd name="connsiteY8" fmla="*/ 297916 h 446347"/>
                <a:gd name="connsiteX9" fmla="*/ 29304 w 255163"/>
                <a:gd name="connsiteY9" fmla="*/ 314585 h 446347"/>
                <a:gd name="connsiteX10" fmla="*/ 40416 w 255163"/>
                <a:gd name="connsiteY10" fmla="*/ 282041 h 446347"/>
                <a:gd name="connsiteX11" fmla="*/ 729 w 255163"/>
                <a:gd name="connsiteY11" fmla="*/ 181235 h 446347"/>
                <a:gd name="connsiteX12" fmla="*/ 17398 w 255163"/>
                <a:gd name="connsiteY12" fmla="*/ 107416 h 446347"/>
                <a:gd name="connsiteX13" fmla="*/ 50735 w 255163"/>
                <a:gd name="connsiteY13" fmla="*/ 76460 h 446347"/>
                <a:gd name="connsiteX14" fmla="*/ 50735 w 255163"/>
                <a:gd name="connsiteY14" fmla="*/ 55028 h 446347"/>
                <a:gd name="connsiteX15" fmla="*/ 107885 w 255163"/>
                <a:gd name="connsiteY15" fmla="*/ 66935 h 446347"/>
                <a:gd name="connsiteX16" fmla="*/ 143604 w 255163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61976"/>
                <a:gd name="connsiteY0" fmla="*/ 260 h 446347"/>
                <a:gd name="connsiteX1" fmla="*/ 198373 w 261976"/>
                <a:gd name="connsiteY1" fmla="*/ 95510 h 446347"/>
                <a:gd name="connsiteX2" fmla="*/ 224566 w 261976"/>
                <a:gd name="connsiteY2" fmla="*/ 97891 h 446347"/>
                <a:gd name="connsiteX3" fmla="*/ 205517 w 261976"/>
                <a:gd name="connsiteY3" fmla="*/ 209810 h 446347"/>
                <a:gd name="connsiteX4" fmla="*/ 261873 w 261976"/>
                <a:gd name="connsiteY4" fmla="*/ 331253 h 446347"/>
                <a:gd name="connsiteX5" fmla="*/ 224566 w 261976"/>
                <a:gd name="connsiteY5" fmla="*/ 338398 h 446347"/>
                <a:gd name="connsiteX6" fmla="*/ 160273 w 261976"/>
                <a:gd name="connsiteY6" fmla="*/ 446347 h 446347"/>
                <a:gd name="connsiteX7" fmla="*/ 150748 w 261976"/>
                <a:gd name="connsiteY7" fmla="*/ 336016 h 446347"/>
                <a:gd name="connsiteX8" fmla="*/ 95979 w 261976"/>
                <a:gd name="connsiteY8" fmla="*/ 297916 h 446347"/>
                <a:gd name="connsiteX9" fmla="*/ 29304 w 261976"/>
                <a:gd name="connsiteY9" fmla="*/ 314585 h 446347"/>
                <a:gd name="connsiteX10" fmla="*/ 40416 w 261976"/>
                <a:gd name="connsiteY10" fmla="*/ 282041 h 446347"/>
                <a:gd name="connsiteX11" fmla="*/ 729 w 261976"/>
                <a:gd name="connsiteY11" fmla="*/ 181235 h 446347"/>
                <a:gd name="connsiteX12" fmla="*/ 17398 w 261976"/>
                <a:gd name="connsiteY12" fmla="*/ 107416 h 446347"/>
                <a:gd name="connsiteX13" fmla="*/ 50735 w 261976"/>
                <a:gd name="connsiteY13" fmla="*/ 76460 h 446347"/>
                <a:gd name="connsiteX14" fmla="*/ 50735 w 261976"/>
                <a:gd name="connsiteY14" fmla="*/ 55028 h 446347"/>
                <a:gd name="connsiteX15" fmla="*/ 107885 w 261976"/>
                <a:gd name="connsiteY15" fmla="*/ 66935 h 446347"/>
                <a:gd name="connsiteX16" fmla="*/ 143604 w 261976"/>
                <a:gd name="connsiteY16" fmla="*/ 260 h 446347"/>
                <a:gd name="connsiteX0" fmla="*/ 143604 w 261976"/>
                <a:gd name="connsiteY0" fmla="*/ 260 h 446347"/>
                <a:gd name="connsiteX1" fmla="*/ 198373 w 261976"/>
                <a:gd name="connsiteY1" fmla="*/ 95510 h 446347"/>
                <a:gd name="connsiteX2" fmla="*/ 224566 w 261976"/>
                <a:gd name="connsiteY2" fmla="*/ 97891 h 446347"/>
                <a:gd name="connsiteX3" fmla="*/ 205517 w 261976"/>
                <a:gd name="connsiteY3" fmla="*/ 209810 h 446347"/>
                <a:gd name="connsiteX4" fmla="*/ 261873 w 261976"/>
                <a:gd name="connsiteY4" fmla="*/ 331253 h 446347"/>
                <a:gd name="connsiteX5" fmla="*/ 224566 w 261976"/>
                <a:gd name="connsiteY5" fmla="*/ 338398 h 446347"/>
                <a:gd name="connsiteX6" fmla="*/ 160273 w 261976"/>
                <a:gd name="connsiteY6" fmla="*/ 446347 h 446347"/>
                <a:gd name="connsiteX7" fmla="*/ 150748 w 261976"/>
                <a:gd name="connsiteY7" fmla="*/ 336016 h 446347"/>
                <a:gd name="connsiteX8" fmla="*/ 95979 w 261976"/>
                <a:gd name="connsiteY8" fmla="*/ 297916 h 446347"/>
                <a:gd name="connsiteX9" fmla="*/ 29304 w 261976"/>
                <a:gd name="connsiteY9" fmla="*/ 314585 h 446347"/>
                <a:gd name="connsiteX10" fmla="*/ 40416 w 261976"/>
                <a:gd name="connsiteY10" fmla="*/ 282041 h 446347"/>
                <a:gd name="connsiteX11" fmla="*/ 729 w 261976"/>
                <a:gd name="connsiteY11" fmla="*/ 181235 h 446347"/>
                <a:gd name="connsiteX12" fmla="*/ 17398 w 261976"/>
                <a:gd name="connsiteY12" fmla="*/ 107416 h 446347"/>
                <a:gd name="connsiteX13" fmla="*/ 50735 w 261976"/>
                <a:gd name="connsiteY13" fmla="*/ 76460 h 446347"/>
                <a:gd name="connsiteX14" fmla="*/ 50735 w 261976"/>
                <a:gd name="connsiteY14" fmla="*/ 55028 h 446347"/>
                <a:gd name="connsiteX15" fmla="*/ 107885 w 261976"/>
                <a:gd name="connsiteY15" fmla="*/ 66935 h 446347"/>
                <a:gd name="connsiteX16" fmla="*/ 143604 w 261976"/>
                <a:gd name="connsiteY16" fmla="*/ 260 h 446347"/>
                <a:gd name="connsiteX0" fmla="*/ 143604 w 261976"/>
                <a:gd name="connsiteY0" fmla="*/ 260 h 446347"/>
                <a:gd name="connsiteX1" fmla="*/ 198373 w 261976"/>
                <a:gd name="connsiteY1" fmla="*/ 95510 h 446347"/>
                <a:gd name="connsiteX2" fmla="*/ 224566 w 261976"/>
                <a:gd name="connsiteY2" fmla="*/ 97891 h 446347"/>
                <a:gd name="connsiteX3" fmla="*/ 205517 w 261976"/>
                <a:gd name="connsiteY3" fmla="*/ 209810 h 446347"/>
                <a:gd name="connsiteX4" fmla="*/ 261873 w 261976"/>
                <a:gd name="connsiteY4" fmla="*/ 331253 h 446347"/>
                <a:gd name="connsiteX5" fmla="*/ 224566 w 261976"/>
                <a:gd name="connsiteY5" fmla="*/ 338398 h 446347"/>
                <a:gd name="connsiteX6" fmla="*/ 160273 w 261976"/>
                <a:gd name="connsiteY6" fmla="*/ 446347 h 446347"/>
                <a:gd name="connsiteX7" fmla="*/ 160273 w 261976"/>
                <a:gd name="connsiteY7" fmla="*/ 347923 h 446347"/>
                <a:gd name="connsiteX8" fmla="*/ 95979 w 261976"/>
                <a:gd name="connsiteY8" fmla="*/ 297916 h 446347"/>
                <a:gd name="connsiteX9" fmla="*/ 29304 w 261976"/>
                <a:gd name="connsiteY9" fmla="*/ 314585 h 446347"/>
                <a:gd name="connsiteX10" fmla="*/ 40416 w 261976"/>
                <a:gd name="connsiteY10" fmla="*/ 282041 h 446347"/>
                <a:gd name="connsiteX11" fmla="*/ 729 w 261976"/>
                <a:gd name="connsiteY11" fmla="*/ 181235 h 446347"/>
                <a:gd name="connsiteX12" fmla="*/ 17398 w 261976"/>
                <a:gd name="connsiteY12" fmla="*/ 107416 h 446347"/>
                <a:gd name="connsiteX13" fmla="*/ 50735 w 261976"/>
                <a:gd name="connsiteY13" fmla="*/ 76460 h 446347"/>
                <a:gd name="connsiteX14" fmla="*/ 50735 w 261976"/>
                <a:gd name="connsiteY14" fmla="*/ 55028 h 446347"/>
                <a:gd name="connsiteX15" fmla="*/ 107885 w 261976"/>
                <a:gd name="connsiteY15" fmla="*/ 66935 h 446347"/>
                <a:gd name="connsiteX16" fmla="*/ 143604 w 261976"/>
                <a:gd name="connsiteY16" fmla="*/ 260 h 446347"/>
                <a:gd name="connsiteX0" fmla="*/ 143604 w 261976"/>
                <a:gd name="connsiteY0" fmla="*/ 260 h 446347"/>
                <a:gd name="connsiteX1" fmla="*/ 198373 w 261976"/>
                <a:gd name="connsiteY1" fmla="*/ 95510 h 446347"/>
                <a:gd name="connsiteX2" fmla="*/ 224566 w 261976"/>
                <a:gd name="connsiteY2" fmla="*/ 97891 h 446347"/>
                <a:gd name="connsiteX3" fmla="*/ 205517 w 261976"/>
                <a:gd name="connsiteY3" fmla="*/ 209810 h 446347"/>
                <a:gd name="connsiteX4" fmla="*/ 261873 w 261976"/>
                <a:gd name="connsiteY4" fmla="*/ 331253 h 446347"/>
                <a:gd name="connsiteX5" fmla="*/ 224566 w 261976"/>
                <a:gd name="connsiteY5" fmla="*/ 338398 h 446347"/>
                <a:gd name="connsiteX6" fmla="*/ 160273 w 261976"/>
                <a:gd name="connsiteY6" fmla="*/ 446347 h 446347"/>
                <a:gd name="connsiteX7" fmla="*/ 160273 w 261976"/>
                <a:gd name="connsiteY7" fmla="*/ 347923 h 446347"/>
                <a:gd name="connsiteX8" fmla="*/ 95979 w 261976"/>
                <a:gd name="connsiteY8" fmla="*/ 297916 h 446347"/>
                <a:gd name="connsiteX9" fmla="*/ 29304 w 261976"/>
                <a:gd name="connsiteY9" fmla="*/ 314585 h 446347"/>
                <a:gd name="connsiteX10" fmla="*/ 40416 w 261976"/>
                <a:gd name="connsiteY10" fmla="*/ 282041 h 446347"/>
                <a:gd name="connsiteX11" fmla="*/ 729 w 261976"/>
                <a:gd name="connsiteY11" fmla="*/ 181235 h 446347"/>
                <a:gd name="connsiteX12" fmla="*/ 17398 w 261976"/>
                <a:gd name="connsiteY12" fmla="*/ 107416 h 446347"/>
                <a:gd name="connsiteX13" fmla="*/ 50735 w 261976"/>
                <a:gd name="connsiteY13" fmla="*/ 76460 h 446347"/>
                <a:gd name="connsiteX14" fmla="*/ 50735 w 261976"/>
                <a:gd name="connsiteY14" fmla="*/ 55028 h 446347"/>
                <a:gd name="connsiteX15" fmla="*/ 107885 w 261976"/>
                <a:gd name="connsiteY15" fmla="*/ 66935 h 446347"/>
                <a:gd name="connsiteX16" fmla="*/ 143604 w 261976"/>
                <a:gd name="connsiteY16" fmla="*/ 260 h 446347"/>
                <a:gd name="connsiteX0" fmla="*/ 143604 w 261976"/>
                <a:gd name="connsiteY0" fmla="*/ 260 h 446347"/>
                <a:gd name="connsiteX1" fmla="*/ 198373 w 261976"/>
                <a:gd name="connsiteY1" fmla="*/ 95510 h 446347"/>
                <a:gd name="connsiteX2" fmla="*/ 224566 w 261976"/>
                <a:gd name="connsiteY2" fmla="*/ 97891 h 446347"/>
                <a:gd name="connsiteX3" fmla="*/ 205517 w 261976"/>
                <a:gd name="connsiteY3" fmla="*/ 209810 h 446347"/>
                <a:gd name="connsiteX4" fmla="*/ 261873 w 261976"/>
                <a:gd name="connsiteY4" fmla="*/ 331253 h 446347"/>
                <a:gd name="connsiteX5" fmla="*/ 224566 w 261976"/>
                <a:gd name="connsiteY5" fmla="*/ 338398 h 446347"/>
                <a:gd name="connsiteX6" fmla="*/ 160273 w 261976"/>
                <a:gd name="connsiteY6" fmla="*/ 446347 h 446347"/>
                <a:gd name="connsiteX7" fmla="*/ 160273 w 261976"/>
                <a:gd name="connsiteY7" fmla="*/ 347923 h 446347"/>
                <a:gd name="connsiteX8" fmla="*/ 95979 w 261976"/>
                <a:gd name="connsiteY8" fmla="*/ 297916 h 446347"/>
                <a:gd name="connsiteX9" fmla="*/ 29304 w 261976"/>
                <a:gd name="connsiteY9" fmla="*/ 314585 h 446347"/>
                <a:gd name="connsiteX10" fmla="*/ 40416 w 261976"/>
                <a:gd name="connsiteY10" fmla="*/ 282041 h 446347"/>
                <a:gd name="connsiteX11" fmla="*/ 729 w 261976"/>
                <a:gd name="connsiteY11" fmla="*/ 181235 h 446347"/>
                <a:gd name="connsiteX12" fmla="*/ 17398 w 261976"/>
                <a:gd name="connsiteY12" fmla="*/ 107416 h 446347"/>
                <a:gd name="connsiteX13" fmla="*/ 50735 w 261976"/>
                <a:gd name="connsiteY13" fmla="*/ 76460 h 446347"/>
                <a:gd name="connsiteX14" fmla="*/ 50735 w 261976"/>
                <a:gd name="connsiteY14" fmla="*/ 55028 h 446347"/>
                <a:gd name="connsiteX15" fmla="*/ 107885 w 261976"/>
                <a:gd name="connsiteY15" fmla="*/ 66935 h 446347"/>
                <a:gd name="connsiteX16" fmla="*/ 143604 w 261976"/>
                <a:gd name="connsiteY16" fmla="*/ 260 h 446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1976" h="446347">
                  <a:moveTo>
                    <a:pt x="143604" y="260"/>
                  </a:moveTo>
                  <a:cubicBezTo>
                    <a:pt x="158685" y="5023"/>
                    <a:pt x="182498" y="58204"/>
                    <a:pt x="198373" y="95510"/>
                  </a:cubicBezTo>
                  <a:cubicBezTo>
                    <a:pt x="211867" y="91541"/>
                    <a:pt x="213454" y="93129"/>
                    <a:pt x="224566" y="97891"/>
                  </a:cubicBezTo>
                  <a:cubicBezTo>
                    <a:pt x="218216" y="135197"/>
                    <a:pt x="204723" y="143929"/>
                    <a:pt x="205517" y="209810"/>
                  </a:cubicBezTo>
                  <a:cubicBezTo>
                    <a:pt x="210544" y="264181"/>
                    <a:pt x="264651" y="311012"/>
                    <a:pt x="261873" y="331253"/>
                  </a:cubicBezTo>
                  <a:lnTo>
                    <a:pt x="224566" y="338398"/>
                  </a:lnTo>
                  <a:cubicBezTo>
                    <a:pt x="203929" y="374910"/>
                    <a:pt x="170989" y="442378"/>
                    <a:pt x="160273" y="446347"/>
                  </a:cubicBezTo>
                  <a:cubicBezTo>
                    <a:pt x="157098" y="413803"/>
                    <a:pt x="170989" y="377425"/>
                    <a:pt x="160273" y="347923"/>
                  </a:cubicBezTo>
                  <a:cubicBezTo>
                    <a:pt x="149557" y="318421"/>
                    <a:pt x="137254" y="304266"/>
                    <a:pt x="95979" y="297916"/>
                  </a:cubicBezTo>
                  <a:cubicBezTo>
                    <a:pt x="71373" y="296329"/>
                    <a:pt x="51529" y="309029"/>
                    <a:pt x="29304" y="314585"/>
                  </a:cubicBezTo>
                  <a:lnTo>
                    <a:pt x="40416" y="282041"/>
                  </a:lnTo>
                  <a:cubicBezTo>
                    <a:pt x="24541" y="251085"/>
                    <a:pt x="4565" y="210339"/>
                    <a:pt x="729" y="181235"/>
                  </a:cubicBezTo>
                  <a:cubicBezTo>
                    <a:pt x="-3107" y="152131"/>
                    <a:pt x="9064" y="124878"/>
                    <a:pt x="17398" y="107416"/>
                  </a:cubicBezTo>
                  <a:cubicBezTo>
                    <a:pt x="25732" y="89954"/>
                    <a:pt x="45179" y="85191"/>
                    <a:pt x="50735" y="76460"/>
                  </a:cubicBezTo>
                  <a:cubicBezTo>
                    <a:pt x="56291" y="67729"/>
                    <a:pt x="56093" y="61775"/>
                    <a:pt x="50735" y="55028"/>
                  </a:cubicBezTo>
                  <a:cubicBezTo>
                    <a:pt x="67404" y="57409"/>
                    <a:pt x="92407" y="76063"/>
                    <a:pt x="107885" y="66935"/>
                  </a:cubicBezTo>
                  <a:cubicBezTo>
                    <a:pt x="123363" y="57807"/>
                    <a:pt x="128523" y="-4503"/>
                    <a:pt x="143604" y="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98000">
                  <a:srgbClr val="F79646">
                    <a:lumMod val="75000"/>
                  </a:srgbClr>
                </a:gs>
                <a:gs pos="86000">
                  <a:srgbClr val="F79646">
                    <a:lumMod val="60000"/>
                    <a:lumOff val="40000"/>
                  </a:srgbClr>
                </a:gs>
                <a:gs pos="68750">
                  <a:srgbClr val="F79646">
                    <a:lumMod val="75000"/>
                  </a:srgbClr>
                </a:gs>
                <a:gs pos="59583">
                  <a:srgbClr val="F79646">
                    <a:lumMod val="60000"/>
                    <a:lumOff val="40000"/>
                  </a:srgbClr>
                </a:gs>
                <a:gs pos="51000">
                  <a:srgbClr val="F79646">
                    <a:lumMod val="75000"/>
                  </a:srgbClr>
                </a:gs>
                <a:gs pos="40000">
                  <a:srgbClr val="F79646">
                    <a:lumMod val="60000"/>
                    <a:lumOff val="40000"/>
                  </a:srgbClr>
                </a:gs>
                <a:gs pos="30000">
                  <a:srgbClr val="F79646">
                    <a:lumMod val="75000"/>
                  </a:srgbClr>
                </a:gs>
                <a:gs pos="20000">
                  <a:srgbClr val="F79646">
                    <a:lumMod val="60000"/>
                    <a:lumOff val="40000"/>
                  </a:srgbClr>
                </a:gs>
                <a:gs pos="10000">
                  <a:srgbClr val="F79646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 dirty="0"/>
            </a:p>
          </p:txBody>
        </p:sp>
        <p:sp>
          <p:nvSpPr>
            <p:cNvPr id="658" name="フリーフォーム 174">
              <a:extLst>
                <a:ext uri="{FF2B5EF4-FFF2-40B4-BE49-F238E27FC236}">
                  <a16:creationId xmlns:a16="http://schemas.microsoft.com/office/drawing/2014/main" id="{98E76641-54F4-05B1-209D-AB84C3EA6079}"/>
                </a:ext>
              </a:extLst>
            </p:cNvPr>
            <p:cNvSpPr/>
            <p:nvPr/>
          </p:nvSpPr>
          <p:spPr>
            <a:xfrm>
              <a:off x="18298163" y="10659796"/>
              <a:ext cx="662430" cy="1156343"/>
            </a:xfrm>
            <a:custGeom>
              <a:avLst/>
              <a:gdLst>
                <a:gd name="connsiteX0" fmla="*/ 28575 w 142875"/>
                <a:gd name="connsiteY0" fmla="*/ 0 h 261937"/>
                <a:gd name="connsiteX1" fmla="*/ 45244 w 142875"/>
                <a:gd name="connsiteY1" fmla="*/ 59531 h 261937"/>
                <a:gd name="connsiteX2" fmla="*/ 111919 w 142875"/>
                <a:gd name="connsiteY2" fmla="*/ 90487 h 261937"/>
                <a:gd name="connsiteX3" fmla="*/ 111919 w 142875"/>
                <a:gd name="connsiteY3" fmla="*/ 104775 h 261937"/>
                <a:gd name="connsiteX4" fmla="*/ 142875 w 142875"/>
                <a:gd name="connsiteY4" fmla="*/ 140493 h 261937"/>
                <a:gd name="connsiteX5" fmla="*/ 111919 w 142875"/>
                <a:gd name="connsiteY5" fmla="*/ 188118 h 261937"/>
                <a:gd name="connsiteX6" fmla="*/ 119062 w 142875"/>
                <a:gd name="connsiteY6" fmla="*/ 200025 h 261937"/>
                <a:gd name="connsiteX7" fmla="*/ 64294 w 142875"/>
                <a:gd name="connsiteY7" fmla="*/ 219075 h 261937"/>
                <a:gd name="connsiteX8" fmla="*/ 40481 w 142875"/>
                <a:gd name="connsiteY8" fmla="*/ 261937 h 261937"/>
                <a:gd name="connsiteX9" fmla="*/ 21431 w 142875"/>
                <a:gd name="connsiteY9" fmla="*/ 202406 h 261937"/>
                <a:gd name="connsiteX10" fmla="*/ 0 w 142875"/>
                <a:gd name="connsiteY10" fmla="*/ 71437 h 261937"/>
                <a:gd name="connsiteX11" fmla="*/ 28575 w 142875"/>
                <a:gd name="connsiteY11" fmla="*/ 0 h 261937"/>
                <a:gd name="connsiteX0" fmla="*/ 28575 w 142875"/>
                <a:gd name="connsiteY0" fmla="*/ 0 h 261937"/>
                <a:gd name="connsiteX1" fmla="*/ 45244 w 142875"/>
                <a:gd name="connsiteY1" fmla="*/ 59531 h 261937"/>
                <a:gd name="connsiteX2" fmla="*/ 111919 w 142875"/>
                <a:gd name="connsiteY2" fmla="*/ 90487 h 261937"/>
                <a:gd name="connsiteX3" fmla="*/ 111919 w 142875"/>
                <a:gd name="connsiteY3" fmla="*/ 104775 h 261937"/>
                <a:gd name="connsiteX4" fmla="*/ 142875 w 142875"/>
                <a:gd name="connsiteY4" fmla="*/ 140493 h 261937"/>
                <a:gd name="connsiteX5" fmla="*/ 111919 w 142875"/>
                <a:gd name="connsiteY5" fmla="*/ 188118 h 261937"/>
                <a:gd name="connsiteX6" fmla="*/ 119062 w 142875"/>
                <a:gd name="connsiteY6" fmla="*/ 200025 h 261937"/>
                <a:gd name="connsiteX7" fmla="*/ 64294 w 142875"/>
                <a:gd name="connsiteY7" fmla="*/ 219075 h 261937"/>
                <a:gd name="connsiteX8" fmla="*/ 40481 w 142875"/>
                <a:gd name="connsiteY8" fmla="*/ 261937 h 261937"/>
                <a:gd name="connsiteX9" fmla="*/ 21431 w 142875"/>
                <a:gd name="connsiteY9" fmla="*/ 202406 h 261937"/>
                <a:gd name="connsiteX10" fmla="*/ 0 w 142875"/>
                <a:gd name="connsiteY10" fmla="*/ 83343 h 261937"/>
                <a:gd name="connsiteX11" fmla="*/ 28575 w 142875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16682 w 147638"/>
                <a:gd name="connsiteY3" fmla="*/ 104775 h 261937"/>
                <a:gd name="connsiteX4" fmla="*/ 147638 w 147638"/>
                <a:gd name="connsiteY4" fmla="*/ 140493 h 261937"/>
                <a:gd name="connsiteX5" fmla="*/ 116682 w 147638"/>
                <a:gd name="connsiteY5" fmla="*/ 188118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26194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16682 w 147638"/>
                <a:gd name="connsiteY3" fmla="*/ 104775 h 261937"/>
                <a:gd name="connsiteX4" fmla="*/ 147638 w 147638"/>
                <a:gd name="connsiteY4" fmla="*/ 140493 h 261937"/>
                <a:gd name="connsiteX5" fmla="*/ 116682 w 147638"/>
                <a:gd name="connsiteY5" fmla="*/ 188118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16669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658"/>
                <a:gd name="connsiteY0" fmla="*/ 0 h 261937"/>
                <a:gd name="connsiteX1" fmla="*/ 50007 w 147658"/>
                <a:gd name="connsiteY1" fmla="*/ 59531 h 261937"/>
                <a:gd name="connsiteX2" fmla="*/ 116682 w 147658"/>
                <a:gd name="connsiteY2" fmla="*/ 90487 h 261937"/>
                <a:gd name="connsiteX3" fmla="*/ 116682 w 147658"/>
                <a:gd name="connsiteY3" fmla="*/ 104775 h 261937"/>
                <a:gd name="connsiteX4" fmla="*/ 147638 w 147658"/>
                <a:gd name="connsiteY4" fmla="*/ 140493 h 261937"/>
                <a:gd name="connsiteX5" fmla="*/ 121444 w 147658"/>
                <a:gd name="connsiteY5" fmla="*/ 190499 h 261937"/>
                <a:gd name="connsiteX6" fmla="*/ 123825 w 147658"/>
                <a:gd name="connsiteY6" fmla="*/ 200025 h 261937"/>
                <a:gd name="connsiteX7" fmla="*/ 69057 w 147658"/>
                <a:gd name="connsiteY7" fmla="*/ 219075 h 261937"/>
                <a:gd name="connsiteX8" fmla="*/ 45244 w 147658"/>
                <a:gd name="connsiteY8" fmla="*/ 261937 h 261937"/>
                <a:gd name="connsiteX9" fmla="*/ 16669 w 147658"/>
                <a:gd name="connsiteY9" fmla="*/ 202406 h 261937"/>
                <a:gd name="connsiteX10" fmla="*/ 0 w 147658"/>
                <a:gd name="connsiteY10" fmla="*/ 83343 h 261937"/>
                <a:gd name="connsiteX11" fmla="*/ 33338 w 147658"/>
                <a:gd name="connsiteY11" fmla="*/ 0 h 261937"/>
                <a:gd name="connsiteX0" fmla="*/ 33338 w 147658"/>
                <a:gd name="connsiteY0" fmla="*/ 0 h 261937"/>
                <a:gd name="connsiteX1" fmla="*/ 50007 w 147658"/>
                <a:gd name="connsiteY1" fmla="*/ 59531 h 261937"/>
                <a:gd name="connsiteX2" fmla="*/ 116682 w 147658"/>
                <a:gd name="connsiteY2" fmla="*/ 90487 h 261937"/>
                <a:gd name="connsiteX3" fmla="*/ 116682 w 147658"/>
                <a:gd name="connsiteY3" fmla="*/ 104775 h 261937"/>
                <a:gd name="connsiteX4" fmla="*/ 147638 w 147658"/>
                <a:gd name="connsiteY4" fmla="*/ 140493 h 261937"/>
                <a:gd name="connsiteX5" fmla="*/ 121444 w 147658"/>
                <a:gd name="connsiteY5" fmla="*/ 190499 h 261937"/>
                <a:gd name="connsiteX6" fmla="*/ 123825 w 147658"/>
                <a:gd name="connsiteY6" fmla="*/ 200025 h 261937"/>
                <a:gd name="connsiteX7" fmla="*/ 69057 w 147658"/>
                <a:gd name="connsiteY7" fmla="*/ 219075 h 261937"/>
                <a:gd name="connsiteX8" fmla="*/ 45244 w 147658"/>
                <a:gd name="connsiteY8" fmla="*/ 261937 h 261937"/>
                <a:gd name="connsiteX9" fmla="*/ 16669 w 147658"/>
                <a:gd name="connsiteY9" fmla="*/ 202406 h 261937"/>
                <a:gd name="connsiteX10" fmla="*/ 0 w 147658"/>
                <a:gd name="connsiteY10" fmla="*/ 83343 h 261937"/>
                <a:gd name="connsiteX11" fmla="*/ 33338 w 147658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21444 w 147638"/>
                <a:gd name="connsiteY3" fmla="*/ 100013 h 261937"/>
                <a:gd name="connsiteX4" fmla="*/ 147638 w 147638"/>
                <a:gd name="connsiteY4" fmla="*/ 140493 h 261937"/>
                <a:gd name="connsiteX5" fmla="*/ 121444 w 147638"/>
                <a:gd name="connsiteY5" fmla="*/ 190499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16669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770"/>
                <a:gd name="connsiteY0" fmla="*/ 0 h 261937"/>
                <a:gd name="connsiteX1" fmla="*/ 50007 w 147770"/>
                <a:gd name="connsiteY1" fmla="*/ 59531 h 261937"/>
                <a:gd name="connsiteX2" fmla="*/ 116682 w 147770"/>
                <a:gd name="connsiteY2" fmla="*/ 90487 h 261937"/>
                <a:gd name="connsiteX3" fmla="*/ 130969 w 147770"/>
                <a:gd name="connsiteY3" fmla="*/ 95250 h 261937"/>
                <a:gd name="connsiteX4" fmla="*/ 147638 w 147770"/>
                <a:gd name="connsiteY4" fmla="*/ 140493 h 261937"/>
                <a:gd name="connsiteX5" fmla="*/ 121444 w 147770"/>
                <a:gd name="connsiteY5" fmla="*/ 190499 h 261937"/>
                <a:gd name="connsiteX6" fmla="*/ 123825 w 147770"/>
                <a:gd name="connsiteY6" fmla="*/ 200025 h 261937"/>
                <a:gd name="connsiteX7" fmla="*/ 69057 w 147770"/>
                <a:gd name="connsiteY7" fmla="*/ 219075 h 261937"/>
                <a:gd name="connsiteX8" fmla="*/ 45244 w 147770"/>
                <a:gd name="connsiteY8" fmla="*/ 261937 h 261937"/>
                <a:gd name="connsiteX9" fmla="*/ 16669 w 147770"/>
                <a:gd name="connsiteY9" fmla="*/ 202406 h 261937"/>
                <a:gd name="connsiteX10" fmla="*/ 0 w 147770"/>
                <a:gd name="connsiteY10" fmla="*/ 83343 h 261937"/>
                <a:gd name="connsiteX11" fmla="*/ 33338 w 147770"/>
                <a:gd name="connsiteY11" fmla="*/ 0 h 261937"/>
                <a:gd name="connsiteX0" fmla="*/ 33338 w 147770"/>
                <a:gd name="connsiteY0" fmla="*/ 0 h 261937"/>
                <a:gd name="connsiteX1" fmla="*/ 50007 w 147770"/>
                <a:gd name="connsiteY1" fmla="*/ 59531 h 261937"/>
                <a:gd name="connsiteX2" fmla="*/ 116682 w 147770"/>
                <a:gd name="connsiteY2" fmla="*/ 90487 h 261937"/>
                <a:gd name="connsiteX3" fmla="*/ 130969 w 147770"/>
                <a:gd name="connsiteY3" fmla="*/ 95250 h 261937"/>
                <a:gd name="connsiteX4" fmla="*/ 147638 w 147770"/>
                <a:gd name="connsiteY4" fmla="*/ 140493 h 261937"/>
                <a:gd name="connsiteX5" fmla="*/ 121444 w 147770"/>
                <a:gd name="connsiteY5" fmla="*/ 190499 h 261937"/>
                <a:gd name="connsiteX6" fmla="*/ 128587 w 147770"/>
                <a:gd name="connsiteY6" fmla="*/ 209550 h 261937"/>
                <a:gd name="connsiteX7" fmla="*/ 69057 w 147770"/>
                <a:gd name="connsiteY7" fmla="*/ 219075 h 261937"/>
                <a:gd name="connsiteX8" fmla="*/ 45244 w 147770"/>
                <a:gd name="connsiteY8" fmla="*/ 261937 h 261937"/>
                <a:gd name="connsiteX9" fmla="*/ 16669 w 147770"/>
                <a:gd name="connsiteY9" fmla="*/ 202406 h 261937"/>
                <a:gd name="connsiteX10" fmla="*/ 0 w 147770"/>
                <a:gd name="connsiteY10" fmla="*/ 83343 h 261937"/>
                <a:gd name="connsiteX11" fmla="*/ 33338 w 147770"/>
                <a:gd name="connsiteY11" fmla="*/ 0 h 261937"/>
                <a:gd name="connsiteX0" fmla="*/ 33338 w 147674"/>
                <a:gd name="connsiteY0" fmla="*/ 0 h 261937"/>
                <a:gd name="connsiteX1" fmla="*/ 50007 w 147674"/>
                <a:gd name="connsiteY1" fmla="*/ 59531 h 261937"/>
                <a:gd name="connsiteX2" fmla="*/ 116682 w 147674"/>
                <a:gd name="connsiteY2" fmla="*/ 90487 h 261937"/>
                <a:gd name="connsiteX3" fmla="*/ 130969 w 147674"/>
                <a:gd name="connsiteY3" fmla="*/ 95250 h 261937"/>
                <a:gd name="connsiteX4" fmla="*/ 147638 w 147674"/>
                <a:gd name="connsiteY4" fmla="*/ 140493 h 261937"/>
                <a:gd name="connsiteX5" fmla="*/ 126207 w 147674"/>
                <a:gd name="connsiteY5" fmla="*/ 188118 h 261937"/>
                <a:gd name="connsiteX6" fmla="*/ 128587 w 147674"/>
                <a:gd name="connsiteY6" fmla="*/ 209550 h 261937"/>
                <a:gd name="connsiteX7" fmla="*/ 69057 w 147674"/>
                <a:gd name="connsiteY7" fmla="*/ 219075 h 261937"/>
                <a:gd name="connsiteX8" fmla="*/ 45244 w 147674"/>
                <a:gd name="connsiteY8" fmla="*/ 261937 h 261937"/>
                <a:gd name="connsiteX9" fmla="*/ 16669 w 147674"/>
                <a:gd name="connsiteY9" fmla="*/ 202406 h 261937"/>
                <a:gd name="connsiteX10" fmla="*/ 0 w 147674"/>
                <a:gd name="connsiteY10" fmla="*/ 83343 h 261937"/>
                <a:gd name="connsiteX11" fmla="*/ 33338 w 147674"/>
                <a:gd name="connsiteY11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0 w 150055"/>
                <a:gd name="connsiteY10" fmla="*/ 83343 h 261937"/>
                <a:gd name="connsiteX11" fmla="*/ 35719 w 150055"/>
                <a:gd name="connsiteY11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9526 w 150055"/>
                <a:gd name="connsiteY10" fmla="*/ 145256 h 261937"/>
                <a:gd name="connsiteX11" fmla="*/ 0 w 150055"/>
                <a:gd name="connsiteY11" fmla="*/ 83343 h 261937"/>
                <a:gd name="connsiteX12" fmla="*/ 35719 w 150055"/>
                <a:gd name="connsiteY12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28576 w 150055"/>
                <a:gd name="connsiteY10" fmla="*/ 142875 h 261937"/>
                <a:gd name="connsiteX11" fmla="*/ 0 w 150055"/>
                <a:gd name="connsiteY11" fmla="*/ 83343 h 261937"/>
                <a:gd name="connsiteX12" fmla="*/ 35719 w 150055"/>
                <a:gd name="connsiteY12" fmla="*/ 0 h 26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055" h="261937">
                  <a:moveTo>
                    <a:pt x="35719" y="0"/>
                  </a:moveTo>
                  <a:cubicBezTo>
                    <a:pt x="37108" y="22225"/>
                    <a:pt x="38497" y="44450"/>
                    <a:pt x="52388" y="59531"/>
                  </a:cubicBezTo>
                  <a:lnTo>
                    <a:pt x="119063" y="90487"/>
                  </a:lnTo>
                  <a:cubicBezTo>
                    <a:pt x="119063" y="95250"/>
                    <a:pt x="128191" y="86916"/>
                    <a:pt x="133350" y="95250"/>
                  </a:cubicBezTo>
                  <a:cubicBezTo>
                    <a:pt x="138509" y="103584"/>
                    <a:pt x="150813" y="125015"/>
                    <a:pt x="150019" y="140493"/>
                  </a:cubicBezTo>
                  <a:cubicBezTo>
                    <a:pt x="149225" y="155971"/>
                    <a:pt x="131763" y="176609"/>
                    <a:pt x="128588" y="188118"/>
                  </a:cubicBezTo>
                  <a:cubicBezTo>
                    <a:pt x="125413" y="199627"/>
                    <a:pt x="140493" y="204391"/>
                    <a:pt x="130968" y="209550"/>
                  </a:cubicBezTo>
                  <a:cubicBezTo>
                    <a:pt x="121443" y="214709"/>
                    <a:pt x="85329" y="210344"/>
                    <a:pt x="71438" y="219075"/>
                  </a:cubicBezTo>
                  <a:cubicBezTo>
                    <a:pt x="57548" y="227806"/>
                    <a:pt x="51991" y="256778"/>
                    <a:pt x="47625" y="261937"/>
                  </a:cubicBezTo>
                  <a:lnTo>
                    <a:pt x="19050" y="202406"/>
                  </a:lnTo>
                  <a:lnTo>
                    <a:pt x="28576" y="142875"/>
                  </a:lnTo>
                  <a:lnTo>
                    <a:pt x="0" y="83343"/>
                  </a:lnTo>
                  <a:lnTo>
                    <a:pt x="3571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98000">
                  <a:srgbClr val="F79646">
                    <a:lumMod val="75000"/>
                  </a:srgbClr>
                </a:gs>
                <a:gs pos="86000">
                  <a:srgbClr val="F79646">
                    <a:lumMod val="60000"/>
                    <a:lumOff val="40000"/>
                  </a:srgbClr>
                </a:gs>
                <a:gs pos="68750">
                  <a:srgbClr val="F79646">
                    <a:lumMod val="75000"/>
                  </a:srgbClr>
                </a:gs>
                <a:gs pos="59583">
                  <a:srgbClr val="F79646">
                    <a:lumMod val="60000"/>
                    <a:lumOff val="40000"/>
                  </a:srgbClr>
                </a:gs>
                <a:gs pos="51000">
                  <a:srgbClr val="F79646">
                    <a:lumMod val="75000"/>
                  </a:srgbClr>
                </a:gs>
                <a:gs pos="40000">
                  <a:srgbClr val="F79646">
                    <a:lumMod val="60000"/>
                    <a:lumOff val="40000"/>
                  </a:srgbClr>
                </a:gs>
                <a:gs pos="30000">
                  <a:srgbClr val="F79646">
                    <a:lumMod val="75000"/>
                  </a:srgbClr>
                </a:gs>
                <a:gs pos="20000">
                  <a:srgbClr val="F79646">
                    <a:lumMod val="60000"/>
                    <a:lumOff val="40000"/>
                  </a:srgbClr>
                </a:gs>
                <a:gs pos="10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59" name="正方形/長方形 658">
              <a:extLst>
                <a:ext uri="{FF2B5EF4-FFF2-40B4-BE49-F238E27FC236}">
                  <a16:creationId xmlns:a16="http://schemas.microsoft.com/office/drawing/2014/main" id="{32187D49-AD4A-9711-439E-86CFE610C168}"/>
                </a:ext>
              </a:extLst>
            </p:cNvPr>
            <p:cNvSpPr/>
            <p:nvPr/>
          </p:nvSpPr>
          <p:spPr>
            <a:xfrm>
              <a:off x="21833026" y="10345730"/>
              <a:ext cx="2027684" cy="3904196"/>
            </a:xfrm>
            <a:prstGeom prst="rect">
              <a:avLst/>
            </a:prstGeom>
            <a:solidFill>
              <a:srgbClr val="1025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60" name="フリーフォーム 176">
              <a:extLst>
                <a:ext uri="{FF2B5EF4-FFF2-40B4-BE49-F238E27FC236}">
                  <a16:creationId xmlns:a16="http://schemas.microsoft.com/office/drawing/2014/main" id="{C4030F48-A389-CD8C-E706-8C0A36214EC7}"/>
                </a:ext>
              </a:extLst>
            </p:cNvPr>
            <p:cNvSpPr/>
            <p:nvPr/>
          </p:nvSpPr>
          <p:spPr>
            <a:xfrm>
              <a:off x="20608226" y="10342216"/>
              <a:ext cx="2260130" cy="3931570"/>
            </a:xfrm>
            <a:custGeom>
              <a:avLst/>
              <a:gdLst>
                <a:gd name="connsiteX0" fmla="*/ 2382 w 511969"/>
                <a:gd name="connsiteY0" fmla="*/ 0 h 890587"/>
                <a:gd name="connsiteX1" fmla="*/ 483394 w 511969"/>
                <a:gd name="connsiteY1" fmla="*/ 0 h 890587"/>
                <a:gd name="connsiteX2" fmla="*/ 404813 w 511969"/>
                <a:gd name="connsiteY2" fmla="*/ 180975 h 890587"/>
                <a:gd name="connsiteX3" fmla="*/ 511969 w 511969"/>
                <a:gd name="connsiteY3" fmla="*/ 438150 h 890587"/>
                <a:gd name="connsiteX4" fmla="*/ 466725 w 511969"/>
                <a:gd name="connsiteY4" fmla="*/ 469106 h 890587"/>
                <a:gd name="connsiteX5" fmla="*/ 447675 w 511969"/>
                <a:gd name="connsiteY5" fmla="*/ 542925 h 890587"/>
                <a:gd name="connsiteX6" fmla="*/ 492919 w 511969"/>
                <a:gd name="connsiteY6" fmla="*/ 638175 h 890587"/>
                <a:gd name="connsiteX7" fmla="*/ 323850 w 511969"/>
                <a:gd name="connsiteY7" fmla="*/ 890587 h 890587"/>
                <a:gd name="connsiteX8" fmla="*/ 0 w 511969"/>
                <a:gd name="connsiteY8" fmla="*/ 890587 h 890587"/>
                <a:gd name="connsiteX9" fmla="*/ 2382 w 511969"/>
                <a:gd name="connsiteY9" fmla="*/ 0 h 890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969" h="890587">
                  <a:moveTo>
                    <a:pt x="2382" y="0"/>
                  </a:moveTo>
                  <a:lnTo>
                    <a:pt x="483394" y="0"/>
                  </a:lnTo>
                  <a:lnTo>
                    <a:pt x="404813" y="180975"/>
                  </a:lnTo>
                  <a:cubicBezTo>
                    <a:pt x="440532" y="266700"/>
                    <a:pt x="482203" y="370681"/>
                    <a:pt x="511969" y="438150"/>
                  </a:cubicBezTo>
                  <a:cubicBezTo>
                    <a:pt x="496888" y="448469"/>
                    <a:pt x="477441" y="451644"/>
                    <a:pt x="466725" y="469106"/>
                  </a:cubicBezTo>
                  <a:cubicBezTo>
                    <a:pt x="456009" y="486568"/>
                    <a:pt x="443309" y="514747"/>
                    <a:pt x="447675" y="542925"/>
                  </a:cubicBezTo>
                  <a:cubicBezTo>
                    <a:pt x="452041" y="571103"/>
                    <a:pt x="472480" y="604639"/>
                    <a:pt x="492919" y="638175"/>
                  </a:cubicBezTo>
                  <a:lnTo>
                    <a:pt x="323850" y="890587"/>
                  </a:lnTo>
                  <a:lnTo>
                    <a:pt x="0" y="890587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61" name="フリーフォーム 177">
              <a:extLst>
                <a:ext uri="{FF2B5EF4-FFF2-40B4-BE49-F238E27FC236}">
                  <a16:creationId xmlns:a16="http://schemas.microsoft.com/office/drawing/2014/main" id="{4FE44288-8452-E58A-2BBD-06DBAF2C930A}"/>
                </a:ext>
              </a:extLst>
            </p:cNvPr>
            <p:cNvSpPr/>
            <p:nvPr/>
          </p:nvSpPr>
          <p:spPr>
            <a:xfrm>
              <a:off x="22962965" y="10342216"/>
              <a:ext cx="1576836" cy="3924944"/>
            </a:xfrm>
            <a:custGeom>
              <a:avLst/>
              <a:gdLst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3813 w 357188"/>
                <a:gd name="connsiteY6" fmla="*/ 219075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  <a:gd name="connsiteX0" fmla="*/ 52388 w 357188"/>
                <a:gd name="connsiteY0" fmla="*/ 0 h 892968"/>
                <a:gd name="connsiteX1" fmla="*/ 357188 w 357188"/>
                <a:gd name="connsiteY1" fmla="*/ 0 h 892968"/>
                <a:gd name="connsiteX2" fmla="*/ 357188 w 357188"/>
                <a:gd name="connsiteY2" fmla="*/ 892968 h 892968"/>
                <a:gd name="connsiteX3" fmla="*/ 9525 w 357188"/>
                <a:gd name="connsiteY3" fmla="*/ 892968 h 892968"/>
                <a:gd name="connsiteX4" fmla="*/ 176213 w 357188"/>
                <a:gd name="connsiteY4" fmla="*/ 611981 h 892968"/>
                <a:gd name="connsiteX5" fmla="*/ 2382 w 357188"/>
                <a:gd name="connsiteY5" fmla="*/ 254793 h 892968"/>
                <a:gd name="connsiteX6" fmla="*/ 28576 w 357188"/>
                <a:gd name="connsiteY6" fmla="*/ 223837 h 892968"/>
                <a:gd name="connsiteX7" fmla="*/ 0 w 357188"/>
                <a:gd name="connsiteY7" fmla="*/ 176212 h 892968"/>
                <a:gd name="connsiteX8" fmla="*/ 52388 w 357188"/>
                <a:gd name="connsiteY8" fmla="*/ 0 h 89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7188" h="892968">
                  <a:moveTo>
                    <a:pt x="52388" y="0"/>
                  </a:moveTo>
                  <a:lnTo>
                    <a:pt x="357188" y="0"/>
                  </a:lnTo>
                  <a:lnTo>
                    <a:pt x="357188" y="892968"/>
                  </a:lnTo>
                  <a:lnTo>
                    <a:pt x="9525" y="892968"/>
                  </a:lnTo>
                  <a:lnTo>
                    <a:pt x="176213" y="611981"/>
                  </a:lnTo>
                  <a:lnTo>
                    <a:pt x="2382" y="254793"/>
                  </a:lnTo>
                  <a:cubicBezTo>
                    <a:pt x="9526" y="242887"/>
                    <a:pt x="28973" y="236934"/>
                    <a:pt x="28576" y="223837"/>
                  </a:cubicBezTo>
                  <a:lnTo>
                    <a:pt x="0" y="176212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rgbClr val="FDE9CF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62" name="フリーフォーム 178">
              <a:extLst>
                <a:ext uri="{FF2B5EF4-FFF2-40B4-BE49-F238E27FC236}">
                  <a16:creationId xmlns:a16="http://schemas.microsoft.com/office/drawing/2014/main" id="{9DE60D4D-42F0-F539-2D5F-8162F7C22AA8}"/>
                </a:ext>
              </a:extLst>
            </p:cNvPr>
            <p:cNvSpPr/>
            <p:nvPr/>
          </p:nvSpPr>
          <p:spPr>
            <a:xfrm>
              <a:off x="22958899" y="10331709"/>
              <a:ext cx="767391" cy="3931575"/>
            </a:xfrm>
            <a:custGeom>
              <a:avLst/>
              <a:gdLst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6193 w 173831"/>
                <a:gd name="connsiteY2" fmla="*/ 223838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  <a:gd name="connsiteX0" fmla="*/ 52387 w 173831"/>
                <a:gd name="connsiteY0" fmla="*/ 0 h 890588"/>
                <a:gd name="connsiteX1" fmla="*/ 0 w 173831"/>
                <a:gd name="connsiteY1" fmla="*/ 180975 h 890588"/>
                <a:gd name="connsiteX2" fmla="*/ 28574 w 173831"/>
                <a:gd name="connsiteY2" fmla="*/ 219076 h 890588"/>
                <a:gd name="connsiteX3" fmla="*/ 2381 w 173831"/>
                <a:gd name="connsiteY3" fmla="*/ 259557 h 890588"/>
                <a:gd name="connsiteX4" fmla="*/ 173831 w 173831"/>
                <a:gd name="connsiteY4" fmla="*/ 614363 h 890588"/>
                <a:gd name="connsiteX5" fmla="*/ 11906 w 173831"/>
                <a:gd name="connsiteY5" fmla="*/ 890588 h 890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31" h="890588">
                  <a:moveTo>
                    <a:pt x="52387" y="0"/>
                  </a:moveTo>
                  <a:cubicBezTo>
                    <a:pt x="32940" y="67072"/>
                    <a:pt x="12700" y="134144"/>
                    <a:pt x="0" y="180975"/>
                  </a:cubicBezTo>
                  <a:cubicBezTo>
                    <a:pt x="8731" y="195263"/>
                    <a:pt x="28177" y="205979"/>
                    <a:pt x="28574" y="219076"/>
                  </a:cubicBezTo>
                  <a:cubicBezTo>
                    <a:pt x="28971" y="232173"/>
                    <a:pt x="14485" y="248246"/>
                    <a:pt x="2381" y="259557"/>
                  </a:cubicBezTo>
                  <a:lnTo>
                    <a:pt x="173831" y="614363"/>
                  </a:lnTo>
                  <a:lnTo>
                    <a:pt x="11906" y="890588"/>
                  </a:lnTo>
                </a:path>
              </a:pathLst>
            </a:custGeom>
            <a:noFill/>
            <a:ln w="8890">
              <a:solidFill>
                <a:srgbClr val="C0504D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63" name="円/楕円 179">
              <a:extLst>
                <a:ext uri="{FF2B5EF4-FFF2-40B4-BE49-F238E27FC236}">
                  <a16:creationId xmlns:a16="http://schemas.microsoft.com/office/drawing/2014/main" id="{6D2ABCAF-7B14-4947-FBDC-BD097C017762}"/>
                </a:ext>
              </a:extLst>
            </p:cNvPr>
            <p:cNvSpPr/>
            <p:nvPr/>
          </p:nvSpPr>
          <p:spPr>
            <a:xfrm>
              <a:off x="23099358" y="12335069"/>
              <a:ext cx="1017151" cy="1017151"/>
            </a:xfrm>
            <a:prstGeom prst="ellipse">
              <a:avLst/>
            </a:prstGeom>
            <a:solidFill>
              <a:srgbClr val="AF6759"/>
            </a:solidFill>
            <a:ln w="31750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664" name="直線コネクタ 663">
              <a:extLst>
                <a:ext uri="{FF2B5EF4-FFF2-40B4-BE49-F238E27FC236}">
                  <a16:creationId xmlns:a16="http://schemas.microsoft.com/office/drawing/2014/main" id="{4A278AB2-EA87-01ED-A28E-47092658A401}"/>
                </a:ext>
              </a:extLst>
            </p:cNvPr>
            <p:cNvCxnSpPr/>
            <p:nvPr/>
          </p:nvCxnSpPr>
          <p:spPr>
            <a:xfrm flipV="1">
              <a:off x="24110372" y="12701806"/>
              <a:ext cx="420604" cy="11143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5" name="フリーフォーム 181">
              <a:extLst>
                <a:ext uri="{FF2B5EF4-FFF2-40B4-BE49-F238E27FC236}">
                  <a16:creationId xmlns:a16="http://schemas.microsoft.com/office/drawing/2014/main" id="{48134B71-1733-89A0-480C-FF18CA30BDCC}"/>
                </a:ext>
              </a:extLst>
            </p:cNvPr>
            <p:cNvSpPr/>
            <p:nvPr/>
          </p:nvSpPr>
          <p:spPr>
            <a:xfrm>
              <a:off x="22045230" y="10329700"/>
              <a:ext cx="798929" cy="3924564"/>
            </a:xfrm>
            <a:custGeom>
              <a:avLst/>
              <a:gdLst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27000 w 180975"/>
                <a:gd name="connsiteY3" fmla="*/ 473075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76200 w 180975"/>
                <a:gd name="connsiteY1" fmla="*/ 206375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  <a:gd name="connsiteX0" fmla="*/ 161925 w 180975"/>
                <a:gd name="connsiteY0" fmla="*/ 0 h 889000"/>
                <a:gd name="connsiteX1" fmla="*/ 80962 w 180975"/>
                <a:gd name="connsiteY1" fmla="*/ 189706 h 889000"/>
                <a:gd name="connsiteX2" fmla="*/ 180975 w 180975"/>
                <a:gd name="connsiteY2" fmla="*/ 441325 h 889000"/>
                <a:gd name="connsiteX3" fmla="*/ 131762 w 180975"/>
                <a:gd name="connsiteY3" fmla="*/ 487363 h 889000"/>
                <a:gd name="connsiteX4" fmla="*/ 123825 w 180975"/>
                <a:gd name="connsiteY4" fmla="*/ 546100 h 889000"/>
                <a:gd name="connsiteX5" fmla="*/ 149225 w 180975"/>
                <a:gd name="connsiteY5" fmla="*/ 606425 h 889000"/>
                <a:gd name="connsiteX6" fmla="*/ 168275 w 180975"/>
                <a:gd name="connsiteY6" fmla="*/ 635000 h 889000"/>
                <a:gd name="connsiteX7" fmla="*/ 0 w 180975"/>
                <a:gd name="connsiteY7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889000">
                  <a:moveTo>
                    <a:pt x="161925" y="0"/>
                  </a:moveTo>
                  <a:lnTo>
                    <a:pt x="80962" y="189706"/>
                  </a:lnTo>
                  <a:lnTo>
                    <a:pt x="180975" y="441325"/>
                  </a:lnTo>
                  <a:cubicBezTo>
                    <a:pt x="162983" y="451908"/>
                    <a:pt x="141287" y="469901"/>
                    <a:pt x="131762" y="487363"/>
                  </a:cubicBezTo>
                  <a:cubicBezTo>
                    <a:pt x="122237" y="504826"/>
                    <a:pt x="120914" y="526256"/>
                    <a:pt x="123825" y="546100"/>
                  </a:cubicBezTo>
                  <a:cubicBezTo>
                    <a:pt x="126736" y="565944"/>
                    <a:pt x="141817" y="591608"/>
                    <a:pt x="149225" y="606425"/>
                  </a:cubicBezTo>
                  <a:lnTo>
                    <a:pt x="168275" y="635000"/>
                  </a:lnTo>
                  <a:lnTo>
                    <a:pt x="0" y="889000"/>
                  </a:lnTo>
                </a:path>
              </a:pathLst>
            </a:custGeom>
            <a:noFill/>
            <a:ln w="8890">
              <a:solidFill>
                <a:srgbClr val="C050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66" name="円/楕円 182">
              <a:extLst>
                <a:ext uri="{FF2B5EF4-FFF2-40B4-BE49-F238E27FC236}">
                  <a16:creationId xmlns:a16="http://schemas.microsoft.com/office/drawing/2014/main" id="{7179D1E0-896E-52DD-A4AE-23F72A463C5D}"/>
                </a:ext>
              </a:extLst>
            </p:cNvPr>
            <p:cNvSpPr/>
            <p:nvPr/>
          </p:nvSpPr>
          <p:spPr>
            <a:xfrm>
              <a:off x="22209183" y="11031125"/>
              <a:ext cx="549973" cy="54997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67" name="円/楕円 183">
              <a:extLst>
                <a:ext uri="{FF2B5EF4-FFF2-40B4-BE49-F238E27FC236}">
                  <a16:creationId xmlns:a16="http://schemas.microsoft.com/office/drawing/2014/main" id="{4B5EE3DE-7F43-9116-F236-583259AB5F2E}"/>
                </a:ext>
              </a:extLst>
            </p:cNvPr>
            <p:cNvSpPr/>
            <p:nvPr/>
          </p:nvSpPr>
          <p:spPr>
            <a:xfrm>
              <a:off x="21852401" y="10671354"/>
              <a:ext cx="168633" cy="16863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668" name="直線コネクタ 667">
              <a:extLst>
                <a:ext uri="{FF2B5EF4-FFF2-40B4-BE49-F238E27FC236}">
                  <a16:creationId xmlns:a16="http://schemas.microsoft.com/office/drawing/2014/main" id="{E13DB9F0-930E-EA77-BDE1-F2189615FF83}"/>
                </a:ext>
              </a:extLst>
            </p:cNvPr>
            <p:cNvCxnSpPr/>
            <p:nvPr/>
          </p:nvCxnSpPr>
          <p:spPr>
            <a:xfrm>
              <a:off x="21444882" y="13929334"/>
              <a:ext cx="815457" cy="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直線コネクタ 668">
              <a:extLst>
                <a:ext uri="{FF2B5EF4-FFF2-40B4-BE49-F238E27FC236}">
                  <a16:creationId xmlns:a16="http://schemas.microsoft.com/office/drawing/2014/main" id="{26EB8B95-F952-4E3C-FA66-3B16EB3E90D7}"/>
                </a:ext>
              </a:extLst>
            </p:cNvPr>
            <p:cNvCxnSpPr/>
            <p:nvPr/>
          </p:nvCxnSpPr>
          <p:spPr>
            <a:xfrm>
              <a:off x="20922897" y="13267186"/>
              <a:ext cx="521985" cy="661225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直線コネクタ 669">
              <a:extLst>
                <a:ext uri="{FF2B5EF4-FFF2-40B4-BE49-F238E27FC236}">
                  <a16:creationId xmlns:a16="http://schemas.microsoft.com/office/drawing/2014/main" id="{E24C840A-8087-7F7C-95B8-34E4F2C06212}"/>
                </a:ext>
              </a:extLst>
            </p:cNvPr>
            <p:cNvCxnSpPr/>
            <p:nvPr/>
          </p:nvCxnSpPr>
          <p:spPr>
            <a:xfrm flipH="1">
              <a:off x="21257660" y="13934746"/>
              <a:ext cx="191288" cy="31071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直線コネクタ 670">
              <a:extLst>
                <a:ext uri="{FF2B5EF4-FFF2-40B4-BE49-F238E27FC236}">
                  <a16:creationId xmlns:a16="http://schemas.microsoft.com/office/drawing/2014/main" id="{90BA9760-CF2A-39F2-C018-246E8C3FB093}"/>
                </a:ext>
              </a:extLst>
            </p:cNvPr>
            <p:cNvCxnSpPr/>
            <p:nvPr/>
          </p:nvCxnSpPr>
          <p:spPr>
            <a:xfrm flipV="1">
              <a:off x="20702954" y="11632996"/>
              <a:ext cx="480934" cy="116493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2" name="直線コネクタ 671">
              <a:extLst>
                <a:ext uri="{FF2B5EF4-FFF2-40B4-BE49-F238E27FC236}">
                  <a16:creationId xmlns:a16="http://schemas.microsoft.com/office/drawing/2014/main" id="{610B1109-22D0-8939-16D7-C4FA5936563E}"/>
                </a:ext>
              </a:extLst>
            </p:cNvPr>
            <p:cNvCxnSpPr>
              <a:stCxn id="666" idx="3"/>
            </p:cNvCxnSpPr>
            <p:nvPr/>
          </p:nvCxnSpPr>
          <p:spPr>
            <a:xfrm flipH="1">
              <a:off x="21183892" y="11500558"/>
              <a:ext cx="1105831" cy="160814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3" name="直線コネクタ 672">
              <a:extLst>
                <a:ext uri="{FF2B5EF4-FFF2-40B4-BE49-F238E27FC236}">
                  <a16:creationId xmlns:a16="http://schemas.microsoft.com/office/drawing/2014/main" id="{22ABA42E-654C-E394-E792-D17764A55543}"/>
                </a:ext>
              </a:extLst>
            </p:cNvPr>
            <p:cNvCxnSpPr/>
            <p:nvPr/>
          </p:nvCxnSpPr>
          <p:spPr>
            <a:xfrm>
              <a:off x="20601176" y="10839986"/>
              <a:ext cx="656484" cy="84081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4" name="円/楕円 190">
              <a:extLst>
                <a:ext uri="{FF2B5EF4-FFF2-40B4-BE49-F238E27FC236}">
                  <a16:creationId xmlns:a16="http://schemas.microsoft.com/office/drawing/2014/main" id="{B9BB1E81-B7F0-D52C-6F71-01494A5CED76}"/>
                </a:ext>
              </a:extLst>
            </p:cNvPr>
            <p:cNvSpPr/>
            <p:nvPr/>
          </p:nvSpPr>
          <p:spPr>
            <a:xfrm>
              <a:off x="20876443" y="11330817"/>
              <a:ext cx="653764" cy="653764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75" name="円/楕円 191">
              <a:extLst>
                <a:ext uri="{FF2B5EF4-FFF2-40B4-BE49-F238E27FC236}">
                  <a16:creationId xmlns:a16="http://schemas.microsoft.com/office/drawing/2014/main" id="{A99ABF51-817C-93C1-2A43-AD65566B57E1}"/>
                </a:ext>
              </a:extLst>
            </p:cNvPr>
            <p:cNvSpPr/>
            <p:nvPr/>
          </p:nvSpPr>
          <p:spPr>
            <a:xfrm>
              <a:off x="21597768" y="12159399"/>
              <a:ext cx="254633" cy="25463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76" name="円/楕円 192">
              <a:extLst>
                <a:ext uri="{FF2B5EF4-FFF2-40B4-BE49-F238E27FC236}">
                  <a16:creationId xmlns:a16="http://schemas.microsoft.com/office/drawing/2014/main" id="{0FECDF59-1D9A-29DD-CBF1-AA82CEDF8791}"/>
                </a:ext>
              </a:extLst>
            </p:cNvPr>
            <p:cNvSpPr/>
            <p:nvPr/>
          </p:nvSpPr>
          <p:spPr>
            <a:xfrm>
              <a:off x="21880743" y="12980631"/>
              <a:ext cx="254633" cy="25463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77" name="円/楕円 193">
              <a:extLst>
                <a:ext uri="{FF2B5EF4-FFF2-40B4-BE49-F238E27FC236}">
                  <a16:creationId xmlns:a16="http://schemas.microsoft.com/office/drawing/2014/main" id="{7366FB1C-7471-2612-DD86-15145779972F}"/>
                </a:ext>
              </a:extLst>
            </p:cNvPr>
            <p:cNvSpPr/>
            <p:nvPr/>
          </p:nvSpPr>
          <p:spPr>
            <a:xfrm>
              <a:off x="24032168" y="11740376"/>
              <a:ext cx="254633" cy="254633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78" name="円/楕円 194">
              <a:extLst>
                <a:ext uri="{FF2B5EF4-FFF2-40B4-BE49-F238E27FC236}">
                  <a16:creationId xmlns:a16="http://schemas.microsoft.com/office/drawing/2014/main" id="{9ABB8984-AF53-C8EA-4B23-FF21B7553C9F}"/>
                </a:ext>
              </a:extLst>
            </p:cNvPr>
            <p:cNvSpPr/>
            <p:nvPr/>
          </p:nvSpPr>
          <p:spPr>
            <a:xfrm>
              <a:off x="23947355" y="13820960"/>
              <a:ext cx="210399" cy="210399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79" name="円/楕円 195">
              <a:extLst>
                <a:ext uri="{FF2B5EF4-FFF2-40B4-BE49-F238E27FC236}">
                  <a16:creationId xmlns:a16="http://schemas.microsoft.com/office/drawing/2014/main" id="{5C8D64DF-374E-83BD-7B6D-B249740D89CE}"/>
                </a:ext>
              </a:extLst>
            </p:cNvPr>
            <p:cNvSpPr/>
            <p:nvPr/>
          </p:nvSpPr>
          <p:spPr>
            <a:xfrm>
              <a:off x="23685257" y="10671354"/>
              <a:ext cx="210399" cy="210399"/>
            </a:xfrm>
            <a:prstGeom prst="ellipse">
              <a:avLst/>
            </a:prstGeom>
            <a:solidFill>
              <a:srgbClr val="AF6759"/>
            </a:solidFill>
            <a:ln w="28575" cap="flat" cmpd="sng" algn="ctr">
              <a:solidFill>
                <a:schemeClr val="accent6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1750" h="1270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80" name="フリーフォーム 196">
              <a:extLst>
                <a:ext uri="{FF2B5EF4-FFF2-40B4-BE49-F238E27FC236}">
                  <a16:creationId xmlns:a16="http://schemas.microsoft.com/office/drawing/2014/main" id="{5FD1B08E-59E7-A6B1-DF63-56C9CCB25708}"/>
                </a:ext>
              </a:extLst>
            </p:cNvPr>
            <p:cNvSpPr/>
            <p:nvPr/>
          </p:nvSpPr>
          <p:spPr>
            <a:xfrm>
              <a:off x="21991094" y="11618494"/>
              <a:ext cx="1948783" cy="2673154"/>
            </a:xfrm>
            <a:custGeom>
              <a:avLst/>
              <a:gdLst>
                <a:gd name="connsiteX0" fmla="*/ 142978 w 285853"/>
                <a:gd name="connsiteY0" fmla="*/ 606 h 433993"/>
                <a:gd name="connsiteX1" fmla="*/ 190603 w 285853"/>
                <a:gd name="connsiteY1" fmla="*/ 112525 h 433993"/>
                <a:gd name="connsiteX2" fmla="*/ 231084 w 285853"/>
                <a:gd name="connsiteY2" fmla="*/ 100618 h 433993"/>
                <a:gd name="connsiteX3" fmla="*/ 259659 w 285853"/>
                <a:gd name="connsiteY3" fmla="*/ 107762 h 433993"/>
                <a:gd name="connsiteX4" fmla="*/ 285853 w 285853"/>
                <a:gd name="connsiteY4" fmla="*/ 319693 h 433993"/>
                <a:gd name="connsiteX5" fmla="*/ 247753 w 285853"/>
                <a:gd name="connsiteY5" fmla="*/ 329218 h 433993"/>
                <a:gd name="connsiteX6" fmla="*/ 221559 w 285853"/>
                <a:gd name="connsiteY6" fmla="*/ 324456 h 433993"/>
                <a:gd name="connsiteX7" fmla="*/ 159647 w 285853"/>
                <a:gd name="connsiteY7" fmla="*/ 433993 h 433993"/>
                <a:gd name="connsiteX8" fmla="*/ 150122 w 285853"/>
                <a:gd name="connsiteY8" fmla="*/ 336362 h 433993"/>
                <a:gd name="connsiteX9" fmla="*/ 95353 w 285853"/>
                <a:gd name="connsiteY9" fmla="*/ 298262 h 433993"/>
                <a:gd name="connsiteX10" fmla="*/ 28678 w 285853"/>
                <a:gd name="connsiteY10" fmla="*/ 314931 h 433993"/>
                <a:gd name="connsiteX11" fmla="*/ 47728 w 285853"/>
                <a:gd name="connsiteY11" fmla="*/ 274450 h 433993"/>
                <a:gd name="connsiteX12" fmla="*/ 103 w 285853"/>
                <a:gd name="connsiteY12" fmla="*/ 181581 h 433993"/>
                <a:gd name="connsiteX13" fmla="*/ 35822 w 285853"/>
                <a:gd name="connsiteY13" fmla="*/ 107762 h 433993"/>
                <a:gd name="connsiteX14" fmla="*/ 64397 w 285853"/>
                <a:gd name="connsiteY14" fmla="*/ 81568 h 433993"/>
                <a:gd name="connsiteX15" fmla="*/ 57253 w 285853"/>
                <a:gd name="connsiteY15" fmla="*/ 60137 h 433993"/>
                <a:gd name="connsiteX16" fmla="*/ 107259 w 285853"/>
                <a:gd name="connsiteY16" fmla="*/ 67281 h 433993"/>
                <a:gd name="connsiteX17" fmla="*/ 142978 w 285853"/>
                <a:gd name="connsiteY17" fmla="*/ 606 h 433993"/>
                <a:gd name="connsiteX0" fmla="*/ 144177 w 287052"/>
                <a:gd name="connsiteY0" fmla="*/ 606 h 433993"/>
                <a:gd name="connsiteX1" fmla="*/ 191802 w 287052"/>
                <a:gd name="connsiteY1" fmla="*/ 112525 h 433993"/>
                <a:gd name="connsiteX2" fmla="*/ 232283 w 287052"/>
                <a:gd name="connsiteY2" fmla="*/ 100618 h 433993"/>
                <a:gd name="connsiteX3" fmla="*/ 260858 w 287052"/>
                <a:gd name="connsiteY3" fmla="*/ 107762 h 433993"/>
                <a:gd name="connsiteX4" fmla="*/ 287052 w 287052"/>
                <a:gd name="connsiteY4" fmla="*/ 319693 h 433993"/>
                <a:gd name="connsiteX5" fmla="*/ 248952 w 287052"/>
                <a:gd name="connsiteY5" fmla="*/ 329218 h 433993"/>
                <a:gd name="connsiteX6" fmla="*/ 222758 w 287052"/>
                <a:gd name="connsiteY6" fmla="*/ 324456 h 433993"/>
                <a:gd name="connsiteX7" fmla="*/ 160846 w 287052"/>
                <a:gd name="connsiteY7" fmla="*/ 433993 h 433993"/>
                <a:gd name="connsiteX8" fmla="*/ 151321 w 287052"/>
                <a:gd name="connsiteY8" fmla="*/ 336362 h 433993"/>
                <a:gd name="connsiteX9" fmla="*/ 96552 w 287052"/>
                <a:gd name="connsiteY9" fmla="*/ 298262 h 433993"/>
                <a:gd name="connsiteX10" fmla="*/ 29877 w 287052"/>
                <a:gd name="connsiteY10" fmla="*/ 314931 h 433993"/>
                <a:gd name="connsiteX11" fmla="*/ 48927 w 287052"/>
                <a:gd name="connsiteY11" fmla="*/ 274450 h 433993"/>
                <a:gd name="connsiteX12" fmla="*/ 1302 w 287052"/>
                <a:gd name="connsiteY12" fmla="*/ 181581 h 433993"/>
                <a:gd name="connsiteX13" fmla="*/ 17971 w 287052"/>
                <a:gd name="connsiteY13" fmla="*/ 107762 h 433993"/>
                <a:gd name="connsiteX14" fmla="*/ 65596 w 287052"/>
                <a:gd name="connsiteY14" fmla="*/ 81568 h 433993"/>
                <a:gd name="connsiteX15" fmla="*/ 58452 w 287052"/>
                <a:gd name="connsiteY15" fmla="*/ 60137 h 433993"/>
                <a:gd name="connsiteX16" fmla="*/ 108458 w 287052"/>
                <a:gd name="connsiteY16" fmla="*/ 67281 h 433993"/>
                <a:gd name="connsiteX17" fmla="*/ 144177 w 287052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0583 w 286777"/>
                <a:gd name="connsiteY3" fmla="*/ 107762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2483 w 286777"/>
                <a:gd name="connsiteY6" fmla="*/ 324456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2483 w 286777"/>
                <a:gd name="connsiteY6" fmla="*/ 324456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191527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203433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8177 w 286777"/>
                <a:gd name="connsiteY15" fmla="*/ 60137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902 w 286777"/>
                <a:gd name="connsiteY0" fmla="*/ 606 h 433993"/>
                <a:gd name="connsiteX1" fmla="*/ 203433 w 286777"/>
                <a:gd name="connsiteY1" fmla="*/ 112525 h 433993"/>
                <a:gd name="connsiteX2" fmla="*/ 232008 w 286777"/>
                <a:gd name="connsiteY2" fmla="*/ 100618 h 433993"/>
                <a:gd name="connsiteX3" fmla="*/ 265346 w 286777"/>
                <a:gd name="connsiteY3" fmla="*/ 98237 h 433993"/>
                <a:gd name="connsiteX4" fmla="*/ 286777 w 286777"/>
                <a:gd name="connsiteY4" fmla="*/ 319693 h 433993"/>
                <a:gd name="connsiteX5" fmla="*/ 248677 w 286777"/>
                <a:gd name="connsiteY5" fmla="*/ 329218 h 433993"/>
                <a:gd name="connsiteX6" fmla="*/ 224864 w 286777"/>
                <a:gd name="connsiteY6" fmla="*/ 338744 h 433993"/>
                <a:gd name="connsiteX7" fmla="*/ 160571 w 286777"/>
                <a:gd name="connsiteY7" fmla="*/ 433993 h 433993"/>
                <a:gd name="connsiteX8" fmla="*/ 151046 w 286777"/>
                <a:gd name="connsiteY8" fmla="*/ 336362 h 433993"/>
                <a:gd name="connsiteX9" fmla="*/ 96277 w 286777"/>
                <a:gd name="connsiteY9" fmla="*/ 298262 h 433993"/>
                <a:gd name="connsiteX10" fmla="*/ 29602 w 286777"/>
                <a:gd name="connsiteY10" fmla="*/ 314931 h 433993"/>
                <a:gd name="connsiteX11" fmla="*/ 43889 w 286777"/>
                <a:gd name="connsiteY11" fmla="*/ 279212 h 433993"/>
                <a:gd name="connsiteX12" fmla="*/ 1027 w 286777"/>
                <a:gd name="connsiteY12" fmla="*/ 181581 h 433993"/>
                <a:gd name="connsiteX13" fmla="*/ 17696 w 286777"/>
                <a:gd name="connsiteY13" fmla="*/ 107762 h 433993"/>
                <a:gd name="connsiteX14" fmla="*/ 65321 w 286777"/>
                <a:gd name="connsiteY14" fmla="*/ 81568 h 433993"/>
                <a:gd name="connsiteX15" fmla="*/ 51033 w 286777"/>
                <a:gd name="connsiteY15" fmla="*/ 55374 h 433993"/>
                <a:gd name="connsiteX16" fmla="*/ 108183 w 286777"/>
                <a:gd name="connsiteY16" fmla="*/ 67281 h 433993"/>
                <a:gd name="connsiteX17" fmla="*/ 143902 w 286777"/>
                <a:gd name="connsiteY17" fmla="*/ 606 h 433993"/>
                <a:gd name="connsiteX0" fmla="*/ 143829 w 286704"/>
                <a:gd name="connsiteY0" fmla="*/ 606 h 433993"/>
                <a:gd name="connsiteX1" fmla="*/ 203360 w 286704"/>
                <a:gd name="connsiteY1" fmla="*/ 112525 h 433993"/>
                <a:gd name="connsiteX2" fmla="*/ 231935 w 286704"/>
                <a:gd name="connsiteY2" fmla="*/ 100618 h 433993"/>
                <a:gd name="connsiteX3" fmla="*/ 265273 w 286704"/>
                <a:gd name="connsiteY3" fmla="*/ 98237 h 433993"/>
                <a:gd name="connsiteX4" fmla="*/ 286704 w 286704"/>
                <a:gd name="connsiteY4" fmla="*/ 319693 h 433993"/>
                <a:gd name="connsiteX5" fmla="*/ 248604 w 286704"/>
                <a:gd name="connsiteY5" fmla="*/ 329218 h 433993"/>
                <a:gd name="connsiteX6" fmla="*/ 224791 w 286704"/>
                <a:gd name="connsiteY6" fmla="*/ 338744 h 433993"/>
                <a:gd name="connsiteX7" fmla="*/ 160498 w 286704"/>
                <a:gd name="connsiteY7" fmla="*/ 433993 h 433993"/>
                <a:gd name="connsiteX8" fmla="*/ 150973 w 286704"/>
                <a:gd name="connsiteY8" fmla="*/ 336362 h 433993"/>
                <a:gd name="connsiteX9" fmla="*/ 96204 w 286704"/>
                <a:gd name="connsiteY9" fmla="*/ 298262 h 433993"/>
                <a:gd name="connsiteX10" fmla="*/ 29529 w 286704"/>
                <a:gd name="connsiteY10" fmla="*/ 314931 h 433993"/>
                <a:gd name="connsiteX11" fmla="*/ 43816 w 286704"/>
                <a:gd name="connsiteY11" fmla="*/ 279212 h 433993"/>
                <a:gd name="connsiteX12" fmla="*/ 954 w 286704"/>
                <a:gd name="connsiteY12" fmla="*/ 181581 h 433993"/>
                <a:gd name="connsiteX13" fmla="*/ 17623 w 286704"/>
                <a:gd name="connsiteY13" fmla="*/ 107762 h 433993"/>
                <a:gd name="connsiteX14" fmla="*/ 58104 w 286704"/>
                <a:gd name="connsiteY14" fmla="*/ 76806 h 433993"/>
                <a:gd name="connsiteX15" fmla="*/ 50960 w 286704"/>
                <a:gd name="connsiteY15" fmla="*/ 55374 h 433993"/>
                <a:gd name="connsiteX16" fmla="*/ 108110 w 286704"/>
                <a:gd name="connsiteY16" fmla="*/ 67281 h 433993"/>
                <a:gd name="connsiteX17" fmla="*/ 143829 w 286704"/>
                <a:gd name="connsiteY17" fmla="*/ 606 h 433993"/>
                <a:gd name="connsiteX0" fmla="*/ 143829 w 286704"/>
                <a:gd name="connsiteY0" fmla="*/ 260 h 433647"/>
                <a:gd name="connsiteX1" fmla="*/ 198598 w 286704"/>
                <a:gd name="connsiteY1" fmla="*/ 95510 h 433647"/>
                <a:gd name="connsiteX2" fmla="*/ 231935 w 286704"/>
                <a:gd name="connsiteY2" fmla="*/ 100272 h 433647"/>
                <a:gd name="connsiteX3" fmla="*/ 265273 w 286704"/>
                <a:gd name="connsiteY3" fmla="*/ 97891 h 433647"/>
                <a:gd name="connsiteX4" fmla="*/ 286704 w 286704"/>
                <a:gd name="connsiteY4" fmla="*/ 319347 h 433647"/>
                <a:gd name="connsiteX5" fmla="*/ 248604 w 286704"/>
                <a:gd name="connsiteY5" fmla="*/ 328872 h 433647"/>
                <a:gd name="connsiteX6" fmla="*/ 224791 w 286704"/>
                <a:gd name="connsiteY6" fmla="*/ 338398 h 433647"/>
                <a:gd name="connsiteX7" fmla="*/ 160498 w 286704"/>
                <a:gd name="connsiteY7" fmla="*/ 433647 h 433647"/>
                <a:gd name="connsiteX8" fmla="*/ 150973 w 286704"/>
                <a:gd name="connsiteY8" fmla="*/ 336016 h 433647"/>
                <a:gd name="connsiteX9" fmla="*/ 96204 w 286704"/>
                <a:gd name="connsiteY9" fmla="*/ 297916 h 433647"/>
                <a:gd name="connsiteX10" fmla="*/ 29529 w 286704"/>
                <a:gd name="connsiteY10" fmla="*/ 314585 h 433647"/>
                <a:gd name="connsiteX11" fmla="*/ 43816 w 286704"/>
                <a:gd name="connsiteY11" fmla="*/ 278866 h 433647"/>
                <a:gd name="connsiteX12" fmla="*/ 954 w 286704"/>
                <a:gd name="connsiteY12" fmla="*/ 181235 h 433647"/>
                <a:gd name="connsiteX13" fmla="*/ 17623 w 286704"/>
                <a:gd name="connsiteY13" fmla="*/ 107416 h 433647"/>
                <a:gd name="connsiteX14" fmla="*/ 58104 w 286704"/>
                <a:gd name="connsiteY14" fmla="*/ 76460 h 433647"/>
                <a:gd name="connsiteX15" fmla="*/ 50960 w 286704"/>
                <a:gd name="connsiteY15" fmla="*/ 55028 h 433647"/>
                <a:gd name="connsiteX16" fmla="*/ 108110 w 286704"/>
                <a:gd name="connsiteY16" fmla="*/ 66935 h 433647"/>
                <a:gd name="connsiteX17" fmla="*/ 143829 w 286704"/>
                <a:gd name="connsiteY17" fmla="*/ 260 h 433647"/>
                <a:gd name="connsiteX0" fmla="*/ 143764 w 286639"/>
                <a:gd name="connsiteY0" fmla="*/ 260 h 433647"/>
                <a:gd name="connsiteX1" fmla="*/ 198533 w 286639"/>
                <a:gd name="connsiteY1" fmla="*/ 95510 h 433647"/>
                <a:gd name="connsiteX2" fmla="*/ 231870 w 286639"/>
                <a:gd name="connsiteY2" fmla="*/ 100272 h 433647"/>
                <a:gd name="connsiteX3" fmla="*/ 265208 w 286639"/>
                <a:gd name="connsiteY3" fmla="*/ 97891 h 433647"/>
                <a:gd name="connsiteX4" fmla="*/ 286639 w 286639"/>
                <a:gd name="connsiteY4" fmla="*/ 319347 h 433647"/>
                <a:gd name="connsiteX5" fmla="*/ 248539 w 286639"/>
                <a:gd name="connsiteY5" fmla="*/ 328872 h 433647"/>
                <a:gd name="connsiteX6" fmla="*/ 224726 w 286639"/>
                <a:gd name="connsiteY6" fmla="*/ 338398 h 433647"/>
                <a:gd name="connsiteX7" fmla="*/ 160433 w 286639"/>
                <a:gd name="connsiteY7" fmla="*/ 433647 h 433647"/>
                <a:gd name="connsiteX8" fmla="*/ 150908 w 286639"/>
                <a:gd name="connsiteY8" fmla="*/ 336016 h 433647"/>
                <a:gd name="connsiteX9" fmla="*/ 96139 w 286639"/>
                <a:gd name="connsiteY9" fmla="*/ 297916 h 433647"/>
                <a:gd name="connsiteX10" fmla="*/ 29464 w 286639"/>
                <a:gd name="connsiteY10" fmla="*/ 314585 h 433647"/>
                <a:gd name="connsiteX11" fmla="*/ 43751 w 286639"/>
                <a:gd name="connsiteY11" fmla="*/ 278866 h 433647"/>
                <a:gd name="connsiteX12" fmla="*/ 889 w 286639"/>
                <a:gd name="connsiteY12" fmla="*/ 181235 h 433647"/>
                <a:gd name="connsiteX13" fmla="*/ 17558 w 286639"/>
                <a:gd name="connsiteY13" fmla="*/ 107416 h 433647"/>
                <a:gd name="connsiteX14" fmla="*/ 50895 w 286639"/>
                <a:gd name="connsiteY14" fmla="*/ 76460 h 433647"/>
                <a:gd name="connsiteX15" fmla="*/ 50895 w 286639"/>
                <a:gd name="connsiteY15" fmla="*/ 55028 h 433647"/>
                <a:gd name="connsiteX16" fmla="*/ 108045 w 286639"/>
                <a:gd name="connsiteY16" fmla="*/ 66935 h 433647"/>
                <a:gd name="connsiteX17" fmla="*/ 143764 w 286639"/>
                <a:gd name="connsiteY17" fmla="*/ 260 h 433647"/>
                <a:gd name="connsiteX0" fmla="*/ 143604 w 286479"/>
                <a:gd name="connsiteY0" fmla="*/ 260 h 433647"/>
                <a:gd name="connsiteX1" fmla="*/ 198373 w 286479"/>
                <a:gd name="connsiteY1" fmla="*/ 95510 h 433647"/>
                <a:gd name="connsiteX2" fmla="*/ 231710 w 286479"/>
                <a:gd name="connsiteY2" fmla="*/ 100272 h 433647"/>
                <a:gd name="connsiteX3" fmla="*/ 265048 w 286479"/>
                <a:gd name="connsiteY3" fmla="*/ 97891 h 433647"/>
                <a:gd name="connsiteX4" fmla="*/ 286479 w 286479"/>
                <a:gd name="connsiteY4" fmla="*/ 319347 h 433647"/>
                <a:gd name="connsiteX5" fmla="*/ 248379 w 286479"/>
                <a:gd name="connsiteY5" fmla="*/ 328872 h 433647"/>
                <a:gd name="connsiteX6" fmla="*/ 224566 w 286479"/>
                <a:gd name="connsiteY6" fmla="*/ 338398 h 433647"/>
                <a:gd name="connsiteX7" fmla="*/ 160273 w 286479"/>
                <a:gd name="connsiteY7" fmla="*/ 433647 h 433647"/>
                <a:gd name="connsiteX8" fmla="*/ 150748 w 286479"/>
                <a:gd name="connsiteY8" fmla="*/ 336016 h 433647"/>
                <a:gd name="connsiteX9" fmla="*/ 95979 w 286479"/>
                <a:gd name="connsiteY9" fmla="*/ 297916 h 433647"/>
                <a:gd name="connsiteX10" fmla="*/ 29304 w 286479"/>
                <a:gd name="connsiteY10" fmla="*/ 314585 h 433647"/>
                <a:gd name="connsiteX11" fmla="*/ 40416 w 286479"/>
                <a:gd name="connsiteY11" fmla="*/ 282041 h 433647"/>
                <a:gd name="connsiteX12" fmla="*/ 729 w 286479"/>
                <a:gd name="connsiteY12" fmla="*/ 181235 h 433647"/>
                <a:gd name="connsiteX13" fmla="*/ 17398 w 286479"/>
                <a:gd name="connsiteY13" fmla="*/ 107416 h 433647"/>
                <a:gd name="connsiteX14" fmla="*/ 50735 w 286479"/>
                <a:gd name="connsiteY14" fmla="*/ 76460 h 433647"/>
                <a:gd name="connsiteX15" fmla="*/ 50735 w 286479"/>
                <a:gd name="connsiteY15" fmla="*/ 55028 h 433647"/>
                <a:gd name="connsiteX16" fmla="*/ 107885 w 286479"/>
                <a:gd name="connsiteY16" fmla="*/ 66935 h 433647"/>
                <a:gd name="connsiteX17" fmla="*/ 143604 w 286479"/>
                <a:gd name="connsiteY17" fmla="*/ 260 h 433647"/>
                <a:gd name="connsiteX0" fmla="*/ 143604 w 286479"/>
                <a:gd name="connsiteY0" fmla="*/ 260 h 446347"/>
                <a:gd name="connsiteX1" fmla="*/ 198373 w 286479"/>
                <a:gd name="connsiteY1" fmla="*/ 95510 h 446347"/>
                <a:gd name="connsiteX2" fmla="*/ 231710 w 286479"/>
                <a:gd name="connsiteY2" fmla="*/ 100272 h 446347"/>
                <a:gd name="connsiteX3" fmla="*/ 265048 w 286479"/>
                <a:gd name="connsiteY3" fmla="*/ 97891 h 446347"/>
                <a:gd name="connsiteX4" fmla="*/ 286479 w 286479"/>
                <a:gd name="connsiteY4" fmla="*/ 319347 h 446347"/>
                <a:gd name="connsiteX5" fmla="*/ 248379 w 286479"/>
                <a:gd name="connsiteY5" fmla="*/ 328872 h 446347"/>
                <a:gd name="connsiteX6" fmla="*/ 224566 w 286479"/>
                <a:gd name="connsiteY6" fmla="*/ 338398 h 446347"/>
                <a:gd name="connsiteX7" fmla="*/ 160273 w 286479"/>
                <a:gd name="connsiteY7" fmla="*/ 446347 h 446347"/>
                <a:gd name="connsiteX8" fmla="*/ 150748 w 286479"/>
                <a:gd name="connsiteY8" fmla="*/ 336016 h 446347"/>
                <a:gd name="connsiteX9" fmla="*/ 95979 w 286479"/>
                <a:gd name="connsiteY9" fmla="*/ 297916 h 446347"/>
                <a:gd name="connsiteX10" fmla="*/ 29304 w 286479"/>
                <a:gd name="connsiteY10" fmla="*/ 314585 h 446347"/>
                <a:gd name="connsiteX11" fmla="*/ 40416 w 286479"/>
                <a:gd name="connsiteY11" fmla="*/ 282041 h 446347"/>
                <a:gd name="connsiteX12" fmla="*/ 729 w 286479"/>
                <a:gd name="connsiteY12" fmla="*/ 181235 h 446347"/>
                <a:gd name="connsiteX13" fmla="*/ 17398 w 286479"/>
                <a:gd name="connsiteY13" fmla="*/ 107416 h 446347"/>
                <a:gd name="connsiteX14" fmla="*/ 50735 w 286479"/>
                <a:gd name="connsiteY14" fmla="*/ 76460 h 446347"/>
                <a:gd name="connsiteX15" fmla="*/ 50735 w 286479"/>
                <a:gd name="connsiteY15" fmla="*/ 55028 h 446347"/>
                <a:gd name="connsiteX16" fmla="*/ 107885 w 286479"/>
                <a:gd name="connsiteY16" fmla="*/ 66935 h 446347"/>
                <a:gd name="connsiteX17" fmla="*/ 143604 w 286479"/>
                <a:gd name="connsiteY17" fmla="*/ 260 h 446347"/>
                <a:gd name="connsiteX0" fmla="*/ 143604 w 286479"/>
                <a:gd name="connsiteY0" fmla="*/ 260 h 446347"/>
                <a:gd name="connsiteX1" fmla="*/ 198373 w 286479"/>
                <a:gd name="connsiteY1" fmla="*/ 95510 h 446347"/>
                <a:gd name="connsiteX2" fmla="*/ 231710 w 286479"/>
                <a:gd name="connsiteY2" fmla="*/ 100272 h 446347"/>
                <a:gd name="connsiteX3" fmla="*/ 265048 w 286479"/>
                <a:gd name="connsiteY3" fmla="*/ 97891 h 446347"/>
                <a:gd name="connsiteX4" fmla="*/ 286479 w 286479"/>
                <a:gd name="connsiteY4" fmla="*/ 319347 h 446347"/>
                <a:gd name="connsiteX5" fmla="*/ 248379 w 286479"/>
                <a:gd name="connsiteY5" fmla="*/ 328872 h 446347"/>
                <a:gd name="connsiteX6" fmla="*/ 224566 w 286479"/>
                <a:gd name="connsiteY6" fmla="*/ 338398 h 446347"/>
                <a:gd name="connsiteX7" fmla="*/ 160273 w 286479"/>
                <a:gd name="connsiteY7" fmla="*/ 446347 h 446347"/>
                <a:gd name="connsiteX8" fmla="*/ 150748 w 286479"/>
                <a:gd name="connsiteY8" fmla="*/ 336016 h 446347"/>
                <a:gd name="connsiteX9" fmla="*/ 95979 w 286479"/>
                <a:gd name="connsiteY9" fmla="*/ 297916 h 446347"/>
                <a:gd name="connsiteX10" fmla="*/ 29304 w 286479"/>
                <a:gd name="connsiteY10" fmla="*/ 314585 h 446347"/>
                <a:gd name="connsiteX11" fmla="*/ 40416 w 286479"/>
                <a:gd name="connsiteY11" fmla="*/ 282041 h 446347"/>
                <a:gd name="connsiteX12" fmla="*/ 729 w 286479"/>
                <a:gd name="connsiteY12" fmla="*/ 181235 h 446347"/>
                <a:gd name="connsiteX13" fmla="*/ 17398 w 286479"/>
                <a:gd name="connsiteY13" fmla="*/ 107416 h 446347"/>
                <a:gd name="connsiteX14" fmla="*/ 50735 w 286479"/>
                <a:gd name="connsiteY14" fmla="*/ 76460 h 446347"/>
                <a:gd name="connsiteX15" fmla="*/ 50735 w 286479"/>
                <a:gd name="connsiteY15" fmla="*/ 55028 h 446347"/>
                <a:gd name="connsiteX16" fmla="*/ 107885 w 286479"/>
                <a:gd name="connsiteY16" fmla="*/ 66935 h 446347"/>
                <a:gd name="connsiteX17" fmla="*/ 143604 w 28647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92829 w 292829"/>
                <a:gd name="connsiteY4" fmla="*/ 322522 h 446347"/>
                <a:gd name="connsiteX5" fmla="*/ 248379 w 292829"/>
                <a:gd name="connsiteY5" fmla="*/ 328872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92829 w 292829"/>
                <a:gd name="connsiteY4" fmla="*/ 322522 h 446347"/>
                <a:gd name="connsiteX5" fmla="*/ 254729 w 292829"/>
                <a:gd name="connsiteY5" fmla="*/ 338397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74572 w 292829"/>
                <a:gd name="connsiteY4" fmla="*/ 209810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31710 w 292829"/>
                <a:gd name="connsiteY2" fmla="*/ 100272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17423 w 292829"/>
                <a:gd name="connsiteY2" fmla="*/ 109797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24566 w 292829"/>
                <a:gd name="connsiteY2" fmla="*/ 97891 h 446347"/>
                <a:gd name="connsiteX3" fmla="*/ 265048 w 292829"/>
                <a:gd name="connsiteY3" fmla="*/ 97891 h 446347"/>
                <a:gd name="connsiteX4" fmla="*/ 241235 w 292829"/>
                <a:gd name="connsiteY4" fmla="*/ 216954 h 446347"/>
                <a:gd name="connsiteX5" fmla="*/ 292829 w 292829"/>
                <a:gd name="connsiteY5" fmla="*/ 322522 h 446347"/>
                <a:gd name="connsiteX6" fmla="*/ 254729 w 292829"/>
                <a:gd name="connsiteY6" fmla="*/ 338397 h 446347"/>
                <a:gd name="connsiteX7" fmla="*/ 224566 w 292829"/>
                <a:gd name="connsiteY7" fmla="*/ 338398 h 446347"/>
                <a:gd name="connsiteX8" fmla="*/ 160273 w 292829"/>
                <a:gd name="connsiteY8" fmla="*/ 446347 h 446347"/>
                <a:gd name="connsiteX9" fmla="*/ 150748 w 292829"/>
                <a:gd name="connsiteY9" fmla="*/ 336016 h 446347"/>
                <a:gd name="connsiteX10" fmla="*/ 95979 w 292829"/>
                <a:gd name="connsiteY10" fmla="*/ 297916 h 446347"/>
                <a:gd name="connsiteX11" fmla="*/ 29304 w 292829"/>
                <a:gd name="connsiteY11" fmla="*/ 314585 h 446347"/>
                <a:gd name="connsiteX12" fmla="*/ 40416 w 292829"/>
                <a:gd name="connsiteY12" fmla="*/ 282041 h 446347"/>
                <a:gd name="connsiteX13" fmla="*/ 729 w 292829"/>
                <a:gd name="connsiteY13" fmla="*/ 181235 h 446347"/>
                <a:gd name="connsiteX14" fmla="*/ 17398 w 292829"/>
                <a:gd name="connsiteY14" fmla="*/ 107416 h 446347"/>
                <a:gd name="connsiteX15" fmla="*/ 50735 w 292829"/>
                <a:gd name="connsiteY15" fmla="*/ 76460 h 446347"/>
                <a:gd name="connsiteX16" fmla="*/ 50735 w 292829"/>
                <a:gd name="connsiteY16" fmla="*/ 55028 h 446347"/>
                <a:gd name="connsiteX17" fmla="*/ 107885 w 292829"/>
                <a:gd name="connsiteY17" fmla="*/ 66935 h 446347"/>
                <a:gd name="connsiteX18" fmla="*/ 143604 w 292829"/>
                <a:gd name="connsiteY18" fmla="*/ 260 h 446347"/>
                <a:gd name="connsiteX0" fmla="*/ 143604 w 292829"/>
                <a:gd name="connsiteY0" fmla="*/ 260 h 446347"/>
                <a:gd name="connsiteX1" fmla="*/ 198373 w 292829"/>
                <a:gd name="connsiteY1" fmla="*/ 95510 h 446347"/>
                <a:gd name="connsiteX2" fmla="*/ 224566 w 292829"/>
                <a:gd name="connsiteY2" fmla="*/ 97891 h 446347"/>
                <a:gd name="connsiteX3" fmla="*/ 241235 w 292829"/>
                <a:gd name="connsiteY3" fmla="*/ 216954 h 446347"/>
                <a:gd name="connsiteX4" fmla="*/ 292829 w 292829"/>
                <a:gd name="connsiteY4" fmla="*/ 322522 h 446347"/>
                <a:gd name="connsiteX5" fmla="*/ 254729 w 292829"/>
                <a:gd name="connsiteY5" fmla="*/ 338397 h 446347"/>
                <a:gd name="connsiteX6" fmla="*/ 224566 w 292829"/>
                <a:gd name="connsiteY6" fmla="*/ 338398 h 446347"/>
                <a:gd name="connsiteX7" fmla="*/ 160273 w 292829"/>
                <a:gd name="connsiteY7" fmla="*/ 446347 h 446347"/>
                <a:gd name="connsiteX8" fmla="*/ 150748 w 292829"/>
                <a:gd name="connsiteY8" fmla="*/ 336016 h 446347"/>
                <a:gd name="connsiteX9" fmla="*/ 95979 w 292829"/>
                <a:gd name="connsiteY9" fmla="*/ 297916 h 446347"/>
                <a:gd name="connsiteX10" fmla="*/ 29304 w 292829"/>
                <a:gd name="connsiteY10" fmla="*/ 314585 h 446347"/>
                <a:gd name="connsiteX11" fmla="*/ 40416 w 292829"/>
                <a:gd name="connsiteY11" fmla="*/ 282041 h 446347"/>
                <a:gd name="connsiteX12" fmla="*/ 729 w 292829"/>
                <a:gd name="connsiteY12" fmla="*/ 181235 h 446347"/>
                <a:gd name="connsiteX13" fmla="*/ 17398 w 292829"/>
                <a:gd name="connsiteY13" fmla="*/ 107416 h 446347"/>
                <a:gd name="connsiteX14" fmla="*/ 50735 w 292829"/>
                <a:gd name="connsiteY14" fmla="*/ 76460 h 446347"/>
                <a:gd name="connsiteX15" fmla="*/ 50735 w 292829"/>
                <a:gd name="connsiteY15" fmla="*/ 55028 h 446347"/>
                <a:gd name="connsiteX16" fmla="*/ 107885 w 292829"/>
                <a:gd name="connsiteY16" fmla="*/ 66935 h 446347"/>
                <a:gd name="connsiteX17" fmla="*/ 143604 w 292829"/>
                <a:gd name="connsiteY17" fmla="*/ 260 h 446347"/>
                <a:gd name="connsiteX0" fmla="*/ 143604 w 255163"/>
                <a:gd name="connsiteY0" fmla="*/ 260 h 446347"/>
                <a:gd name="connsiteX1" fmla="*/ 198373 w 255163"/>
                <a:gd name="connsiteY1" fmla="*/ 95510 h 446347"/>
                <a:gd name="connsiteX2" fmla="*/ 224566 w 255163"/>
                <a:gd name="connsiteY2" fmla="*/ 97891 h 446347"/>
                <a:gd name="connsiteX3" fmla="*/ 241235 w 255163"/>
                <a:gd name="connsiteY3" fmla="*/ 216954 h 446347"/>
                <a:gd name="connsiteX4" fmla="*/ 254729 w 255163"/>
                <a:gd name="connsiteY4" fmla="*/ 338397 h 446347"/>
                <a:gd name="connsiteX5" fmla="*/ 224566 w 255163"/>
                <a:gd name="connsiteY5" fmla="*/ 338398 h 446347"/>
                <a:gd name="connsiteX6" fmla="*/ 160273 w 255163"/>
                <a:gd name="connsiteY6" fmla="*/ 446347 h 446347"/>
                <a:gd name="connsiteX7" fmla="*/ 150748 w 255163"/>
                <a:gd name="connsiteY7" fmla="*/ 336016 h 446347"/>
                <a:gd name="connsiteX8" fmla="*/ 95979 w 255163"/>
                <a:gd name="connsiteY8" fmla="*/ 297916 h 446347"/>
                <a:gd name="connsiteX9" fmla="*/ 29304 w 255163"/>
                <a:gd name="connsiteY9" fmla="*/ 314585 h 446347"/>
                <a:gd name="connsiteX10" fmla="*/ 40416 w 255163"/>
                <a:gd name="connsiteY10" fmla="*/ 282041 h 446347"/>
                <a:gd name="connsiteX11" fmla="*/ 729 w 255163"/>
                <a:gd name="connsiteY11" fmla="*/ 181235 h 446347"/>
                <a:gd name="connsiteX12" fmla="*/ 17398 w 255163"/>
                <a:gd name="connsiteY12" fmla="*/ 107416 h 446347"/>
                <a:gd name="connsiteX13" fmla="*/ 50735 w 255163"/>
                <a:gd name="connsiteY13" fmla="*/ 76460 h 446347"/>
                <a:gd name="connsiteX14" fmla="*/ 50735 w 255163"/>
                <a:gd name="connsiteY14" fmla="*/ 55028 h 446347"/>
                <a:gd name="connsiteX15" fmla="*/ 107885 w 255163"/>
                <a:gd name="connsiteY15" fmla="*/ 66935 h 446347"/>
                <a:gd name="connsiteX16" fmla="*/ 143604 w 255163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54847"/>
                <a:gd name="connsiteY0" fmla="*/ 260 h 446347"/>
                <a:gd name="connsiteX1" fmla="*/ 198373 w 254847"/>
                <a:gd name="connsiteY1" fmla="*/ 95510 h 446347"/>
                <a:gd name="connsiteX2" fmla="*/ 224566 w 254847"/>
                <a:gd name="connsiteY2" fmla="*/ 97891 h 446347"/>
                <a:gd name="connsiteX3" fmla="*/ 205517 w 254847"/>
                <a:gd name="connsiteY3" fmla="*/ 209810 h 446347"/>
                <a:gd name="connsiteX4" fmla="*/ 254729 w 254847"/>
                <a:gd name="connsiteY4" fmla="*/ 338397 h 446347"/>
                <a:gd name="connsiteX5" fmla="*/ 224566 w 254847"/>
                <a:gd name="connsiteY5" fmla="*/ 338398 h 446347"/>
                <a:gd name="connsiteX6" fmla="*/ 160273 w 254847"/>
                <a:gd name="connsiteY6" fmla="*/ 446347 h 446347"/>
                <a:gd name="connsiteX7" fmla="*/ 150748 w 254847"/>
                <a:gd name="connsiteY7" fmla="*/ 336016 h 446347"/>
                <a:gd name="connsiteX8" fmla="*/ 95979 w 254847"/>
                <a:gd name="connsiteY8" fmla="*/ 297916 h 446347"/>
                <a:gd name="connsiteX9" fmla="*/ 29304 w 254847"/>
                <a:gd name="connsiteY9" fmla="*/ 314585 h 446347"/>
                <a:gd name="connsiteX10" fmla="*/ 40416 w 254847"/>
                <a:gd name="connsiteY10" fmla="*/ 282041 h 446347"/>
                <a:gd name="connsiteX11" fmla="*/ 729 w 254847"/>
                <a:gd name="connsiteY11" fmla="*/ 181235 h 446347"/>
                <a:gd name="connsiteX12" fmla="*/ 17398 w 254847"/>
                <a:gd name="connsiteY12" fmla="*/ 107416 h 446347"/>
                <a:gd name="connsiteX13" fmla="*/ 50735 w 254847"/>
                <a:gd name="connsiteY13" fmla="*/ 76460 h 446347"/>
                <a:gd name="connsiteX14" fmla="*/ 50735 w 254847"/>
                <a:gd name="connsiteY14" fmla="*/ 55028 h 446347"/>
                <a:gd name="connsiteX15" fmla="*/ 107885 w 254847"/>
                <a:gd name="connsiteY15" fmla="*/ 66935 h 446347"/>
                <a:gd name="connsiteX16" fmla="*/ 143604 w 254847"/>
                <a:gd name="connsiteY16" fmla="*/ 260 h 446347"/>
                <a:gd name="connsiteX0" fmla="*/ 143604 w 261976"/>
                <a:gd name="connsiteY0" fmla="*/ 260 h 446347"/>
                <a:gd name="connsiteX1" fmla="*/ 198373 w 261976"/>
                <a:gd name="connsiteY1" fmla="*/ 95510 h 446347"/>
                <a:gd name="connsiteX2" fmla="*/ 224566 w 261976"/>
                <a:gd name="connsiteY2" fmla="*/ 97891 h 446347"/>
                <a:gd name="connsiteX3" fmla="*/ 205517 w 261976"/>
                <a:gd name="connsiteY3" fmla="*/ 209810 h 446347"/>
                <a:gd name="connsiteX4" fmla="*/ 261873 w 261976"/>
                <a:gd name="connsiteY4" fmla="*/ 331253 h 446347"/>
                <a:gd name="connsiteX5" fmla="*/ 224566 w 261976"/>
                <a:gd name="connsiteY5" fmla="*/ 338398 h 446347"/>
                <a:gd name="connsiteX6" fmla="*/ 160273 w 261976"/>
                <a:gd name="connsiteY6" fmla="*/ 446347 h 446347"/>
                <a:gd name="connsiteX7" fmla="*/ 150748 w 261976"/>
                <a:gd name="connsiteY7" fmla="*/ 336016 h 446347"/>
                <a:gd name="connsiteX8" fmla="*/ 95979 w 261976"/>
                <a:gd name="connsiteY8" fmla="*/ 297916 h 446347"/>
                <a:gd name="connsiteX9" fmla="*/ 29304 w 261976"/>
                <a:gd name="connsiteY9" fmla="*/ 314585 h 446347"/>
                <a:gd name="connsiteX10" fmla="*/ 40416 w 261976"/>
                <a:gd name="connsiteY10" fmla="*/ 282041 h 446347"/>
                <a:gd name="connsiteX11" fmla="*/ 729 w 261976"/>
                <a:gd name="connsiteY11" fmla="*/ 181235 h 446347"/>
                <a:gd name="connsiteX12" fmla="*/ 17398 w 261976"/>
                <a:gd name="connsiteY12" fmla="*/ 107416 h 446347"/>
                <a:gd name="connsiteX13" fmla="*/ 50735 w 261976"/>
                <a:gd name="connsiteY13" fmla="*/ 76460 h 446347"/>
                <a:gd name="connsiteX14" fmla="*/ 50735 w 261976"/>
                <a:gd name="connsiteY14" fmla="*/ 55028 h 446347"/>
                <a:gd name="connsiteX15" fmla="*/ 107885 w 261976"/>
                <a:gd name="connsiteY15" fmla="*/ 66935 h 446347"/>
                <a:gd name="connsiteX16" fmla="*/ 143604 w 261976"/>
                <a:gd name="connsiteY16" fmla="*/ 260 h 446347"/>
                <a:gd name="connsiteX0" fmla="*/ 143604 w 261976"/>
                <a:gd name="connsiteY0" fmla="*/ 260 h 529691"/>
                <a:gd name="connsiteX1" fmla="*/ 198373 w 261976"/>
                <a:gd name="connsiteY1" fmla="*/ 95510 h 529691"/>
                <a:gd name="connsiteX2" fmla="*/ 224566 w 261976"/>
                <a:gd name="connsiteY2" fmla="*/ 97891 h 529691"/>
                <a:gd name="connsiteX3" fmla="*/ 205517 w 261976"/>
                <a:gd name="connsiteY3" fmla="*/ 209810 h 529691"/>
                <a:gd name="connsiteX4" fmla="*/ 261873 w 261976"/>
                <a:gd name="connsiteY4" fmla="*/ 331253 h 529691"/>
                <a:gd name="connsiteX5" fmla="*/ 224566 w 261976"/>
                <a:gd name="connsiteY5" fmla="*/ 338398 h 529691"/>
                <a:gd name="connsiteX6" fmla="*/ 105504 w 261976"/>
                <a:gd name="connsiteY6" fmla="*/ 529691 h 529691"/>
                <a:gd name="connsiteX7" fmla="*/ 150748 w 261976"/>
                <a:gd name="connsiteY7" fmla="*/ 336016 h 529691"/>
                <a:gd name="connsiteX8" fmla="*/ 95979 w 261976"/>
                <a:gd name="connsiteY8" fmla="*/ 297916 h 529691"/>
                <a:gd name="connsiteX9" fmla="*/ 29304 w 261976"/>
                <a:gd name="connsiteY9" fmla="*/ 314585 h 529691"/>
                <a:gd name="connsiteX10" fmla="*/ 40416 w 261976"/>
                <a:gd name="connsiteY10" fmla="*/ 282041 h 529691"/>
                <a:gd name="connsiteX11" fmla="*/ 729 w 261976"/>
                <a:gd name="connsiteY11" fmla="*/ 181235 h 529691"/>
                <a:gd name="connsiteX12" fmla="*/ 17398 w 261976"/>
                <a:gd name="connsiteY12" fmla="*/ 107416 h 529691"/>
                <a:gd name="connsiteX13" fmla="*/ 50735 w 261976"/>
                <a:gd name="connsiteY13" fmla="*/ 76460 h 529691"/>
                <a:gd name="connsiteX14" fmla="*/ 50735 w 261976"/>
                <a:gd name="connsiteY14" fmla="*/ 55028 h 529691"/>
                <a:gd name="connsiteX15" fmla="*/ 107885 w 261976"/>
                <a:gd name="connsiteY15" fmla="*/ 66935 h 529691"/>
                <a:gd name="connsiteX16" fmla="*/ 143604 w 261976"/>
                <a:gd name="connsiteY16" fmla="*/ 260 h 529691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150748 w 261976"/>
                <a:gd name="connsiteY7" fmla="*/ 336016 h 536835"/>
                <a:gd name="connsiteX8" fmla="*/ 95979 w 261976"/>
                <a:gd name="connsiteY8" fmla="*/ 297916 h 536835"/>
                <a:gd name="connsiteX9" fmla="*/ 29304 w 261976"/>
                <a:gd name="connsiteY9" fmla="*/ 314585 h 536835"/>
                <a:gd name="connsiteX10" fmla="*/ 40416 w 261976"/>
                <a:gd name="connsiteY10" fmla="*/ 282041 h 536835"/>
                <a:gd name="connsiteX11" fmla="*/ 729 w 261976"/>
                <a:gd name="connsiteY11" fmla="*/ 181235 h 536835"/>
                <a:gd name="connsiteX12" fmla="*/ 17398 w 261976"/>
                <a:gd name="connsiteY12" fmla="*/ 107416 h 536835"/>
                <a:gd name="connsiteX13" fmla="*/ 50735 w 261976"/>
                <a:gd name="connsiteY13" fmla="*/ 76460 h 536835"/>
                <a:gd name="connsiteX14" fmla="*/ 50735 w 261976"/>
                <a:gd name="connsiteY14" fmla="*/ 55028 h 536835"/>
                <a:gd name="connsiteX15" fmla="*/ 107885 w 261976"/>
                <a:gd name="connsiteY15" fmla="*/ 66935 h 536835"/>
                <a:gd name="connsiteX16" fmla="*/ 143604 w 261976"/>
                <a:gd name="connsiteY16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150748 w 261976"/>
                <a:gd name="connsiteY7" fmla="*/ 336016 h 536835"/>
                <a:gd name="connsiteX8" fmla="*/ 95979 w 261976"/>
                <a:gd name="connsiteY8" fmla="*/ 297916 h 536835"/>
                <a:gd name="connsiteX9" fmla="*/ 29304 w 261976"/>
                <a:gd name="connsiteY9" fmla="*/ 314585 h 536835"/>
                <a:gd name="connsiteX10" fmla="*/ 40416 w 261976"/>
                <a:gd name="connsiteY10" fmla="*/ 282041 h 536835"/>
                <a:gd name="connsiteX11" fmla="*/ 729 w 261976"/>
                <a:gd name="connsiteY11" fmla="*/ 181235 h 536835"/>
                <a:gd name="connsiteX12" fmla="*/ 17398 w 261976"/>
                <a:gd name="connsiteY12" fmla="*/ 107416 h 536835"/>
                <a:gd name="connsiteX13" fmla="*/ 50735 w 261976"/>
                <a:gd name="connsiteY13" fmla="*/ 76460 h 536835"/>
                <a:gd name="connsiteX14" fmla="*/ 50735 w 261976"/>
                <a:gd name="connsiteY14" fmla="*/ 55028 h 536835"/>
                <a:gd name="connsiteX15" fmla="*/ 107885 w 261976"/>
                <a:gd name="connsiteY15" fmla="*/ 66935 h 536835"/>
                <a:gd name="connsiteX16" fmla="*/ 143604 w 261976"/>
                <a:gd name="connsiteY16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95979 w 261976"/>
                <a:gd name="connsiteY7" fmla="*/ 297916 h 536835"/>
                <a:gd name="connsiteX8" fmla="*/ 29304 w 261976"/>
                <a:gd name="connsiteY8" fmla="*/ 314585 h 536835"/>
                <a:gd name="connsiteX9" fmla="*/ 40416 w 261976"/>
                <a:gd name="connsiteY9" fmla="*/ 282041 h 536835"/>
                <a:gd name="connsiteX10" fmla="*/ 729 w 261976"/>
                <a:gd name="connsiteY10" fmla="*/ 181235 h 536835"/>
                <a:gd name="connsiteX11" fmla="*/ 17398 w 261976"/>
                <a:gd name="connsiteY11" fmla="*/ 107416 h 536835"/>
                <a:gd name="connsiteX12" fmla="*/ 50735 w 261976"/>
                <a:gd name="connsiteY12" fmla="*/ 76460 h 536835"/>
                <a:gd name="connsiteX13" fmla="*/ 50735 w 261976"/>
                <a:gd name="connsiteY13" fmla="*/ 55028 h 536835"/>
                <a:gd name="connsiteX14" fmla="*/ 107885 w 261976"/>
                <a:gd name="connsiteY14" fmla="*/ 66935 h 536835"/>
                <a:gd name="connsiteX15" fmla="*/ 143604 w 261976"/>
                <a:gd name="connsiteY15" fmla="*/ 260 h 536835"/>
                <a:gd name="connsiteX0" fmla="*/ 143604 w 261976"/>
                <a:gd name="connsiteY0" fmla="*/ 260 h 536835"/>
                <a:gd name="connsiteX1" fmla="*/ 198373 w 261976"/>
                <a:gd name="connsiteY1" fmla="*/ 95510 h 536835"/>
                <a:gd name="connsiteX2" fmla="*/ 224566 w 261976"/>
                <a:gd name="connsiteY2" fmla="*/ 97891 h 536835"/>
                <a:gd name="connsiteX3" fmla="*/ 205517 w 261976"/>
                <a:gd name="connsiteY3" fmla="*/ 209810 h 536835"/>
                <a:gd name="connsiteX4" fmla="*/ 261873 w 261976"/>
                <a:gd name="connsiteY4" fmla="*/ 331253 h 536835"/>
                <a:gd name="connsiteX5" fmla="*/ 224566 w 261976"/>
                <a:gd name="connsiteY5" fmla="*/ 338398 h 536835"/>
                <a:gd name="connsiteX6" fmla="*/ 103122 w 261976"/>
                <a:gd name="connsiteY6" fmla="*/ 536835 h 536835"/>
                <a:gd name="connsiteX7" fmla="*/ 29304 w 261976"/>
                <a:gd name="connsiteY7" fmla="*/ 314585 h 536835"/>
                <a:gd name="connsiteX8" fmla="*/ 40416 w 261976"/>
                <a:gd name="connsiteY8" fmla="*/ 282041 h 536835"/>
                <a:gd name="connsiteX9" fmla="*/ 729 w 261976"/>
                <a:gd name="connsiteY9" fmla="*/ 181235 h 536835"/>
                <a:gd name="connsiteX10" fmla="*/ 17398 w 261976"/>
                <a:gd name="connsiteY10" fmla="*/ 107416 h 536835"/>
                <a:gd name="connsiteX11" fmla="*/ 50735 w 261976"/>
                <a:gd name="connsiteY11" fmla="*/ 76460 h 536835"/>
                <a:gd name="connsiteX12" fmla="*/ 50735 w 261976"/>
                <a:gd name="connsiteY12" fmla="*/ 55028 h 536835"/>
                <a:gd name="connsiteX13" fmla="*/ 107885 w 261976"/>
                <a:gd name="connsiteY13" fmla="*/ 66935 h 536835"/>
                <a:gd name="connsiteX14" fmla="*/ 143604 w 261976"/>
                <a:gd name="connsiteY14" fmla="*/ 260 h 536835"/>
                <a:gd name="connsiteX0" fmla="*/ 269082 w 387454"/>
                <a:gd name="connsiteY0" fmla="*/ 260 h 554255"/>
                <a:gd name="connsiteX1" fmla="*/ 323851 w 387454"/>
                <a:gd name="connsiteY1" fmla="*/ 95510 h 554255"/>
                <a:gd name="connsiteX2" fmla="*/ 350044 w 387454"/>
                <a:gd name="connsiteY2" fmla="*/ 97891 h 554255"/>
                <a:gd name="connsiteX3" fmla="*/ 330995 w 387454"/>
                <a:gd name="connsiteY3" fmla="*/ 209810 h 554255"/>
                <a:gd name="connsiteX4" fmla="*/ 387351 w 387454"/>
                <a:gd name="connsiteY4" fmla="*/ 331253 h 554255"/>
                <a:gd name="connsiteX5" fmla="*/ 350044 w 387454"/>
                <a:gd name="connsiteY5" fmla="*/ 338398 h 554255"/>
                <a:gd name="connsiteX6" fmla="*/ 228600 w 387454"/>
                <a:gd name="connsiteY6" fmla="*/ 536835 h 554255"/>
                <a:gd name="connsiteX7" fmla="*/ 0 w 387454"/>
                <a:gd name="connsiteY7" fmla="*/ 536041 h 554255"/>
                <a:gd name="connsiteX8" fmla="*/ 165894 w 387454"/>
                <a:gd name="connsiteY8" fmla="*/ 282041 h 554255"/>
                <a:gd name="connsiteX9" fmla="*/ 126207 w 387454"/>
                <a:gd name="connsiteY9" fmla="*/ 181235 h 554255"/>
                <a:gd name="connsiteX10" fmla="*/ 142876 w 387454"/>
                <a:gd name="connsiteY10" fmla="*/ 107416 h 554255"/>
                <a:gd name="connsiteX11" fmla="*/ 176213 w 387454"/>
                <a:gd name="connsiteY11" fmla="*/ 76460 h 554255"/>
                <a:gd name="connsiteX12" fmla="*/ 176213 w 387454"/>
                <a:gd name="connsiteY12" fmla="*/ 55028 h 554255"/>
                <a:gd name="connsiteX13" fmla="*/ 233363 w 387454"/>
                <a:gd name="connsiteY13" fmla="*/ 66935 h 554255"/>
                <a:gd name="connsiteX14" fmla="*/ 269082 w 387454"/>
                <a:gd name="connsiteY14" fmla="*/ 260 h 554255"/>
                <a:gd name="connsiteX0" fmla="*/ 269082 w 387454"/>
                <a:gd name="connsiteY0" fmla="*/ 260 h 536835"/>
                <a:gd name="connsiteX1" fmla="*/ 323851 w 387454"/>
                <a:gd name="connsiteY1" fmla="*/ 95510 h 536835"/>
                <a:gd name="connsiteX2" fmla="*/ 350044 w 387454"/>
                <a:gd name="connsiteY2" fmla="*/ 97891 h 536835"/>
                <a:gd name="connsiteX3" fmla="*/ 330995 w 387454"/>
                <a:gd name="connsiteY3" fmla="*/ 209810 h 536835"/>
                <a:gd name="connsiteX4" fmla="*/ 387351 w 387454"/>
                <a:gd name="connsiteY4" fmla="*/ 331253 h 536835"/>
                <a:gd name="connsiteX5" fmla="*/ 350044 w 387454"/>
                <a:gd name="connsiteY5" fmla="*/ 338398 h 536835"/>
                <a:gd name="connsiteX6" fmla="*/ 228600 w 387454"/>
                <a:gd name="connsiteY6" fmla="*/ 536835 h 536835"/>
                <a:gd name="connsiteX7" fmla="*/ 0 w 387454"/>
                <a:gd name="connsiteY7" fmla="*/ 536041 h 536835"/>
                <a:gd name="connsiteX8" fmla="*/ 165894 w 387454"/>
                <a:gd name="connsiteY8" fmla="*/ 282041 h 536835"/>
                <a:gd name="connsiteX9" fmla="*/ 126207 w 387454"/>
                <a:gd name="connsiteY9" fmla="*/ 181235 h 536835"/>
                <a:gd name="connsiteX10" fmla="*/ 142876 w 387454"/>
                <a:gd name="connsiteY10" fmla="*/ 107416 h 536835"/>
                <a:gd name="connsiteX11" fmla="*/ 176213 w 387454"/>
                <a:gd name="connsiteY11" fmla="*/ 76460 h 536835"/>
                <a:gd name="connsiteX12" fmla="*/ 176213 w 387454"/>
                <a:gd name="connsiteY12" fmla="*/ 55028 h 536835"/>
                <a:gd name="connsiteX13" fmla="*/ 233363 w 387454"/>
                <a:gd name="connsiteY13" fmla="*/ 66935 h 536835"/>
                <a:gd name="connsiteX14" fmla="*/ 269082 w 387454"/>
                <a:gd name="connsiteY14" fmla="*/ 260 h 536835"/>
                <a:gd name="connsiteX0" fmla="*/ 269082 w 387454"/>
                <a:gd name="connsiteY0" fmla="*/ 260 h 538422"/>
                <a:gd name="connsiteX1" fmla="*/ 323851 w 387454"/>
                <a:gd name="connsiteY1" fmla="*/ 95510 h 538422"/>
                <a:gd name="connsiteX2" fmla="*/ 350044 w 387454"/>
                <a:gd name="connsiteY2" fmla="*/ 97891 h 538422"/>
                <a:gd name="connsiteX3" fmla="*/ 330995 w 387454"/>
                <a:gd name="connsiteY3" fmla="*/ 209810 h 538422"/>
                <a:gd name="connsiteX4" fmla="*/ 387351 w 387454"/>
                <a:gd name="connsiteY4" fmla="*/ 331253 h 538422"/>
                <a:gd name="connsiteX5" fmla="*/ 350044 w 387454"/>
                <a:gd name="connsiteY5" fmla="*/ 338398 h 538422"/>
                <a:gd name="connsiteX6" fmla="*/ 228600 w 387454"/>
                <a:gd name="connsiteY6" fmla="*/ 536835 h 538422"/>
                <a:gd name="connsiteX7" fmla="*/ 0 w 387454"/>
                <a:gd name="connsiteY7" fmla="*/ 538422 h 538422"/>
                <a:gd name="connsiteX8" fmla="*/ 165894 w 387454"/>
                <a:gd name="connsiteY8" fmla="*/ 282041 h 538422"/>
                <a:gd name="connsiteX9" fmla="*/ 126207 w 387454"/>
                <a:gd name="connsiteY9" fmla="*/ 181235 h 538422"/>
                <a:gd name="connsiteX10" fmla="*/ 142876 w 387454"/>
                <a:gd name="connsiteY10" fmla="*/ 107416 h 538422"/>
                <a:gd name="connsiteX11" fmla="*/ 176213 w 387454"/>
                <a:gd name="connsiteY11" fmla="*/ 76460 h 538422"/>
                <a:gd name="connsiteX12" fmla="*/ 176213 w 387454"/>
                <a:gd name="connsiteY12" fmla="*/ 55028 h 538422"/>
                <a:gd name="connsiteX13" fmla="*/ 233363 w 387454"/>
                <a:gd name="connsiteY13" fmla="*/ 66935 h 538422"/>
                <a:gd name="connsiteX14" fmla="*/ 269082 w 387454"/>
                <a:gd name="connsiteY14" fmla="*/ 260 h 538422"/>
                <a:gd name="connsiteX0" fmla="*/ 269082 w 387454"/>
                <a:gd name="connsiteY0" fmla="*/ 260 h 538674"/>
                <a:gd name="connsiteX1" fmla="*/ 323851 w 387454"/>
                <a:gd name="connsiteY1" fmla="*/ 95510 h 538674"/>
                <a:gd name="connsiteX2" fmla="*/ 350044 w 387454"/>
                <a:gd name="connsiteY2" fmla="*/ 97891 h 538674"/>
                <a:gd name="connsiteX3" fmla="*/ 330995 w 387454"/>
                <a:gd name="connsiteY3" fmla="*/ 209810 h 538674"/>
                <a:gd name="connsiteX4" fmla="*/ 387351 w 387454"/>
                <a:gd name="connsiteY4" fmla="*/ 331253 h 538674"/>
                <a:gd name="connsiteX5" fmla="*/ 350044 w 387454"/>
                <a:gd name="connsiteY5" fmla="*/ 338398 h 538674"/>
                <a:gd name="connsiteX6" fmla="*/ 228600 w 387454"/>
                <a:gd name="connsiteY6" fmla="*/ 536835 h 538674"/>
                <a:gd name="connsiteX7" fmla="*/ 0 w 387454"/>
                <a:gd name="connsiteY7" fmla="*/ 538422 h 538674"/>
                <a:gd name="connsiteX8" fmla="*/ 165894 w 387454"/>
                <a:gd name="connsiteY8" fmla="*/ 282041 h 538674"/>
                <a:gd name="connsiteX9" fmla="*/ 126207 w 387454"/>
                <a:gd name="connsiteY9" fmla="*/ 181235 h 538674"/>
                <a:gd name="connsiteX10" fmla="*/ 142876 w 387454"/>
                <a:gd name="connsiteY10" fmla="*/ 107416 h 538674"/>
                <a:gd name="connsiteX11" fmla="*/ 176213 w 387454"/>
                <a:gd name="connsiteY11" fmla="*/ 76460 h 538674"/>
                <a:gd name="connsiteX12" fmla="*/ 176213 w 387454"/>
                <a:gd name="connsiteY12" fmla="*/ 55028 h 538674"/>
                <a:gd name="connsiteX13" fmla="*/ 233363 w 387454"/>
                <a:gd name="connsiteY13" fmla="*/ 66935 h 538674"/>
                <a:gd name="connsiteX14" fmla="*/ 269082 w 387454"/>
                <a:gd name="connsiteY14" fmla="*/ 260 h 538674"/>
                <a:gd name="connsiteX0" fmla="*/ 269082 w 402431"/>
                <a:gd name="connsiteY0" fmla="*/ 260 h 538674"/>
                <a:gd name="connsiteX1" fmla="*/ 323851 w 402431"/>
                <a:gd name="connsiteY1" fmla="*/ 95510 h 538674"/>
                <a:gd name="connsiteX2" fmla="*/ 402431 w 402431"/>
                <a:gd name="connsiteY2" fmla="*/ 102653 h 538674"/>
                <a:gd name="connsiteX3" fmla="*/ 330995 w 402431"/>
                <a:gd name="connsiteY3" fmla="*/ 209810 h 538674"/>
                <a:gd name="connsiteX4" fmla="*/ 387351 w 402431"/>
                <a:gd name="connsiteY4" fmla="*/ 331253 h 538674"/>
                <a:gd name="connsiteX5" fmla="*/ 350044 w 402431"/>
                <a:gd name="connsiteY5" fmla="*/ 338398 h 538674"/>
                <a:gd name="connsiteX6" fmla="*/ 228600 w 402431"/>
                <a:gd name="connsiteY6" fmla="*/ 536835 h 538674"/>
                <a:gd name="connsiteX7" fmla="*/ 0 w 402431"/>
                <a:gd name="connsiteY7" fmla="*/ 538422 h 538674"/>
                <a:gd name="connsiteX8" fmla="*/ 165894 w 402431"/>
                <a:gd name="connsiteY8" fmla="*/ 282041 h 538674"/>
                <a:gd name="connsiteX9" fmla="*/ 126207 w 402431"/>
                <a:gd name="connsiteY9" fmla="*/ 181235 h 538674"/>
                <a:gd name="connsiteX10" fmla="*/ 142876 w 402431"/>
                <a:gd name="connsiteY10" fmla="*/ 107416 h 538674"/>
                <a:gd name="connsiteX11" fmla="*/ 176213 w 402431"/>
                <a:gd name="connsiteY11" fmla="*/ 76460 h 538674"/>
                <a:gd name="connsiteX12" fmla="*/ 176213 w 402431"/>
                <a:gd name="connsiteY12" fmla="*/ 55028 h 538674"/>
                <a:gd name="connsiteX13" fmla="*/ 233363 w 402431"/>
                <a:gd name="connsiteY13" fmla="*/ 66935 h 538674"/>
                <a:gd name="connsiteX14" fmla="*/ 269082 w 402431"/>
                <a:gd name="connsiteY14" fmla="*/ 260 h 538674"/>
                <a:gd name="connsiteX0" fmla="*/ 269082 w 421958"/>
                <a:gd name="connsiteY0" fmla="*/ 260 h 538674"/>
                <a:gd name="connsiteX1" fmla="*/ 323851 w 421958"/>
                <a:gd name="connsiteY1" fmla="*/ 95510 h 538674"/>
                <a:gd name="connsiteX2" fmla="*/ 402431 w 421958"/>
                <a:gd name="connsiteY2" fmla="*/ 102653 h 538674"/>
                <a:gd name="connsiteX3" fmla="*/ 421482 w 421958"/>
                <a:gd name="connsiteY3" fmla="*/ 212191 h 538674"/>
                <a:gd name="connsiteX4" fmla="*/ 387351 w 421958"/>
                <a:gd name="connsiteY4" fmla="*/ 331253 h 538674"/>
                <a:gd name="connsiteX5" fmla="*/ 350044 w 421958"/>
                <a:gd name="connsiteY5" fmla="*/ 338398 h 538674"/>
                <a:gd name="connsiteX6" fmla="*/ 228600 w 421958"/>
                <a:gd name="connsiteY6" fmla="*/ 536835 h 538674"/>
                <a:gd name="connsiteX7" fmla="*/ 0 w 421958"/>
                <a:gd name="connsiteY7" fmla="*/ 538422 h 538674"/>
                <a:gd name="connsiteX8" fmla="*/ 165894 w 421958"/>
                <a:gd name="connsiteY8" fmla="*/ 282041 h 538674"/>
                <a:gd name="connsiteX9" fmla="*/ 126207 w 421958"/>
                <a:gd name="connsiteY9" fmla="*/ 181235 h 538674"/>
                <a:gd name="connsiteX10" fmla="*/ 142876 w 421958"/>
                <a:gd name="connsiteY10" fmla="*/ 107416 h 538674"/>
                <a:gd name="connsiteX11" fmla="*/ 176213 w 421958"/>
                <a:gd name="connsiteY11" fmla="*/ 76460 h 538674"/>
                <a:gd name="connsiteX12" fmla="*/ 176213 w 421958"/>
                <a:gd name="connsiteY12" fmla="*/ 55028 h 538674"/>
                <a:gd name="connsiteX13" fmla="*/ 233363 w 421958"/>
                <a:gd name="connsiteY13" fmla="*/ 66935 h 538674"/>
                <a:gd name="connsiteX14" fmla="*/ 269082 w 421958"/>
                <a:gd name="connsiteY14" fmla="*/ 260 h 538674"/>
                <a:gd name="connsiteX0" fmla="*/ 269082 w 425213"/>
                <a:gd name="connsiteY0" fmla="*/ 260 h 538674"/>
                <a:gd name="connsiteX1" fmla="*/ 323851 w 425213"/>
                <a:gd name="connsiteY1" fmla="*/ 95510 h 538674"/>
                <a:gd name="connsiteX2" fmla="*/ 402431 w 425213"/>
                <a:gd name="connsiteY2" fmla="*/ 102653 h 538674"/>
                <a:gd name="connsiteX3" fmla="*/ 421482 w 425213"/>
                <a:gd name="connsiteY3" fmla="*/ 212191 h 538674"/>
                <a:gd name="connsiteX4" fmla="*/ 423070 w 425213"/>
                <a:gd name="connsiteY4" fmla="*/ 316965 h 538674"/>
                <a:gd name="connsiteX5" fmla="*/ 350044 w 425213"/>
                <a:gd name="connsiteY5" fmla="*/ 338398 h 538674"/>
                <a:gd name="connsiteX6" fmla="*/ 228600 w 425213"/>
                <a:gd name="connsiteY6" fmla="*/ 536835 h 538674"/>
                <a:gd name="connsiteX7" fmla="*/ 0 w 425213"/>
                <a:gd name="connsiteY7" fmla="*/ 538422 h 538674"/>
                <a:gd name="connsiteX8" fmla="*/ 165894 w 425213"/>
                <a:gd name="connsiteY8" fmla="*/ 282041 h 538674"/>
                <a:gd name="connsiteX9" fmla="*/ 126207 w 425213"/>
                <a:gd name="connsiteY9" fmla="*/ 181235 h 538674"/>
                <a:gd name="connsiteX10" fmla="*/ 142876 w 425213"/>
                <a:gd name="connsiteY10" fmla="*/ 107416 h 538674"/>
                <a:gd name="connsiteX11" fmla="*/ 176213 w 425213"/>
                <a:gd name="connsiteY11" fmla="*/ 76460 h 538674"/>
                <a:gd name="connsiteX12" fmla="*/ 176213 w 425213"/>
                <a:gd name="connsiteY12" fmla="*/ 55028 h 538674"/>
                <a:gd name="connsiteX13" fmla="*/ 233363 w 425213"/>
                <a:gd name="connsiteY13" fmla="*/ 66935 h 538674"/>
                <a:gd name="connsiteX14" fmla="*/ 269082 w 425213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69082 w 439060"/>
                <a:gd name="connsiteY0" fmla="*/ 260 h 538674"/>
                <a:gd name="connsiteX1" fmla="*/ 323851 w 439060"/>
                <a:gd name="connsiteY1" fmla="*/ 95510 h 538674"/>
                <a:gd name="connsiteX2" fmla="*/ 402431 w 439060"/>
                <a:gd name="connsiteY2" fmla="*/ 102653 h 538674"/>
                <a:gd name="connsiteX3" fmla="*/ 438151 w 439060"/>
                <a:gd name="connsiteY3" fmla="*/ 209810 h 538674"/>
                <a:gd name="connsiteX4" fmla="*/ 423070 w 439060"/>
                <a:gd name="connsiteY4" fmla="*/ 316965 h 538674"/>
                <a:gd name="connsiteX5" fmla="*/ 350044 w 439060"/>
                <a:gd name="connsiteY5" fmla="*/ 338398 h 538674"/>
                <a:gd name="connsiteX6" fmla="*/ 228600 w 439060"/>
                <a:gd name="connsiteY6" fmla="*/ 536835 h 538674"/>
                <a:gd name="connsiteX7" fmla="*/ 0 w 439060"/>
                <a:gd name="connsiteY7" fmla="*/ 538422 h 538674"/>
                <a:gd name="connsiteX8" fmla="*/ 165894 w 439060"/>
                <a:gd name="connsiteY8" fmla="*/ 282041 h 538674"/>
                <a:gd name="connsiteX9" fmla="*/ 126207 w 439060"/>
                <a:gd name="connsiteY9" fmla="*/ 181235 h 538674"/>
                <a:gd name="connsiteX10" fmla="*/ 142876 w 439060"/>
                <a:gd name="connsiteY10" fmla="*/ 107416 h 538674"/>
                <a:gd name="connsiteX11" fmla="*/ 176213 w 439060"/>
                <a:gd name="connsiteY11" fmla="*/ 76460 h 538674"/>
                <a:gd name="connsiteX12" fmla="*/ 176213 w 439060"/>
                <a:gd name="connsiteY12" fmla="*/ 55028 h 538674"/>
                <a:gd name="connsiteX13" fmla="*/ 233363 w 439060"/>
                <a:gd name="connsiteY13" fmla="*/ 66935 h 538674"/>
                <a:gd name="connsiteX14" fmla="*/ 269082 w 439060"/>
                <a:gd name="connsiteY14" fmla="*/ 260 h 538674"/>
                <a:gd name="connsiteX0" fmla="*/ 211932 w 439060"/>
                <a:gd name="connsiteY0" fmla="*/ 118 h 631401"/>
                <a:gd name="connsiteX1" fmla="*/ 323851 w 439060"/>
                <a:gd name="connsiteY1" fmla="*/ 188237 h 631401"/>
                <a:gd name="connsiteX2" fmla="*/ 402431 w 439060"/>
                <a:gd name="connsiteY2" fmla="*/ 195380 h 631401"/>
                <a:gd name="connsiteX3" fmla="*/ 438151 w 439060"/>
                <a:gd name="connsiteY3" fmla="*/ 302537 h 631401"/>
                <a:gd name="connsiteX4" fmla="*/ 423070 w 439060"/>
                <a:gd name="connsiteY4" fmla="*/ 409692 h 631401"/>
                <a:gd name="connsiteX5" fmla="*/ 350044 w 439060"/>
                <a:gd name="connsiteY5" fmla="*/ 431125 h 631401"/>
                <a:gd name="connsiteX6" fmla="*/ 228600 w 439060"/>
                <a:gd name="connsiteY6" fmla="*/ 629562 h 631401"/>
                <a:gd name="connsiteX7" fmla="*/ 0 w 439060"/>
                <a:gd name="connsiteY7" fmla="*/ 631149 h 631401"/>
                <a:gd name="connsiteX8" fmla="*/ 165894 w 439060"/>
                <a:gd name="connsiteY8" fmla="*/ 374768 h 631401"/>
                <a:gd name="connsiteX9" fmla="*/ 126207 w 439060"/>
                <a:gd name="connsiteY9" fmla="*/ 273962 h 631401"/>
                <a:gd name="connsiteX10" fmla="*/ 142876 w 439060"/>
                <a:gd name="connsiteY10" fmla="*/ 200143 h 631401"/>
                <a:gd name="connsiteX11" fmla="*/ 176213 w 439060"/>
                <a:gd name="connsiteY11" fmla="*/ 169187 h 631401"/>
                <a:gd name="connsiteX12" fmla="*/ 176213 w 439060"/>
                <a:gd name="connsiteY12" fmla="*/ 147755 h 631401"/>
                <a:gd name="connsiteX13" fmla="*/ 233363 w 439060"/>
                <a:gd name="connsiteY13" fmla="*/ 159662 h 631401"/>
                <a:gd name="connsiteX14" fmla="*/ 211932 w 439060"/>
                <a:gd name="connsiteY14" fmla="*/ 118 h 631401"/>
                <a:gd name="connsiteX0" fmla="*/ 211932 w 439060"/>
                <a:gd name="connsiteY0" fmla="*/ 118 h 631401"/>
                <a:gd name="connsiteX1" fmla="*/ 323851 w 439060"/>
                <a:gd name="connsiteY1" fmla="*/ 188237 h 631401"/>
                <a:gd name="connsiteX2" fmla="*/ 402431 w 439060"/>
                <a:gd name="connsiteY2" fmla="*/ 195380 h 631401"/>
                <a:gd name="connsiteX3" fmla="*/ 438151 w 439060"/>
                <a:gd name="connsiteY3" fmla="*/ 302537 h 631401"/>
                <a:gd name="connsiteX4" fmla="*/ 423070 w 439060"/>
                <a:gd name="connsiteY4" fmla="*/ 409692 h 631401"/>
                <a:gd name="connsiteX5" fmla="*/ 350044 w 439060"/>
                <a:gd name="connsiteY5" fmla="*/ 431125 h 631401"/>
                <a:gd name="connsiteX6" fmla="*/ 228600 w 439060"/>
                <a:gd name="connsiteY6" fmla="*/ 629562 h 631401"/>
                <a:gd name="connsiteX7" fmla="*/ 0 w 439060"/>
                <a:gd name="connsiteY7" fmla="*/ 631149 h 631401"/>
                <a:gd name="connsiteX8" fmla="*/ 165894 w 439060"/>
                <a:gd name="connsiteY8" fmla="*/ 374768 h 631401"/>
                <a:gd name="connsiteX9" fmla="*/ 126207 w 439060"/>
                <a:gd name="connsiteY9" fmla="*/ 273962 h 631401"/>
                <a:gd name="connsiteX10" fmla="*/ 142876 w 439060"/>
                <a:gd name="connsiteY10" fmla="*/ 200143 h 631401"/>
                <a:gd name="connsiteX11" fmla="*/ 176213 w 439060"/>
                <a:gd name="connsiteY11" fmla="*/ 169187 h 631401"/>
                <a:gd name="connsiteX12" fmla="*/ 176213 w 439060"/>
                <a:gd name="connsiteY12" fmla="*/ 147755 h 631401"/>
                <a:gd name="connsiteX13" fmla="*/ 233363 w 439060"/>
                <a:gd name="connsiteY13" fmla="*/ 159662 h 631401"/>
                <a:gd name="connsiteX14" fmla="*/ 211932 w 439060"/>
                <a:gd name="connsiteY14" fmla="*/ 118 h 631401"/>
                <a:gd name="connsiteX0" fmla="*/ 211932 w 439060"/>
                <a:gd name="connsiteY0" fmla="*/ 43963 h 675246"/>
                <a:gd name="connsiteX1" fmla="*/ 323851 w 439060"/>
                <a:gd name="connsiteY1" fmla="*/ 232082 h 675246"/>
                <a:gd name="connsiteX2" fmla="*/ 402431 w 439060"/>
                <a:gd name="connsiteY2" fmla="*/ 239225 h 675246"/>
                <a:gd name="connsiteX3" fmla="*/ 438151 w 439060"/>
                <a:gd name="connsiteY3" fmla="*/ 346382 h 675246"/>
                <a:gd name="connsiteX4" fmla="*/ 423070 w 439060"/>
                <a:gd name="connsiteY4" fmla="*/ 453537 h 675246"/>
                <a:gd name="connsiteX5" fmla="*/ 350044 w 439060"/>
                <a:gd name="connsiteY5" fmla="*/ 474970 h 675246"/>
                <a:gd name="connsiteX6" fmla="*/ 228600 w 439060"/>
                <a:gd name="connsiteY6" fmla="*/ 673407 h 675246"/>
                <a:gd name="connsiteX7" fmla="*/ 0 w 439060"/>
                <a:gd name="connsiteY7" fmla="*/ 674994 h 675246"/>
                <a:gd name="connsiteX8" fmla="*/ 165894 w 439060"/>
                <a:gd name="connsiteY8" fmla="*/ 418613 h 675246"/>
                <a:gd name="connsiteX9" fmla="*/ 126207 w 439060"/>
                <a:gd name="connsiteY9" fmla="*/ 317807 h 675246"/>
                <a:gd name="connsiteX10" fmla="*/ 142876 w 439060"/>
                <a:gd name="connsiteY10" fmla="*/ 243988 h 675246"/>
                <a:gd name="connsiteX11" fmla="*/ 176213 w 439060"/>
                <a:gd name="connsiteY11" fmla="*/ 213032 h 675246"/>
                <a:gd name="connsiteX12" fmla="*/ 176213 w 439060"/>
                <a:gd name="connsiteY12" fmla="*/ 191600 h 675246"/>
                <a:gd name="connsiteX13" fmla="*/ 109538 w 439060"/>
                <a:gd name="connsiteY13" fmla="*/ 10626 h 675246"/>
                <a:gd name="connsiteX14" fmla="*/ 211932 w 439060"/>
                <a:gd name="connsiteY14" fmla="*/ 43963 h 675246"/>
                <a:gd name="connsiteX0" fmla="*/ 211932 w 439060"/>
                <a:gd name="connsiteY0" fmla="*/ 40997 h 672280"/>
                <a:gd name="connsiteX1" fmla="*/ 323851 w 439060"/>
                <a:gd name="connsiteY1" fmla="*/ 229116 h 672280"/>
                <a:gd name="connsiteX2" fmla="*/ 402431 w 439060"/>
                <a:gd name="connsiteY2" fmla="*/ 236259 h 672280"/>
                <a:gd name="connsiteX3" fmla="*/ 438151 w 439060"/>
                <a:gd name="connsiteY3" fmla="*/ 343416 h 672280"/>
                <a:gd name="connsiteX4" fmla="*/ 423070 w 439060"/>
                <a:gd name="connsiteY4" fmla="*/ 450571 h 672280"/>
                <a:gd name="connsiteX5" fmla="*/ 350044 w 439060"/>
                <a:gd name="connsiteY5" fmla="*/ 472004 h 672280"/>
                <a:gd name="connsiteX6" fmla="*/ 228600 w 439060"/>
                <a:gd name="connsiteY6" fmla="*/ 670441 h 672280"/>
                <a:gd name="connsiteX7" fmla="*/ 0 w 439060"/>
                <a:gd name="connsiteY7" fmla="*/ 672028 h 672280"/>
                <a:gd name="connsiteX8" fmla="*/ 165894 w 439060"/>
                <a:gd name="connsiteY8" fmla="*/ 415647 h 672280"/>
                <a:gd name="connsiteX9" fmla="*/ 126207 w 439060"/>
                <a:gd name="connsiteY9" fmla="*/ 314841 h 672280"/>
                <a:gd name="connsiteX10" fmla="*/ 142876 w 439060"/>
                <a:gd name="connsiteY10" fmla="*/ 241022 h 672280"/>
                <a:gd name="connsiteX11" fmla="*/ 176213 w 439060"/>
                <a:gd name="connsiteY11" fmla="*/ 210066 h 672280"/>
                <a:gd name="connsiteX12" fmla="*/ 152400 w 439060"/>
                <a:gd name="connsiteY12" fmla="*/ 148153 h 672280"/>
                <a:gd name="connsiteX13" fmla="*/ 109538 w 439060"/>
                <a:gd name="connsiteY13" fmla="*/ 7660 h 672280"/>
                <a:gd name="connsiteX14" fmla="*/ 211932 w 439060"/>
                <a:gd name="connsiteY14" fmla="*/ 40997 h 672280"/>
                <a:gd name="connsiteX0" fmla="*/ 211932 w 439060"/>
                <a:gd name="connsiteY0" fmla="*/ 95937 h 727220"/>
                <a:gd name="connsiteX1" fmla="*/ 323851 w 439060"/>
                <a:gd name="connsiteY1" fmla="*/ 284056 h 727220"/>
                <a:gd name="connsiteX2" fmla="*/ 402431 w 439060"/>
                <a:gd name="connsiteY2" fmla="*/ 291199 h 727220"/>
                <a:gd name="connsiteX3" fmla="*/ 438151 w 439060"/>
                <a:gd name="connsiteY3" fmla="*/ 398356 h 727220"/>
                <a:gd name="connsiteX4" fmla="*/ 423070 w 439060"/>
                <a:gd name="connsiteY4" fmla="*/ 505511 h 727220"/>
                <a:gd name="connsiteX5" fmla="*/ 350044 w 439060"/>
                <a:gd name="connsiteY5" fmla="*/ 526944 h 727220"/>
                <a:gd name="connsiteX6" fmla="*/ 228600 w 439060"/>
                <a:gd name="connsiteY6" fmla="*/ 725381 h 727220"/>
                <a:gd name="connsiteX7" fmla="*/ 0 w 439060"/>
                <a:gd name="connsiteY7" fmla="*/ 726968 h 727220"/>
                <a:gd name="connsiteX8" fmla="*/ 165894 w 439060"/>
                <a:gd name="connsiteY8" fmla="*/ 470587 h 727220"/>
                <a:gd name="connsiteX9" fmla="*/ 126207 w 439060"/>
                <a:gd name="connsiteY9" fmla="*/ 369781 h 727220"/>
                <a:gd name="connsiteX10" fmla="*/ 142876 w 439060"/>
                <a:gd name="connsiteY10" fmla="*/ 295962 h 727220"/>
                <a:gd name="connsiteX11" fmla="*/ 176213 w 439060"/>
                <a:gd name="connsiteY11" fmla="*/ 265006 h 727220"/>
                <a:gd name="connsiteX12" fmla="*/ 152400 w 439060"/>
                <a:gd name="connsiteY12" fmla="*/ 203093 h 727220"/>
                <a:gd name="connsiteX13" fmla="*/ 109538 w 439060"/>
                <a:gd name="connsiteY13" fmla="*/ 3069 h 727220"/>
                <a:gd name="connsiteX14" fmla="*/ 211932 w 439060"/>
                <a:gd name="connsiteY14" fmla="*/ 95937 h 727220"/>
                <a:gd name="connsiteX0" fmla="*/ 211932 w 439060"/>
                <a:gd name="connsiteY0" fmla="*/ 92907 h 724190"/>
                <a:gd name="connsiteX1" fmla="*/ 323851 w 439060"/>
                <a:gd name="connsiteY1" fmla="*/ 281026 h 724190"/>
                <a:gd name="connsiteX2" fmla="*/ 402431 w 439060"/>
                <a:gd name="connsiteY2" fmla="*/ 288169 h 724190"/>
                <a:gd name="connsiteX3" fmla="*/ 438151 w 439060"/>
                <a:gd name="connsiteY3" fmla="*/ 395326 h 724190"/>
                <a:gd name="connsiteX4" fmla="*/ 423070 w 439060"/>
                <a:gd name="connsiteY4" fmla="*/ 502481 h 724190"/>
                <a:gd name="connsiteX5" fmla="*/ 350044 w 439060"/>
                <a:gd name="connsiteY5" fmla="*/ 523914 h 724190"/>
                <a:gd name="connsiteX6" fmla="*/ 228600 w 439060"/>
                <a:gd name="connsiteY6" fmla="*/ 722351 h 724190"/>
                <a:gd name="connsiteX7" fmla="*/ 0 w 439060"/>
                <a:gd name="connsiteY7" fmla="*/ 723938 h 724190"/>
                <a:gd name="connsiteX8" fmla="*/ 165894 w 439060"/>
                <a:gd name="connsiteY8" fmla="*/ 467557 h 724190"/>
                <a:gd name="connsiteX9" fmla="*/ 126207 w 439060"/>
                <a:gd name="connsiteY9" fmla="*/ 366751 h 724190"/>
                <a:gd name="connsiteX10" fmla="*/ 142876 w 439060"/>
                <a:gd name="connsiteY10" fmla="*/ 292932 h 724190"/>
                <a:gd name="connsiteX11" fmla="*/ 176213 w 439060"/>
                <a:gd name="connsiteY11" fmla="*/ 261976 h 724190"/>
                <a:gd name="connsiteX12" fmla="*/ 114300 w 439060"/>
                <a:gd name="connsiteY12" fmla="*/ 102431 h 724190"/>
                <a:gd name="connsiteX13" fmla="*/ 109538 w 439060"/>
                <a:gd name="connsiteY13" fmla="*/ 39 h 724190"/>
                <a:gd name="connsiteX14" fmla="*/ 211932 w 439060"/>
                <a:gd name="connsiteY14" fmla="*/ 92907 h 724190"/>
                <a:gd name="connsiteX0" fmla="*/ 211932 w 439060"/>
                <a:gd name="connsiteY0" fmla="*/ 4819 h 636102"/>
                <a:gd name="connsiteX1" fmla="*/ 323851 w 439060"/>
                <a:gd name="connsiteY1" fmla="*/ 192938 h 636102"/>
                <a:gd name="connsiteX2" fmla="*/ 402431 w 439060"/>
                <a:gd name="connsiteY2" fmla="*/ 200081 h 636102"/>
                <a:gd name="connsiteX3" fmla="*/ 438151 w 439060"/>
                <a:gd name="connsiteY3" fmla="*/ 307238 h 636102"/>
                <a:gd name="connsiteX4" fmla="*/ 423070 w 439060"/>
                <a:gd name="connsiteY4" fmla="*/ 414393 h 636102"/>
                <a:gd name="connsiteX5" fmla="*/ 350044 w 439060"/>
                <a:gd name="connsiteY5" fmla="*/ 435826 h 636102"/>
                <a:gd name="connsiteX6" fmla="*/ 228600 w 439060"/>
                <a:gd name="connsiteY6" fmla="*/ 634263 h 636102"/>
                <a:gd name="connsiteX7" fmla="*/ 0 w 439060"/>
                <a:gd name="connsiteY7" fmla="*/ 635850 h 636102"/>
                <a:gd name="connsiteX8" fmla="*/ 165894 w 439060"/>
                <a:gd name="connsiteY8" fmla="*/ 379469 h 636102"/>
                <a:gd name="connsiteX9" fmla="*/ 126207 w 439060"/>
                <a:gd name="connsiteY9" fmla="*/ 278663 h 636102"/>
                <a:gd name="connsiteX10" fmla="*/ 142876 w 439060"/>
                <a:gd name="connsiteY10" fmla="*/ 204844 h 636102"/>
                <a:gd name="connsiteX11" fmla="*/ 176213 w 439060"/>
                <a:gd name="connsiteY11" fmla="*/ 173888 h 636102"/>
                <a:gd name="connsiteX12" fmla="*/ 114300 w 439060"/>
                <a:gd name="connsiteY12" fmla="*/ 14343 h 636102"/>
                <a:gd name="connsiteX13" fmla="*/ 192882 w 439060"/>
                <a:gd name="connsiteY13" fmla="*/ 52444 h 636102"/>
                <a:gd name="connsiteX14" fmla="*/ 211932 w 439060"/>
                <a:gd name="connsiteY14" fmla="*/ 4819 h 636102"/>
                <a:gd name="connsiteX0" fmla="*/ 211932 w 439060"/>
                <a:gd name="connsiteY0" fmla="*/ 5567 h 636850"/>
                <a:gd name="connsiteX1" fmla="*/ 323851 w 439060"/>
                <a:gd name="connsiteY1" fmla="*/ 193686 h 636850"/>
                <a:gd name="connsiteX2" fmla="*/ 402431 w 439060"/>
                <a:gd name="connsiteY2" fmla="*/ 200829 h 636850"/>
                <a:gd name="connsiteX3" fmla="*/ 438151 w 439060"/>
                <a:gd name="connsiteY3" fmla="*/ 307986 h 636850"/>
                <a:gd name="connsiteX4" fmla="*/ 423070 w 439060"/>
                <a:gd name="connsiteY4" fmla="*/ 415141 h 636850"/>
                <a:gd name="connsiteX5" fmla="*/ 350044 w 439060"/>
                <a:gd name="connsiteY5" fmla="*/ 436574 h 636850"/>
                <a:gd name="connsiteX6" fmla="*/ 228600 w 439060"/>
                <a:gd name="connsiteY6" fmla="*/ 635011 h 636850"/>
                <a:gd name="connsiteX7" fmla="*/ 0 w 439060"/>
                <a:gd name="connsiteY7" fmla="*/ 636598 h 636850"/>
                <a:gd name="connsiteX8" fmla="*/ 165894 w 439060"/>
                <a:gd name="connsiteY8" fmla="*/ 380217 h 636850"/>
                <a:gd name="connsiteX9" fmla="*/ 126207 w 439060"/>
                <a:gd name="connsiteY9" fmla="*/ 279411 h 636850"/>
                <a:gd name="connsiteX10" fmla="*/ 142876 w 439060"/>
                <a:gd name="connsiteY10" fmla="*/ 205592 h 636850"/>
                <a:gd name="connsiteX11" fmla="*/ 176213 w 439060"/>
                <a:gd name="connsiteY11" fmla="*/ 174636 h 636850"/>
                <a:gd name="connsiteX12" fmla="*/ 147638 w 439060"/>
                <a:gd name="connsiteY12" fmla="*/ 88910 h 636850"/>
                <a:gd name="connsiteX13" fmla="*/ 192882 w 439060"/>
                <a:gd name="connsiteY13" fmla="*/ 53192 h 636850"/>
                <a:gd name="connsiteX14" fmla="*/ 211932 w 439060"/>
                <a:gd name="connsiteY14" fmla="*/ 5567 h 636850"/>
                <a:gd name="connsiteX0" fmla="*/ 247651 w 439060"/>
                <a:gd name="connsiteY0" fmla="*/ 11860 h 595518"/>
                <a:gd name="connsiteX1" fmla="*/ 323851 w 439060"/>
                <a:gd name="connsiteY1" fmla="*/ 152354 h 595518"/>
                <a:gd name="connsiteX2" fmla="*/ 402431 w 439060"/>
                <a:gd name="connsiteY2" fmla="*/ 159497 h 595518"/>
                <a:gd name="connsiteX3" fmla="*/ 438151 w 439060"/>
                <a:gd name="connsiteY3" fmla="*/ 266654 h 595518"/>
                <a:gd name="connsiteX4" fmla="*/ 423070 w 439060"/>
                <a:gd name="connsiteY4" fmla="*/ 373809 h 595518"/>
                <a:gd name="connsiteX5" fmla="*/ 350044 w 439060"/>
                <a:gd name="connsiteY5" fmla="*/ 395242 h 595518"/>
                <a:gd name="connsiteX6" fmla="*/ 228600 w 439060"/>
                <a:gd name="connsiteY6" fmla="*/ 593679 h 595518"/>
                <a:gd name="connsiteX7" fmla="*/ 0 w 439060"/>
                <a:gd name="connsiteY7" fmla="*/ 595266 h 595518"/>
                <a:gd name="connsiteX8" fmla="*/ 165894 w 439060"/>
                <a:gd name="connsiteY8" fmla="*/ 338885 h 595518"/>
                <a:gd name="connsiteX9" fmla="*/ 126207 w 439060"/>
                <a:gd name="connsiteY9" fmla="*/ 238079 h 595518"/>
                <a:gd name="connsiteX10" fmla="*/ 142876 w 439060"/>
                <a:gd name="connsiteY10" fmla="*/ 164260 h 595518"/>
                <a:gd name="connsiteX11" fmla="*/ 176213 w 439060"/>
                <a:gd name="connsiteY11" fmla="*/ 133304 h 595518"/>
                <a:gd name="connsiteX12" fmla="*/ 147638 w 439060"/>
                <a:gd name="connsiteY12" fmla="*/ 47578 h 595518"/>
                <a:gd name="connsiteX13" fmla="*/ 192882 w 439060"/>
                <a:gd name="connsiteY13" fmla="*/ 11860 h 595518"/>
                <a:gd name="connsiteX14" fmla="*/ 247651 w 439060"/>
                <a:gd name="connsiteY14" fmla="*/ 11860 h 595518"/>
                <a:gd name="connsiteX0" fmla="*/ 247651 w 439060"/>
                <a:gd name="connsiteY0" fmla="*/ 17107 h 600765"/>
                <a:gd name="connsiteX1" fmla="*/ 323851 w 439060"/>
                <a:gd name="connsiteY1" fmla="*/ 157601 h 600765"/>
                <a:gd name="connsiteX2" fmla="*/ 402431 w 439060"/>
                <a:gd name="connsiteY2" fmla="*/ 164744 h 600765"/>
                <a:gd name="connsiteX3" fmla="*/ 438151 w 439060"/>
                <a:gd name="connsiteY3" fmla="*/ 271901 h 600765"/>
                <a:gd name="connsiteX4" fmla="*/ 423070 w 439060"/>
                <a:gd name="connsiteY4" fmla="*/ 379056 h 600765"/>
                <a:gd name="connsiteX5" fmla="*/ 350044 w 439060"/>
                <a:gd name="connsiteY5" fmla="*/ 400489 h 600765"/>
                <a:gd name="connsiteX6" fmla="*/ 228600 w 439060"/>
                <a:gd name="connsiteY6" fmla="*/ 598926 h 600765"/>
                <a:gd name="connsiteX7" fmla="*/ 0 w 439060"/>
                <a:gd name="connsiteY7" fmla="*/ 600513 h 600765"/>
                <a:gd name="connsiteX8" fmla="*/ 165894 w 439060"/>
                <a:gd name="connsiteY8" fmla="*/ 344132 h 600765"/>
                <a:gd name="connsiteX9" fmla="*/ 126207 w 439060"/>
                <a:gd name="connsiteY9" fmla="*/ 243326 h 600765"/>
                <a:gd name="connsiteX10" fmla="*/ 142876 w 439060"/>
                <a:gd name="connsiteY10" fmla="*/ 169507 h 600765"/>
                <a:gd name="connsiteX11" fmla="*/ 176213 w 439060"/>
                <a:gd name="connsiteY11" fmla="*/ 138551 h 600765"/>
                <a:gd name="connsiteX12" fmla="*/ 147638 w 439060"/>
                <a:gd name="connsiteY12" fmla="*/ 52825 h 600765"/>
                <a:gd name="connsiteX13" fmla="*/ 192882 w 439060"/>
                <a:gd name="connsiteY13" fmla="*/ 17107 h 600765"/>
                <a:gd name="connsiteX14" fmla="*/ 247651 w 439060"/>
                <a:gd name="connsiteY14" fmla="*/ 17107 h 600765"/>
                <a:gd name="connsiteX0" fmla="*/ 247651 w 439060"/>
                <a:gd name="connsiteY0" fmla="*/ 17107 h 600765"/>
                <a:gd name="connsiteX1" fmla="*/ 323851 w 439060"/>
                <a:gd name="connsiteY1" fmla="*/ 157601 h 600765"/>
                <a:gd name="connsiteX2" fmla="*/ 404813 w 439060"/>
                <a:gd name="connsiteY2" fmla="*/ 169506 h 600765"/>
                <a:gd name="connsiteX3" fmla="*/ 438151 w 439060"/>
                <a:gd name="connsiteY3" fmla="*/ 271901 h 600765"/>
                <a:gd name="connsiteX4" fmla="*/ 423070 w 439060"/>
                <a:gd name="connsiteY4" fmla="*/ 379056 h 600765"/>
                <a:gd name="connsiteX5" fmla="*/ 350044 w 439060"/>
                <a:gd name="connsiteY5" fmla="*/ 400489 h 600765"/>
                <a:gd name="connsiteX6" fmla="*/ 228600 w 439060"/>
                <a:gd name="connsiteY6" fmla="*/ 598926 h 600765"/>
                <a:gd name="connsiteX7" fmla="*/ 0 w 439060"/>
                <a:gd name="connsiteY7" fmla="*/ 600513 h 600765"/>
                <a:gd name="connsiteX8" fmla="*/ 165894 w 439060"/>
                <a:gd name="connsiteY8" fmla="*/ 344132 h 600765"/>
                <a:gd name="connsiteX9" fmla="*/ 126207 w 439060"/>
                <a:gd name="connsiteY9" fmla="*/ 243326 h 600765"/>
                <a:gd name="connsiteX10" fmla="*/ 142876 w 439060"/>
                <a:gd name="connsiteY10" fmla="*/ 169507 h 600765"/>
                <a:gd name="connsiteX11" fmla="*/ 176213 w 439060"/>
                <a:gd name="connsiteY11" fmla="*/ 138551 h 600765"/>
                <a:gd name="connsiteX12" fmla="*/ 147638 w 439060"/>
                <a:gd name="connsiteY12" fmla="*/ 52825 h 600765"/>
                <a:gd name="connsiteX13" fmla="*/ 192882 w 439060"/>
                <a:gd name="connsiteY13" fmla="*/ 17107 h 600765"/>
                <a:gd name="connsiteX14" fmla="*/ 247651 w 439060"/>
                <a:gd name="connsiteY14" fmla="*/ 17107 h 600765"/>
                <a:gd name="connsiteX0" fmla="*/ 247651 w 439060"/>
                <a:gd name="connsiteY0" fmla="*/ 17107 h 604539"/>
                <a:gd name="connsiteX1" fmla="*/ 323851 w 439060"/>
                <a:gd name="connsiteY1" fmla="*/ 157601 h 604539"/>
                <a:gd name="connsiteX2" fmla="*/ 404813 w 439060"/>
                <a:gd name="connsiteY2" fmla="*/ 169506 h 604539"/>
                <a:gd name="connsiteX3" fmla="*/ 438151 w 439060"/>
                <a:gd name="connsiteY3" fmla="*/ 271901 h 604539"/>
                <a:gd name="connsiteX4" fmla="*/ 423070 w 439060"/>
                <a:gd name="connsiteY4" fmla="*/ 379056 h 604539"/>
                <a:gd name="connsiteX5" fmla="*/ 350044 w 439060"/>
                <a:gd name="connsiteY5" fmla="*/ 400489 h 604539"/>
                <a:gd name="connsiteX6" fmla="*/ 228600 w 439060"/>
                <a:gd name="connsiteY6" fmla="*/ 603688 h 604539"/>
                <a:gd name="connsiteX7" fmla="*/ 0 w 439060"/>
                <a:gd name="connsiteY7" fmla="*/ 600513 h 604539"/>
                <a:gd name="connsiteX8" fmla="*/ 165894 w 439060"/>
                <a:gd name="connsiteY8" fmla="*/ 344132 h 604539"/>
                <a:gd name="connsiteX9" fmla="*/ 126207 w 439060"/>
                <a:gd name="connsiteY9" fmla="*/ 243326 h 604539"/>
                <a:gd name="connsiteX10" fmla="*/ 142876 w 439060"/>
                <a:gd name="connsiteY10" fmla="*/ 169507 h 604539"/>
                <a:gd name="connsiteX11" fmla="*/ 176213 w 439060"/>
                <a:gd name="connsiteY11" fmla="*/ 138551 h 604539"/>
                <a:gd name="connsiteX12" fmla="*/ 147638 w 439060"/>
                <a:gd name="connsiteY12" fmla="*/ 52825 h 604539"/>
                <a:gd name="connsiteX13" fmla="*/ 192882 w 439060"/>
                <a:gd name="connsiteY13" fmla="*/ 17107 h 604539"/>
                <a:gd name="connsiteX14" fmla="*/ 247651 w 439060"/>
                <a:gd name="connsiteY14" fmla="*/ 17107 h 604539"/>
                <a:gd name="connsiteX0" fmla="*/ 250033 w 441442"/>
                <a:gd name="connsiteY0" fmla="*/ 17107 h 605528"/>
                <a:gd name="connsiteX1" fmla="*/ 326233 w 441442"/>
                <a:gd name="connsiteY1" fmla="*/ 157601 h 605528"/>
                <a:gd name="connsiteX2" fmla="*/ 407195 w 441442"/>
                <a:gd name="connsiteY2" fmla="*/ 169506 h 605528"/>
                <a:gd name="connsiteX3" fmla="*/ 440533 w 441442"/>
                <a:gd name="connsiteY3" fmla="*/ 271901 h 605528"/>
                <a:gd name="connsiteX4" fmla="*/ 425452 w 441442"/>
                <a:gd name="connsiteY4" fmla="*/ 379056 h 605528"/>
                <a:gd name="connsiteX5" fmla="*/ 352426 w 441442"/>
                <a:gd name="connsiteY5" fmla="*/ 400489 h 605528"/>
                <a:gd name="connsiteX6" fmla="*/ 230982 w 441442"/>
                <a:gd name="connsiteY6" fmla="*/ 603688 h 605528"/>
                <a:gd name="connsiteX7" fmla="*/ 0 w 441442"/>
                <a:gd name="connsiteY7" fmla="*/ 605276 h 605528"/>
                <a:gd name="connsiteX8" fmla="*/ 168276 w 441442"/>
                <a:gd name="connsiteY8" fmla="*/ 344132 h 605528"/>
                <a:gd name="connsiteX9" fmla="*/ 128589 w 441442"/>
                <a:gd name="connsiteY9" fmla="*/ 243326 h 605528"/>
                <a:gd name="connsiteX10" fmla="*/ 145258 w 441442"/>
                <a:gd name="connsiteY10" fmla="*/ 169507 h 605528"/>
                <a:gd name="connsiteX11" fmla="*/ 178595 w 441442"/>
                <a:gd name="connsiteY11" fmla="*/ 138551 h 605528"/>
                <a:gd name="connsiteX12" fmla="*/ 150020 w 441442"/>
                <a:gd name="connsiteY12" fmla="*/ 52825 h 605528"/>
                <a:gd name="connsiteX13" fmla="*/ 195264 w 441442"/>
                <a:gd name="connsiteY13" fmla="*/ 17107 h 605528"/>
                <a:gd name="connsiteX14" fmla="*/ 250033 w 441442"/>
                <a:gd name="connsiteY14" fmla="*/ 17107 h 605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1442" h="605528">
                  <a:moveTo>
                    <a:pt x="250033" y="17107"/>
                  </a:moveTo>
                  <a:cubicBezTo>
                    <a:pt x="271861" y="52429"/>
                    <a:pt x="296070" y="120295"/>
                    <a:pt x="326233" y="157601"/>
                  </a:cubicBezTo>
                  <a:cubicBezTo>
                    <a:pt x="339727" y="153632"/>
                    <a:pt x="396083" y="164744"/>
                    <a:pt x="407195" y="169506"/>
                  </a:cubicBezTo>
                  <a:cubicBezTo>
                    <a:pt x="424657" y="204431"/>
                    <a:pt x="439739" y="198876"/>
                    <a:pt x="440533" y="271901"/>
                  </a:cubicBezTo>
                  <a:cubicBezTo>
                    <a:pt x="445560" y="326272"/>
                    <a:pt x="428230" y="358815"/>
                    <a:pt x="425452" y="379056"/>
                  </a:cubicBezTo>
                  <a:lnTo>
                    <a:pt x="352426" y="400489"/>
                  </a:lnTo>
                  <a:cubicBezTo>
                    <a:pt x="331789" y="437001"/>
                    <a:pt x="241698" y="599719"/>
                    <a:pt x="230982" y="603688"/>
                  </a:cubicBezTo>
                  <a:cubicBezTo>
                    <a:pt x="198438" y="606862"/>
                    <a:pt x="189045" y="604879"/>
                    <a:pt x="0" y="605276"/>
                  </a:cubicBezTo>
                  <a:lnTo>
                    <a:pt x="168276" y="344132"/>
                  </a:lnTo>
                  <a:cubicBezTo>
                    <a:pt x="152401" y="313176"/>
                    <a:pt x="132425" y="272430"/>
                    <a:pt x="128589" y="243326"/>
                  </a:cubicBezTo>
                  <a:cubicBezTo>
                    <a:pt x="124753" y="214222"/>
                    <a:pt x="136924" y="186969"/>
                    <a:pt x="145258" y="169507"/>
                  </a:cubicBezTo>
                  <a:cubicBezTo>
                    <a:pt x="153592" y="152045"/>
                    <a:pt x="177801" y="157998"/>
                    <a:pt x="178595" y="138551"/>
                  </a:cubicBezTo>
                  <a:cubicBezTo>
                    <a:pt x="179389" y="119104"/>
                    <a:pt x="155378" y="59572"/>
                    <a:pt x="150020" y="52825"/>
                  </a:cubicBezTo>
                  <a:cubicBezTo>
                    <a:pt x="166689" y="55206"/>
                    <a:pt x="178595" y="23060"/>
                    <a:pt x="195264" y="17107"/>
                  </a:cubicBezTo>
                  <a:cubicBezTo>
                    <a:pt x="211933" y="11154"/>
                    <a:pt x="228205" y="-18215"/>
                    <a:pt x="250033" y="1710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98000">
                  <a:srgbClr val="F79646">
                    <a:lumMod val="75000"/>
                  </a:srgbClr>
                </a:gs>
                <a:gs pos="86000">
                  <a:srgbClr val="F79646">
                    <a:lumMod val="60000"/>
                    <a:lumOff val="40000"/>
                  </a:srgbClr>
                </a:gs>
                <a:gs pos="68750">
                  <a:srgbClr val="F79646">
                    <a:lumMod val="75000"/>
                  </a:srgbClr>
                </a:gs>
                <a:gs pos="59583">
                  <a:srgbClr val="F79646">
                    <a:lumMod val="60000"/>
                    <a:lumOff val="40000"/>
                  </a:srgbClr>
                </a:gs>
                <a:gs pos="51000">
                  <a:srgbClr val="F79646">
                    <a:lumMod val="75000"/>
                  </a:srgbClr>
                </a:gs>
                <a:gs pos="40000">
                  <a:srgbClr val="F79646">
                    <a:lumMod val="60000"/>
                    <a:lumOff val="40000"/>
                  </a:srgbClr>
                </a:gs>
                <a:gs pos="30000">
                  <a:srgbClr val="F79646">
                    <a:lumMod val="75000"/>
                  </a:srgbClr>
                </a:gs>
                <a:gs pos="20000">
                  <a:srgbClr val="F79646">
                    <a:lumMod val="60000"/>
                    <a:lumOff val="40000"/>
                  </a:srgbClr>
                </a:gs>
                <a:gs pos="10000">
                  <a:srgbClr val="F79646">
                    <a:lumMod val="7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 dirty="0"/>
            </a:p>
          </p:txBody>
        </p:sp>
        <p:sp>
          <p:nvSpPr>
            <p:cNvPr id="681" name="フリーフォーム 197">
              <a:extLst>
                <a:ext uri="{FF2B5EF4-FFF2-40B4-BE49-F238E27FC236}">
                  <a16:creationId xmlns:a16="http://schemas.microsoft.com/office/drawing/2014/main" id="{082E51C2-2448-197B-5E91-B1CED06BD809}"/>
                </a:ext>
              </a:extLst>
            </p:cNvPr>
            <p:cNvSpPr/>
            <p:nvPr/>
          </p:nvSpPr>
          <p:spPr>
            <a:xfrm>
              <a:off x="22378664" y="10337819"/>
              <a:ext cx="821695" cy="1640022"/>
            </a:xfrm>
            <a:custGeom>
              <a:avLst/>
              <a:gdLst>
                <a:gd name="connsiteX0" fmla="*/ 28575 w 142875"/>
                <a:gd name="connsiteY0" fmla="*/ 0 h 261937"/>
                <a:gd name="connsiteX1" fmla="*/ 45244 w 142875"/>
                <a:gd name="connsiteY1" fmla="*/ 59531 h 261937"/>
                <a:gd name="connsiteX2" fmla="*/ 111919 w 142875"/>
                <a:gd name="connsiteY2" fmla="*/ 90487 h 261937"/>
                <a:gd name="connsiteX3" fmla="*/ 111919 w 142875"/>
                <a:gd name="connsiteY3" fmla="*/ 104775 h 261937"/>
                <a:gd name="connsiteX4" fmla="*/ 142875 w 142875"/>
                <a:gd name="connsiteY4" fmla="*/ 140493 h 261937"/>
                <a:gd name="connsiteX5" fmla="*/ 111919 w 142875"/>
                <a:gd name="connsiteY5" fmla="*/ 188118 h 261937"/>
                <a:gd name="connsiteX6" fmla="*/ 119062 w 142875"/>
                <a:gd name="connsiteY6" fmla="*/ 200025 h 261937"/>
                <a:gd name="connsiteX7" fmla="*/ 64294 w 142875"/>
                <a:gd name="connsiteY7" fmla="*/ 219075 h 261937"/>
                <a:gd name="connsiteX8" fmla="*/ 40481 w 142875"/>
                <a:gd name="connsiteY8" fmla="*/ 261937 h 261937"/>
                <a:gd name="connsiteX9" fmla="*/ 21431 w 142875"/>
                <a:gd name="connsiteY9" fmla="*/ 202406 h 261937"/>
                <a:gd name="connsiteX10" fmla="*/ 0 w 142875"/>
                <a:gd name="connsiteY10" fmla="*/ 71437 h 261937"/>
                <a:gd name="connsiteX11" fmla="*/ 28575 w 142875"/>
                <a:gd name="connsiteY11" fmla="*/ 0 h 261937"/>
                <a:gd name="connsiteX0" fmla="*/ 28575 w 142875"/>
                <a:gd name="connsiteY0" fmla="*/ 0 h 261937"/>
                <a:gd name="connsiteX1" fmla="*/ 45244 w 142875"/>
                <a:gd name="connsiteY1" fmla="*/ 59531 h 261937"/>
                <a:gd name="connsiteX2" fmla="*/ 111919 w 142875"/>
                <a:gd name="connsiteY2" fmla="*/ 90487 h 261937"/>
                <a:gd name="connsiteX3" fmla="*/ 111919 w 142875"/>
                <a:gd name="connsiteY3" fmla="*/ 104775 h 261937"/>
                <a:gd name="connsiteX4" fmla="*/ 142875 w 142875"/>
                <a:gd name="connsiteY4" fmla="*/ 140493 h 261937"/>
                <a:gd name="connsiteX5" fmla="*/ 111919 w 142875"/>
                <a:gd name="connsiteY5" fmla="*/ 188118 h 261937"/>
                <a:gd name="connsiteX6" fmla="*/ 119062 w 142875"/>
                <a:gd name="connsiteY6" fmla="*/ 200025 h 261937"/>
                <a:gd name="connsiteX7" fmla="*/ 64294 w 142875"/>
                <a:gd name="connsiteY7" fmla="*/ 219075 h 261937"/>
                <a:gd name="connsiteX8" fmla="*/ 40481 w 142875"/>
                <a:gd name="connsiteY8" fmla="*/ 261937 h 261937"/>
                <a:gd name="connsiteX9" fmla="*/ 21431 w 142875"/>
                <a:gd name="connsiteY9" fmla="*/ 202406 h 261937"/>
                <a:gd name="connsiteX10" fmla="*/ 0 w 142875"/>
                <a:gd name="connsiteY10" fmla="*/ 83343 h 261937"/>
                <a:gd name="connsiteX11" fmla="*/ 28575 w 142875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16682 w 147638"/>
                <a:gd name="connsiteY3" fmla="*/ 104775 h 261937"/>
                <a:gd name="connsiteX4" fmla="*/ 147638 w 147638"/>
                <a:gd name="connsiteY4" fmla="*/ 140493 h 261937"/>
                <a:gd name="connsiteX5" fmla="*/ 116682 w 147638"/>
                <a:gd name="connsiteY5" fmla="*/ 188118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26194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16682 w 147638"/>
                <a:gd name="connsiteY3" fmla="*/ 104775 h 261937"/>
                <a:gd name="connsiteX4" fmla="*/ 147638 w 147638"/>
                <a:gd name="connsiteY4" fmla="*/ 140493 h 261937"/>
                <a:gd name="connsiteX5" fmla="*/ 116682 w 147638"/>
                <a:gd name="connsiteY5" fmla="*/ 188118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16669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658"/>
                <a:gd name="connsiteY0" fmla="*/ 0 h 261937"/>
                <a:gd name="connsiteX1" fmla="*/ 50007 w 147658"/>
                <a:gd name="connsiteY1" fmla="*/ 59531 h 261937"/>
                <a:gd name="connsiteX2" fmla="*/ 116682 w 147658"/>
                <a:gd name="connsiteY2" fmla="*/ 90487 h 261937"/>
                <a:gd name="connsiteX3" fmla="*/ 116682 w 147658"/>
                <a:gd name="connsiteY3" fmla="*/ 104775 h 261937"/>
                <a:gd name="connsiteX4" fmla="*/ 147638 w 147658"/>
                <a:gd name="connsiteY4" fmla="*/ 140493 h 261937"/>
                <a:gd name="connsiteX5" fmla="*/ 121444 w 147658"/>
                <a:gd name="connsiteY5" fmla="*/ 190499 h 261937"/>
                <a:gd name="connsiteX6" fmla="*/ 123825 w 147658"/>
                <a:gd name="connsiteY6" fmla="*/ 200025 h 261937"/>
                <a:gd name="connsiteX7" fmla="*/ 69057 w 147658"/>
                <a:gd name="connsiteY7" fmla="*/ 219075 h 261937"/>
                <a:gd name="connsiteX8" fmla="*/ 45244 w 147658"/>
                <a:gd name="connsiteY8" fmla="*/ 261937 h 261937"/>
                <a:gd name="connsiteX9" fmla="*/ 16669 w 147658"/>
                <a:gd name="connsiteY9" fmla="*/ 202406 h 261937"/>
                <a:gd name="connsiteX10" fmla="*/ 0 w 147658"/>
                <a:gd name="connsiteY10" fmla="*/ 83343 h 261937"/>
                <a:gd name="connsiteX11" fmla="*/ 33338 w 147658"/>
                <a:gd name="connsiteY11" fmla="*/ 0 h 261937"/>
                <a:gd name="connsiteX0" fmla="*/ 33338 w 147658"/>
                <a:gd name="connsiteY0" fmla="*/ 0 h 261937"/>
                <a:gd name="connsiteX1" fmla="*/ 50007 w 147658"/>
                <a:gd name="connsiteY1" fmla="*/ 59531 h 261937"/>
                <a:gd name="connsiteX2" fmla="*/ 116682 w 147658"/>
                <a:gd name="connsiteY2" fmla="*/ 90487 h 261937"/>
                <a:gd name="connsiteX3" fmla="*/ 116682 w 147658"/>
                <a:gd name="connsiteY3" fmla="*/ 104775 h 261937"/>
                <a:gd name="connsiteX4" fmla="*/ 147638 w 147658"/>
                <a:gd name="connsiteY4" fmla="*/ 140493 h 261937"/>
                <a:gd name="connsiteX5" fmla="*/ 121444 w 147658"/>
                <a:gd name="connsiteY5" fmla="*/ 190499 h 261937"/>
                <a:gd name="connsiteX6" fmla="*/ 123825 w 147658"/>
                <a:gd name="connsiteY6" fmla="*/ 200025 h 261937"/>
                <a:gd name="connsiteX7" fmla="*/ 69057 w 147658"/>
                <a:gd name="connsiteY7" fmla="*/ 219075 h 261937"/>
                <a:gd name="connsiteX8" fmla="*/ 45244 w 147658"/>
                <a:gd name="connsiteY8" fmla="*/ 261937 h 261937"/>
                <a:gd name="connsiteX9" fmla="*/ 16669 w 147658"/>
                <a:gd name="connsiteY9" fmla="*/ 202406 h 261937"/>
                <a:gd name="connsiteX10" fmla="*/ 0 w 147658"/>
                <a:gd name="connsiteY10" fmla="*/ 83343 h 261937"/>
                <a:gd name="connsiteX11" fmla="*/ 33338 w 147658"/>
                <a:gd name="connsiteY11" fmla="*/ 0 h 261937"/>
                <a:gd name="connsiteX0" fmla="*/ 33338 w 147638"/>
                <a:gd name="connsiteY0" fmla="*/ 0 h 261937"/>
                <a:gd name="connsiteX1" fmla="*/ 50007 w 147638"/>
                <a:gd name="connsiteY1" fmla="*/ 59531 h 261937"/>
                <a:gd name="connsiteX2" fmla="*/ 116682 w 147638"/>
                <a:gd name="connsiteY2" fmla="*/ 90487 h 261937"/>
                <a:gd name="connsiteX3" fmla="*/ 121444 w 147638"/>
                <a:gd name="connsiteY3" fmla="*/ 100013 h 261937"/>
                <a:gd name="connsiteX4" fmla="*/ 147638 w 147638"/>
                <a:gd name="connsiteY4" fmla="*/ 140493 h 261937"/>
                <a:gd name="connsiteX5" fmla="*/ 121444 w 147638"/>
                <a:gd name="connsiteY5" fmla="*/ 190499 h 261937"/>
                <a:gd name="connsiteX6" fmla="*/ 123825 w 147638"/>
                <a:gd name="connsiteY6" fmla="*/ 200025 h 261937"/>
                <a:gd name="connsiteX7" fmla="*/ 69057 w 147638"/>
                <a:gd name="connsiteY7" fmla="*/ 219075 h 261937"/>
                <a:gd name="connsiteX8" fmla="*/ 45244 w 147638"/>
                <a:gd name="connsiteY8" fmla="*/ 261937 h 261937"/>
                <a:gd name="connsiteX9" fmla="*/ 16669 w 147638"/>
                <a:gd name="connsiteY9" fmla="*/ 202406 h 261937"/>
                <a:gd name="connsiteX10" fmla="*/ 0 w 147638"/>
                <a:gd name="connsiteY10" fmla="*/ 83343 h 261937"/>
                <a:gd name="connsiteX11" fmla="*/ 33338 w 147638"/>
                <a:gd name="connsiteY11" fmla="*/ 0 h 261937"/>
                <a:gd name="connsiteX0" fmla="*/ 33338 w 147770"/>
                <a:gd name="connsiteY0" fmla="*/ 0 h 261937"/>
                <a:gd name="connsiteX1" fmla="*/ 50007 w 147770"/>
                <a:gd name="connsiteY1" fmla="*/ 59531 h 261937"/>
                <a:gd name="connsiteX2" fmla="*/ 116682 w 147770"/>
                <a:gd name="connsiteY2" fmla="*/ 90487 h 261937"/>
                <a:gd name="connsiteX3" fmla="*/ 130969 w 147770"/>
                <a:gd name="connsiteY3" fmla="*/ 95250 h 261937"/>
                <a:gd name="connsiteX4" fmla="*/ 147638 w 147770"/>
                <a:gd name="connsiteY4" fmla="*/ 140493 h 261937"/>
                <a:gd name="connsiteX5" fmla="*/ 121444 w 147770"/>
                <a:gd name="connsiteY5" fmla="*/ 190499 h 261937"/>
                <a:gd name="connsiteX6" fmla="*/ 123825 w 147770"/>
                <a:gd name="connsiteY6" fmla="*/ 200025 h 261937"/>
                <a:gd name="connsiteX7" fmla="*/ 69057 w 147770"/>
                <a:gd name="connsiteY7" fmla="*/ 219075 h 261937"/>
                <a:gd name="connsiteX8" fmla="*/ 45244 w 147770"/>
                <a:gd name="connsiteY8" fmla="*/ 261937 h 261937"/>
                <a:gd name="connsiteX9" fmla="*/ 16669 w 147770"/>
                <a:gd name="connsiteY9" fmla="*/ 202406 h 261937"/>
                <a:gd name="connsiteX10" fmla="*/ 0 w 147770"/>
                <a:gd name="connsiteY10" fmla="*/ 83343 h 261937"/>
                <a:gd name="connsiteX11" fmla="*/ 33338 w 147770"/>
                <a:gd name="connsiteY11" fmla="*/ 0 h 261937"/>
                <a:gd name="connsiteX0" fmla="*/ 33338 w 147770"/>
                <a:gd name="connsiteY0" fmla="*/ 0 h 261937"/>
                <a:gd name="connsiteX1" fmla="*/ 50007 w 147770"/>
                <a:gd name="connsiteY1" fmla="*/ 59531 h 261937"/>
                <a:gd name="connsiteX2" fmla="*/ 116682 w 147770"/>
                <a:gd name="connsiteY2" fmla="*/ 90487 h 261937"/>
                <a:gd name="connsiteX3" fmla="*/ 130969 w 147770"/>
                <a:gd name="connsiteY3" fmla="*/ 95250 h 261937"/>
                <a:gd name="connsiteX4" fmla="*/ 147638 w 147770"/>
                <a:gd name="connsiteY4" fmla="*/ 140493 h 261937"/>
                <a:gd name="connsiteX5" fmla="*/ 121444 w 147770"/>
                <a:gd name="connsiteY5" fmla="*/ 190499 h 261937"/>
                <a:gd name="connsiteX6" fmla="*/ 128587 w 147770"/>
                <a:gd name="connsiteY6" fmla="*/ 209550 h 261937"/>
                <a:gd name="connsiteX7" fmla="*/ 69057 w 147770"/>
                <a:gd name="connsiteY7" fmla="*/ 219075 h 261937"/>
                <a:gd name="connsiteX8" fmla="*/ 45244 w 147770"/>
                <a:gd name="connsiteY8" fmla="*/ 261937 h 261937"/>
                <a:gd name="connsiteX9" fmla="*/ 16669 w 147770"/>
                <a:gd name="connsiteY9" fmla="*/ 202406 h 261937"/>
                <a:gd name="connsiteX10" fmla="*/ 0 w 147770"/>
                <a:gd name="connsiteY10" fmla="*/ 83343 h 261937"/>
                <a:gd name="connsiteX11" fmla="*/ 33338 w 147770"/>
                <a:gd name="connsiteY11" fmla="*/ 0 h 261937"/>
                <a:gd name="connsiteX0" fmla="*/ 33338 w 147674"/>
                <a:gd name="connsiteY0" fmla="*/ 0 h 261937"/>
                <a:gd name="connsiteX1" fmla="*/ 50007 w 147674"/>
                <a:gd name="connsiteY1" fmla="*/ 59531 h 261937"/>
                <a:gd name="connsiteX2" fmla="*/ 116682 w 147674"/>
                <a:gd name="connsiteY2" fmla="*/ 90487 h 261937"/>
                <a:gd name="connsiteX3" fmla="*/ 130969 w 147674"/>
                <a:gd name="connsiteY3" fmla="*/ 95250 h 261937"/>
                <a:gd name="connsiteX4" fmla="*/ 147638 w 147674"/>
                <a:gd name="connsiteY4" fmla="*/ 140493 h 261937"/>
                <a:gd name="connsiteX5" fmla="*/ 126207 w 147674"/>
                <a:gd name="connsiteY5" fmla="*/ 188118 h 261937"/>
                <a:gd name="connsiteX6" fmla="*/ 128587 w 147674"/>
                <a:gd name="connsiteY6" fmla="*/ 209550 h 261937"/>
                <a:gd name="connsiteX7" fmla="*/ 69057 w 147674"/>
                <a:gd name="connsiteY7" fmla="*/ 219075 h 261937"/>
                <a:gd name="connsiteX8" fmla="*/ 45244 w 147674"/>
                <a:gd name="connsiteY8" fmla="*/ 261937 h 261937"/>
                <a:gd name="connsiteX9" fmla="*/ 16669 w 147674"/>
                <a:gd name="connsiteY9" fmla="*/ 202406 h 261937"/>
                <a:gd name="connsiteX10" fmla="*/ 0 w 147674"/>
                <a:gd name="connsiteY10" fmla="*/ 83343 h 261937"/>
                <a:gd name="connsiteX11" fmla="*/ 33338 w 147674"/>
                <a:gd name="connsiteY11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0 w 150055"/>
                <a:gd name="connsiteY10" fmla="*/ 83343 h 261937"/>
                <a:gd name="connsiteX11" fmla="*/ 35719 w 150055"/>
                <a:gd name="connsiteY11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9526 w 150055"/>
                <a:gd name="connsiteY10" fmla="*/ 145256 h 261937"/>
                <a:gd name="connsiteX11" fmla="*/ 0 w 150055"/>
                <a:gd name="connsiteY11" fmla="*/ 83343 h 261937"/>
                <a:gd name="connsiteX12" fmla="*/ 35719 w 150055"/>
                <a:gd name="connsiteY12" fmla="*/ 0 h 261937"/>
                <a:gd name="connsiteX0" fmla="*/ 35719 w 150055"/>
                <a:gd name="connsiteY0" fmla="*/ 0 h 261937"/>
                <a:gd name="connsiteX1" fmla="*/ 52388 w 150055"/>
                <a:gd name="connsiteY1" fmla="*/ 59531 h 261937"/>
                <a:gd name="connsiteX2" fmla="*/ 119063 w 150055"/>
                <a:gd name="connsiteY2" fmla="*/ 90487 h 261937"/>
                <a:gd name="connsiteX3" fmla="*/ 133350 w 150055"/>
                <a:gd name="connsiteY3" fmla="*/ 95250 h 261937"/>
                <a:gd name="connsiteX4" fmla="*/ 150019 w 150055"/>
                <a:gd name="connsiteY4" fmla="*/ 140493 h 261937"/>
                <a:gd name="connsiteX5" fmla="*/ 128588 w 150055"/>
                <a:gd name="connsiteY5" fmla="*/ 188118 h 261937"/>
                <a:gd name="connsiteX6" fmla="*/ 130968 w 150055"/>
                <a:gd name="connsiteY6" fmla="*/ 209550 h 261937"/>
                <a:gd name="connsiteX7" fmla="*/ 71438 w 150055"/>
                <a:gd name="connsiteY7" fmla="*/ 219075 h 261937"/>
                <a:gd name="connsiteX8" fmla="*/ 47625 w 150055"/>
                <a:gd name="connsiteY8" fmla="*/ 261937 h 261937"/>
                <a:gd name="connsiteX9" fmla="*/ 19050 w 150055"/>
                <a:gd name="connsiteY9" fmla="*/ 202406 h 261937"/>
                <a:gd name="connsiteX10" fmla="*/ 28576 w 150055"/>
                <a:gd name="connsiteY10" fmla="*/ 142875 h 261937"/>
                <a:gd name="connsiteX11" fmla="*/ 0 w 150055"/>
                <a:gd name="connsiteY11" fmla="*/ 83343 h 261937"/>
                <a:gd name="connsiteX12" fmla="*/ 35719 w 150055"/>
                <a:gd name="connsiteY12" fmla="*/ 0 h 261937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30968 w 150055"/>
                <a:gd name="connsiteY6" fmla="*/ 209550 h 297656"/>
                <a:gd name="connsiteX7" fmla="*/ 71438 w 150055"/>
                <a:gd name="connsiteY7" fmla="*/ 219075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30968 w 150055"/>
                <a:gd name="connsiteY6" fmla="*/ 209550 h 297656"/>
                <a:gd name="connsiteX7" fmla="*/ 97632 w 150055"/>
                <a:gd name="connsiteY7" fmla="*/ 240506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35719 w 150055"/>
                <a:gd name="connsiteY0" fmla="*/ 0 h 297656"/>
                <a:gd name="connsiteX1" fmla="*/ 52388 w 150055"/>
                <a:gd name="connsiteY1" fmla="*/ 59531 h 297656"/>
                <a:gd name="connsiteX2" fmla="*/ 119063 w 150055"/>
                <a:gd name="connsiteY2" fmla="*/ 90487 h 297656"/>
                <a:gd name="connsiteX3" fmla="*/ 133350 w 150055"/>
                <a:gd name="connsiteY3" fmla="*/ 95250 h 297656"/>
                <a:gd name="connsiteX4" fmla="*/ 150019 w 150055"/>
                <a:gd name="connsiteY4" fmla="*/ 140493 h 297656"/>
                <a:gd name="connsiteX5" fmla="*/ 128588 w 150055"/>
                <a:gd name="connsiteY5" fmla="*/ 188118 h 297656"/>
                <a:gd name="connsiteX6" fmla="*/ 140493 w 150055"/>
                <a:gd name="connsiteY6" fmla="*/ 228600 h 297656"/>
                <a:gd name="connsiteX7" fmla="*/ 97632 w 150055"/>
                <a:gd name="connsiteY7" fmla="*/ 240506 h 297656"/>
                <a:gd name="connsiteX8" fmla="*/ 61912 w 150055"/>
                <a:gd name="connsiteY8" fmla="*/ 297656 h 297656"/>
                <a:gd name="connsiteX9" fmla="*/ 19050 w 150055"/>
                <a:gd name="connsiteY9" fmla="*/ 202406 h 297656"/>
                <a:gd name="connsiteX10" fmla="*/ 28576 w 150055"/>
                <a:gd name="connsiteY10" fmla="*/ 142875 h 297656"/>
                <a:gd name="connsiteX11" fmla="*/ 0 w 150055"/>
                <a:gd name="connsiteY11" fmla="*/ 83343 h 297656"/>
                <a:gd name="connsiteX12" fmla="*/ 35719 w 150055"/>
                <a:gd name="connsiteY12" fmla="*/ 0 h 297656"/>
                <a:gd name="connsiteX0" fmla="*/ 64294 w 150055"/>
                <a:gd name="connsiteY0" fmla="*/ 0 h 366713"/>
                <a:gd name="connsiteX1" fmla="*/ 52388 w 150055"/>
                <a:gd name="connsiteY1" fmla="*/ 128588 h 366713"/>
                <a:gd name="connsiteX2" fmla="*/ 119063 w 150055"/>
                <a:gd name="connsiteY2" fmla="*/ 159544 h 366713"/>
                <a:gd name="connsiteX3" fmla="*/ 133350 w 150055"/>
                <a:gd name="connsiteY3" fmla="*/ 164307 h 366713"/>
                <a:gd name="connsiteX4" fmla="*/ 150019 w 150055"/>
                <a:gd name="connsiteY4" fmla="*/ 209550 h 366713"/>
                <a:gd name="connsiteX5" fmla="*/ 128588 w 150055"/>
                <a:gd name="connsiteY5" fmla="*/ 257175 h 366713"/>
                <a:gd name="connsiteX6" fmla="*/ 140493 w 150055"/>
                <a:gd name="connsiteY6" fmla="*/ 297657 h 366713"/>
                <a:gd name="connsiteX7" fmla="*/ 97632 w 150055"/>
                <a:gd name="connsiteY7" fmla="*/ 309563 h 366713"/>
                <a:gd name="connsiteX8" fmla="*/ 61912 w 150055"/>
                <a:gd name="connsiteY8" fmla="*/ 366713 h 366713"/>
                <a:gd name="connsiteX9" fmla="*/ 19050 w 150055"/>
                <a:gd name="connsiteY9" fmla="*/ 271463 h 366713"/>
                <a:gd name="connsiteX10" fmla="*/ 28576 w 150055"/>
                <a:gd name="connsiteY10" fmla="*/ 211932 h 366713"/>
                <a:gd name="connsiteX11" fmla="*/ 0 w 150055"/>
                <a:gd name="connsiteY11" fmla="*/ 152400 h 366713"/>
                <a:gd name="connsiteX12" fmla="*/ 64294 w 150055"/>
                <a:gd name="connsiteY12" fmla="*/ 0 h 366713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33350 w 167426"/>
                <a:gd name="connsiteY3" fmla="*/ 172470 h 374876"/>
                <a:gd name="connsiteX4" fmla="*/ 150019 w 167426"/>
                <a:gd name="connsiteY4" fmla="*/ 217713 h 374876"/>
                <a:gd name="connsiteX5" fmla="*/ 128588 w 167426"/>
                <a:gd name="connsiteY5" fmla="*/ 265338 h 374876"/>
                <a:gd name="connsiteX6" fmla="*/ 140493 w 167426"/>
                <a:gd name="connsiteY6" fmla="*/ 305820 h 374876"/>
                <a:gd name="connsiteX7" fmla="*/ 97632 w 167426"/>
                <a:gd name="connsiteY7" fmla="*/ 317726 h 374876"/>
                <a:gd name="connsiteX8" fmla="*/ 61912 w 167426"/>
                <a:gd name="connsiteY8" fmla="*/ 374876 h 374876"/>
                <a:gd name="connsiteX9" fmla="*/ 19050 w 167426"/>
                <a:gd name="connsiteY9" fmla="*/ 279626 h 374876"/>
                <a:gd name="connsiteX10" fmla="*/ 28576 w 167426"/>
                <a:gd name="connsiteY10" fmla="*/ 220095 h 374876"/>
                <a:gd name="connsiteX11" fmla="*/ 0 w 167426"/>
                <a:gd name="connsiteY11" fmla="*/ 160563 h 374876"/>
                <a:gd name="connsiteX12" fmla="*/ 64294 w 167426"/>
                <a:gd name="connsiteY12" fmla="*/ 8163 h 374876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33350 w 167426"/>
                <a:gd name="connsiteY3" fmla="*/ 172470 h 374876"/>
                <a:gd name="connsiteX4" fmla="*/ 150019 w 167426"/>
                <a:gd name="connsiteY4" fmla="*/ 217713 h 374876"/>
                <a:gd name="connsiteX5" fmla="*/ 128588 w 167426"/>
                <a:gd name="connsiteY5" fmla="*/ 265338 h 374876"/>
                <a:gd name="connsiteX6" fmla="*/ 140493 w 167426"/>
                <a:gd name="connsiteY6" fmla="*/ 305820 h 374876"/>
                <a:gd name="connsiteX7" fmla="*/ 97632 w 167426"/>
                <a:gd name="connsiteY7" fmla="*/ 317726 h 374876"/>
                <a:gd name="connsiteX8" fmla="*/ 61912 w 167426"/>
                <a:gd name="connsiteY8" fmla="*/ 374876 h 374876"/>
                <a:gd name="connsiteX9" fmla="*/ 19050 w 167426"/>
                <a:gd name="connsiteY9" fmla="*/ 279626 h 374876"/>
                <a:gd name="connsiteX10" fmla="*/ 28576 w 167426"/>
                <a:gd name="connsiteY10" fmla="*/ 220095 h 374876"/>
                <a:gd name="connsiteX11" fmla="*/ 0 w 167426"/>
                <a:gd name="connsiteY11" fmla="*/ 160563 h 374876"/>
                <a:gd name="connsiteX12" fmla="*/ 64294 w 167426"/>
                <a:gd name="connsiteY12" fmla="*/ 8163 h 374876"/>
                <a:gd name="connsiteX0" fmla="*/ 64294 w 167426"/>
                <a:gd name="connsiteY0" fmla="*/ 8163 h 374876"/>
                <a:gd name="connsiteX1" fmla="*/ 166688 w 167426"/>
                <a:gd name="connsiteY1" fmla="*/ 8164 h 374876"/>
                <a:gd name="connsiteX2" fmla="*/ 119063 w 167426"/>
                <a:gd name="connsiteY2" fmla="*/ 167707 h 374876"/>
                <a:gd name="connsiteX3" fmla="*/ 150019 w 167426"/>
                <a:gd name="connsiteY3" fmla="*/ 217713 h 374876"/>
                <a:gd name="connsiteX4" fmla="*/ 128588 w 167426"/>
                <a:gd name="connsiteY4" fmla="*/ 265338 h 374876"/>
                <a:gd name="connsiteX5" fmla="*/ 140493 w 167426"/>
                <a:gd name="connsiteY5" fmla="*/ 305820 h 374876"/>
                <a:gd name="connsiteX6" fmla="*/ 97632 w 167426"/>
                <a:gd name="connsiteY6" fmla="*/ 317726 h 374876"/>
                <a:gd name="connsiteX7" fmla="*/ 61912 w 167426"/>
                <a:gd name="connsiteY7" fmla="*/ 374876 h 374876"/>
                <a:gd name="connsiteX8" fmla="*/ 19050 w 167426"/>
                <a:gd name="connsiteY8" fmla="*/ 279626 h 374876"/>
                <a:gd name="connsiteX9" fmla="*/ 28576 w 167426"/>
                <a:gd name="connsiteY9" fmla="*/ 220095 h 374876"/>
                <a:gd name="connsiteX10" fmla="*/ 0 w 167426"/>
                <a:gd name="connsiteY10" fmla="*/ 160563 h 374876"/>
                <a:gd name="connsiteX11" fmla="*/ 64294 w 167426"/>
                <a:gd name="connsiteY11" fmla="*/ 8163 h 374876"/>
                <a:gd name="connsiteX0" fmla="*/ 64294 w 167836"/>
                <a:gd name="connsiteY0" fmla="*/ 8163 h 374876"/>
                <a:gd name="connsiteX1" fmla="*/ 166688 w 167836"/>
                <a:gd name="connsiteY1" fmla="*/ 8164 h 374876"/>
                <a:gd name="connsiteX2" fmla="*/ 119063 w 167836"/>
                <a:gd name="connsiteY2" fmla="*/ 167707 h 374876"/>
                <a:gd name="connsiteX3" fmla="*/ 150019 w 167836"/>
                <a:gd name="connsiteY3" fmla="*/ 217713 h 374876"/>
                <a:gd name="connsiteX4" fmla="*/ 128588 w 167836"/>
                <a:gd name="connsiteY4" fmla="*/ 265338 h 374876"/>
                <a:gd name="connsiteX5" fmla="*/ 140493 w 167836"/>
                <a:gd name="connsiteY5" fmla="*/ 305820 h 374876"/>
                <a:gd name="connsiteX6" fmla="*/ 97632 w 167836"/>
                <a:gd name="connsiteY6" fmla="*/ 317726 h 374876"/>
                <a:gd name="connsiteX7" fmla="*/ 61912 w 167836"/>
                <a:gd name="connsiteY7" fmla="*/ 374876 h 374876"/>
                <a:gd name="connsiteX8" fmla="*/ 19050 w 167836"/>
                <a:gd name="connsiteY8" fmla="*/ 279626 h 374876"/>
                <a:gd name="connsiteX9" fmla="*/ 28576 w 167836"/>
                <a:gd name="connsiteY9" fmla="*/ 220095 h 374876"/>
                <a:gd name="connsiteX10" fmla="*/ 0 w 167836"/>
                <a:gd name="connsiteY10" fmla="*/ 160563 h 374876"/>
                <a:gd name="connsiteX11" fmla="*/ 64294 w 167836"/>
                <a:gd name="connsiteY11" fmla="*/ 8163 h 374876"/>
                <a:gd name="connsiteX0" fmla="*/ 64294 w 167836"/>
                <a:gd name="connsiteY0" fmla="*/ 8163 h 374876"/>
                <a:gd name="connsiteX1" fmla="*/ 166688 w 167836"/>
                <a:gd name="connsiteY1" fmla="*/ 8164 h 374876"/>
                <a:gd name="connsiteX2" fmla="*/ 119063 w 167836"/>
                <a:gd name="connsiteY2" fmla="*/ 167707 h 374876"/>
                <a:gd name="connsiteX3" fmla="*/ 150019 w 167836"/>
                <a:gd name="connsiteY3" fmla="*/ 217713 h 374876"/>
                <a:gd name="connsiteX4" fmla="*/ 128588 w 167836"/>
                <a:gd name="connsiteY4" fmla="*/ 265338 h 374876"/>
                <a:gd name="connsiteX5" fmla="*/ 140493 w 167836"/>
                <a:gd name="connsiteY5" fmla="*/ 305820 h 374876"/>
                <a:gd name="connsiteX6" fmla="*/ 97632 w 167836"/>
                <a:gd name="connsiteY6" fmla="*/ 317726 h 374876"/>
                <a:gd name="connsiteX7" fmla="*/ 61912 w 167836"/>
                <a:gd name="connsiteY7" fmla="*/ 374876 h 374876"/>
                <a:gd name="connsiteX8" fmla="*/ 19050 w 167836"/>
                <a:gd name="connsiteY8" fmla="*/ 279626 h 374876"/>
                <a:gd name="connsiteX9" fmla="*/ 28576 w 167836"/>
                <a:gd name="connsiteY9" fmla="*/ 220095 h 374876"/>
                <a:gd name="connsiteX10" fmla="*/ 0 w 167836"/>
                <a:gd name="connsiteY10" fmla="*/ 160563 h 374876"/>
                <a:gd name="connsiteX11" fmla="*/ 64294 w 167836"/>
                <a:gd name="connsiteY11" fmla="*/ 8163 h 374876"/>
                <a:gd name="connsiteX0" fmla="*/ 64294 w 173391"/>
                <a:gd name="connsiteY0" fmla="*/ 218 h 366931"/>
                <a:gd name="connsiteX1" fmla="*/ 166688 w 173391"/>
                <a:gd name="connsiteY1" fmla="*/ 219 h 366931"/>
                <a:gd name="connsiteX2" fmla="*/ 119063 w 173391"/>
                <a:gd name="connsiteY2" fmla="*/ 159762 h 366931"/>
                <a:gd name="connsiteX3" fmla="*/ 150019 w 173391"/>
                <a:gd name="connsiteY3" fmla="*/ 209768 h 366931"/>
                <a:gd name="connsiteX4" fmla="*/ 128588 w 173391"/>
                <a:gd name="connsiteY4" fmla="*/ 257393 h 366931"/>
                <a:gd name="connsiteX5" fmla="*/ 140493 w 173391"/>
                <a:gd name="connsiteY5" fmla="*/ 297875 h 366931"/>
                <a:gd name="connsiteX6" fmla="*/ 97632 w 173391"/>
                <a:gd name="connsiteY6" fmla="*/ 309781 h 366931"/>
                <a:gd name="connsiteX7" fmla="*/ 61912 w 173391"/>
                <a:gd name="connsiteY7" fmla="*/ 366931 h 366931"/>
                <a:gd name="connsiteX8" fmla="*/ 19050 w 173391"/>
                <a:gd name="connsiteY8" fmla="*/ 271681 h 366931"/>
                <a:gd name="connsiteX9" fmla="*/ 28576 w 173391"/>
                <a:gd name="connsiteY9" fmla="*/ 212150 h 366931"/>
                <a:gd name="connsiteX10" fmla="*/ 0 w 173391"/>
                <a:gd name="connsiteY10" fmla="*/ 152618 h 366931"/>
                <a:gd name="connsiteX11" fmla="*/ 64294 w 173391"/>
                <a:gd name="connsiteY11" fmla="*/ 218 h 366931"/>
                <a:gd name="connsiteX0" fmla="*/ 64294 w 180025"/>
                <a:gd name="connsiteY0" fmla="*/ 218 h 366931"/>
                <a:gd name="connsiteX1" fmla="*/ 173831 w 180025"/>
                <a:gd name="connsiteY1" fmla="*/ 219 h 366931"/>
                <a:gd name="connsiteX2" fmla="*/ 119063 w 180025"/>
                <a:gd name="connsiteY2" fmla="*/ 159762 h 366931"/>
                <a:gd name="connsiteX3" fmla="*/ 150019 w 180025"/>
                <a:gd name="connsiteY3" fmla="*/ 209768 h 366931"/>
                <a:gd name="connsiteX4" fmla="*/ 128588 w 180025"/>
                <a:gd name="connsiteY4" fmla="*/ 257393 h 366931"/>
                <a:gd name="connsiteX5" fmla="*/ 140493 w 180025"/>
                <a:gd name="connsiteY5" fmla="*/ 297875 h 366931"/>
                <a:gd name="connsiteX6" fmla="*/ 97632 w 180025"/>
                <a:gd name="connsiteY6" fmla="*/ 309781 h 366931"/>
                <a:gd name="connsiteX7" fmla="*/ 61912 w 180025"/>
                <a:gd name="connsiteY7" fmla="*/ 366931 h 366931"/>
                <a:gd name="connsiteX8" fmla="*/ 19050 w 180025"/>
                <a:gd name="connsiteY8" fmla="*/ 271681 h 366931"/>
                <a:gd name="connsiteX9" fmla="*/ 28576 w 180025"/>
                <a:gd name="connsiteY9" fmla="*/ 212150 h 366931"/>
                <a:gd name="connsiteX10" fmla="*/ 0 w 180025"/>
                <a:gd name="connsiteY10" fmla="*/ 152618 h 366931"/>
                <a:gd name="connsiteX11" fmla="*/ 64294 w 180025"/>
                <a:gd name="connsiteY11" fmla="*/ 218 h 366931"/>
                <a:gd name="connsiteX0" fmla="*/ 64294 w 174353"/>
                <a:gd name="connsiteY0" fmla="*/ 0 h 366713"/>
                <a:gd name="connsiteX1" fmla="*/ 173831 w 174353"/>
                <a:gd name="connsiteY1" fmla="*/ 1 h 366713"/>
                <a:gd name="connsiteX2" fmla="*/ 119063 w 174353"/>
                <a:gd name="connsiteY2" fmla="*/ 159544 h 366713"/>
                <a:gd name="connsiteX3" fmla="*/ 150019 w 174353"/>
                <a:gd name="connsiteY3" fmla="*/ 209550 h 366713"/>
                <a:gd name="connsiteX4" fmla="*/ 128588 w 174353"/>
                <a:gd name="connsiteY4" fmla="*/ 257175 h 366713"/>
                <a:gd name="connsiteX5" fmla="*/ 140493 w 174353"/>
                <a:gd name="connsiteY5" fmla="*/ 297657 h 366713"/>
                <a:gd name="connsiteX6" fmla="*/ 97632 w 174353"/>
                <a:gd name="connsiteY6" fmla="*/ 309563 h 366713"/>
                <a:gd name="connsiteX7" fmla="*/ 61912 w 174353"/>
                <a:gd name="connsiteY7" fmla="*/ 366713 h 366713"/>
                <a:gd name="connsiteX8" fmla="*/ 19050 w 174353"/>
                <a:gd name="connsiteY8" fmla="*/ 271463 h 366713"/>
                <a:gd name="connsiteX9" fmla="*/ 28576 w 174353"/>
                <a:gd name="connsiteY9" fmla="*/ 211932 h 366713"/>
                <a:gd name="connsiteX10" fmla="*/ 0 w 174353"/>
                <a:gd name="connsiteY10" fmla="*/ 152400 h 366713"/>
                <a:gd name="connsiteX11" fmla="*/ 64294 w 174353"/>
                <a:gd name="connsiteY11" fmla="*/ 0 h 366713"/>
                <a:gd name="connsiteX0" fmla="*/ 64294 w 174353"/>
                <a:gd name="connsiteY0" fmla="*/ 688 h 367401"/>
                <a:gd name="connsiteX1" fmla="*/ 173831 w 174353"/>
                <a:gd name="connsiteY1" fmla="*/ 689 h 367401"/>
                <a:gd name="connsiteX2" fmla="*/ 119063 w 174353"/>
                <a:gd name="connsiteY2" fmla="*/ 160232 h 367401"/>
                <a:gd name="connsiteX3" fmla="*/ 150019 w 174353"/>
                <a:gd name="connsiteY3" fmla="*/ 210238 h 367401"/>
                <a:gd name="connsiteX4" fmla="*/ 128588 w 174353"/>
                <a:gd name="connsiteY4" fmla="*/ 257863 h 367401"/>
                <a:gd name="connsiteX5" fmla="*/ 140493 w 174353"/>
                <a:gd name="connsiteY5" fmla="*/ 298345 h 367401"/>
                <a:gd name="connsiteX6" fmla="*/ 97632 w 174353"/>
                <a:gd name="connsiteY6" fmla="*/ 310251 h 367401"/>
                <a:gd name="connsiteX7" fmla="*/ 61912 w 174353"/>
                <a:gd name="connsiteY7" fmla="*/ 367401 h 367401"/>
                <a:gd name="connsiteX8" fmla="*/ 19050 w 174353"/>
                <a:gd name="connsiteY8" fmla="*/ 272151 h 367401"/>
                <a:gd name="connsiteX9" fmla="*/ 28576 w 174353"/>
                <a:gd name="connsiteY9" fmla="*/ 212620 h 367401"/>
                <a:gd name="connsiteX10" fmla="*/ 0 w 174353"/>
                <a:gd name="connsiteY10" fmla="*/ 153088 h 367401"/>
                <a:gd name="connsiteX11" fmla="*/ 64294 w 174353"/>
                <a:gd name="connsiteY11" fmla="*/ 688 h 367401"/>
                <a:gd name="connsiteX0" fmla="*/ 64294 w 174846"/>
                <a:gd name="connsiteY0" fmla="*/ 9209 h 380684"/>
                <a:gd name="connsiteX1" fmla="*/ 173831 w 174846"/>
                <a:gd name="connsiteY1" fmla="*/ 13972 h 380684"/>
                <a:gd name="connsiteX2" fmla="*/ 119063 w 174846"/>
                <a:gd name="connsiteY2" fmla="*/ 173515 h 380684"/>
                <a:gd name="connsiteX3" fmla="*/ 150019 w 174846"/>
                <a:gd name="connsiteY3" fmla="*/ 223521 h 380684"/>
                <a:gd name="connsiteX4" fmla="*/ 128588 w 174846"/>
                <a:gd name="connsiteY4" fmla="*/ 271146 h 380684"/>
                <a:gd name="connsiteX5" fmla="*/ 140493 w 174846"/>
                <a:gd name="connsiteY5" fmla="*/ 311628 h 380684"/>
                <a:gd name="connsiteX6" fmla="*/ 97632 w 174846"/>
                <a:gd name="connsiteY6" fmla="*/ 323534 h 380684"/>
                <a:gd name="connsiteX7" fmla="*/ 61912 w 174846"/>
                <a:gd name="connsiteY7" fmla="*/ 380684 h 380684"/>
                <a:gd name="connsiteX8" fmla="*/ 19050 w 174846"/>
                <a:gd name="connsiteY8" fmla="*/ 285434 h 380684"/>
                <a:gd name="connsiteX9" fmla="*/ 28576 w 174846"/>
                <a:gd name="connsiteY9" fmla="*/ 225903 h 380684"/>
                <a:gd name="connsiteX10" fmla="*/ 0 w 174846"/>
                <a:gd name="connsiteY10" fmla="*/ 166371 h 380684"/>
                <a:gd name="connsiteX11" fmla="*/ 64294 w 174846"/>
                <a:gd name="connsiteY11" fmla="*/ 9209 h 380684"/>
                <a:gd name="connsiteX0" fmla="*/ 64294 w 174846"/>
                <a:gd name="connsiteY0" fmla="*/ 8570 h 380045"/>
                <a:gd name="connsiteX1" fmla="*/ 173831 w 174846"/>
                <a:gd name="connsiteY1" fmla="*/ 13333 h 380045"/>
                <a:gd name="connsiteX2" fmla="*/ 119063 w 174846"/>
                <a:gd name="connsiteY2" fmla="*/ 172876 h 380045"/>
                <a:gd name="connsiteX3" fmla="*/ 150019 w 174846"/>
                <a:gd name="connsiteY3" fmla="*/ 222882 h 380045"/>
                <a:gd name="connsiteX4" fmla="*/ 128588 w 174846"/>
                <a:gd name="connsiteY4" fmla="*/ 270507 h 380045"/>
                <a:gd name="connsiteX5" fmla="*/ 140493 w 174846"/>
                <a:gd name="connsiteY5" fmla="*/ 310989 h 380045"/>
                <a:gd name="connsiteX6" fmla="*/ 97632 w 174846"/>
                <a:gd name="connsiteY6" fmla="*/ 322895 h 380045"/>
                <a:gd name="connsiteX7" fmla="*/ 61912 w 174846"/>
                <a:gd name="connsiteY7" fmla="*/ 380045 h 380045"/>
                <a:gd name="connsiteX8" fmla="*/ 19050 w 174846"/>
                <a:gd name="connsiteY8" fmla="*/ 284795 h 380045"/>
                <a:gd name="connsiteX9" fmla="*/ 28576 w 174846"/>
                <a:gd name="connsiteY9" fmla="*/ 225264 h 380045"/>
                <a:gd name="connsiteX10" fmla="*/ 0 w 174846"/>
                <a:gd name="connsiteY10" fmla="*/ 165732 h 380045"/>
                <a:gd name="connsiteX11" fmla="*/ 64294 w 174846"/>
                <a:gd name="connsiteY11" fmla="*/ 8570 h 380045"/>
                <a:gd name="connsiteX0" fmla="*/ 64294 w 179054"/>
                <a:gd name="connsiteY0" fmla="*/ 0 h 371475"/>
                <a:gd name="connsiteX1" fmla="*/ 173831 w 179054"/>
                <a:gd name="connsiteY1" fmla="*/ 4763 h 371475"/>
                <a:gd name="connsiteX2" fmla="*/ 119063 w 179054"/>
                <a:gd name="connsiteY2" fmla="*/ 164306 h 371475"/>
                <a:gd name="connsiteX3" fmla="*/ 150019 w 179054"/>
                <a:gd name="connsiteY3" fmla="*/ 214312 h 371475"/>
                <a:gd name="connsiteX4" fmla="*/ 128588 w 179054"/>
                <a:gd name="connsiteY4" fmla="*/ 261937 h 371475"/>
                <a:gd name="connsiteX5" fmla="*/ 140493 w 179054"/>
                <a:gd name="connsiteY5" fmla="*/ 302419 h 371475"/>
                <a:gd name="connsiteX6" fmla="*/ 97632 w 179054"/>
                <a:gd name="connsiteY6" fmla="*/ 314325 h 371475"/>
                <a:gd name="connsiteX7" fmla="*/ 61912 w 179054"/>
                <a:gd name="connsiteY7" fmla="*/ 371475 h 371475"/>
                <a:gd name="connsiteX8" fmla="*/ 19050 w 179054"/>
                <a:gd name="connsiteY8" fmla="*/ 276225 h 371475"/>
                <a:gd name="connsiteX9" fmla="*/ 28576 w 179054"/>
                <a:gd name="connsiteY9" fmla="*/ 216694 h 371475"/>
                <a:gd name="connsiteX10" fmla="*/ 0 w 179054"/>
                <a:gd name="connsiteY10" fmla="*/ 157162 h 371475"/>
                <a:gd name="connsiteX11" fmla="*/ 64294 w 179054"/>
                <a:gd name="connsiteY11" fmla="*/ 0 h 371475"/>
                <a:gd name="connsiteX0" fmla="*/ 64294 w 174268"/>
                <a:gd name="connsiteY0" fmla="*/ 0 h 371475"/>
                <a:gd name="connsiteX1" fmla="*/ 173831 w 174268"/>
                <a:gd name="connsiteY1" fmla="*/ 4763 h 371475"/>
                <a:gd name="connsiteX2" fmla="*/ 119063 w 174268"/>
                <a:gd name="connsiteY2" fmla="*/ 164306 h 371475"/>
                <a:gd name="connsiteX3" fmla="*/ 150019 w 174268"/>
                <a:gd name="connsiteY3" fmla="*/ 214312 h 371475"/>
                <a:gd name="connsiteX4" fmla="*/ 128588 w 174268"/>
                <a:gd name="connsiteY4" fmla="*/ 261937 h 371475"/>
                <a:gd name="connsiteX5" fmla="*/ 140493 w 174268"/>
                <a:gd name="connsiteY5" fmla="*/ 302419 h 371475"/>
                <a:gd name="connsiteX6" fmla="*/ 97632 w 174268"/>
                <a:gd name="connsiteY6" fmla="*/ 314325 h 371475"/>
                <a:gd name="connsiteX7" fmla="*/ 61912 w 174268"/>
                <a:gd name="connsiteY7" fmla="*/ 371475 h 371475"/>
                <a:gd name="connsiteX8" fmla="*/ 19050 w 174268"/>
                <a:gd name="connsiteY8" fmla="*/ 276225 h 371475"/>
                <a:gd name="connsiteX9" fmla="*/ 28576 w 174268"/>
                <a:gd name="connsiteY9" fmla="*/ 216694 h 371475"/>
                <a:gd name="connsiteX10" fmla="*/ 0 w 174268"/>
                <a:gd name="connsiteY10" fmla="*/ 157162 h 371475"/>
                <a:gd name="connsiteX11" fmla="*/ 64294 w 174268"/>
                <a:gd name="connsiteY11" fmla="*/ 0 h 371475"/>
                <a:gd name="connsiteX0" fmla="*/ 64294 w 174846"/>
                <a:gd name="connsiteY0" fmla="*/ 10072 h 379166"/>
                <a:gd name="connsiteX1" fmla="*/ 173831 w 174846"/>
                <a:gd name="connsiteY1" fmla="*/ 12454 h 379166"/>
                <a:gd name="connsiteX2" fmla="*/ 119063 w 174846"/>
                <a:gd name="connsiteY2" fmla="*/ 171997 h 379166"/>
                <a:gd name="connsiteX3" fmla="*/ 150019 w 174846"/>
                <a:gd name="connsiteY3" fmla="*/ 222003 h 379166"/>
                <a:gd name="connsiteX4" fmla="*/ 128588 w 174846"/>
                <a:gd name="connsiteY4" fmla="*/ 269628 h 379166"/>
                <a:gd name="connsiteX5" fmla="*/ 140493 w 174846"/>
                <a:gd name="connsiteY5" fmla="*/ 310110 h 379166"/>
                <a:gd name="connsiteX6" fmla="*/ 97632 w 174846"/>
                <a:gd name="connsiteY6" fmla="*/ 322016 h 379166"/>
                <a:gd name="connsiteX7" fmla="*/ 61912 w 174846"/>
                <a:gd name="connsiteY7" fmla="*/ 379166 h 379166"/>
                <a:gd name="connsiteX8" fmla="*/ 19050 w 174846"/>
                <a:gd name="connsiteY8" fmla="*/ 283916 h 379166"/>
                <a:gd name="connsiteX9" fmla="*/ 28576 w 174846"/>
                <a:gd name="connsiteY9" fmla="*/ 224385 h 379166"/>
                <a:gd name="connsiteX10" fmla="*/ 0 w 174846"/>
                <a:gd name="connsiteY10" fmla="*/ 164853 h 379166"/>
                <a:gd name="connsiteX11" fmla="*/ 64294 w 174846"/>
                <a:gd name="connsiteY11" fmla="*/ 10072 h 379166"/>
                <a:gd name="connsiteX0" fmla="*/ 64294 w 173890"/>
                <a:gd name="connsiteY0" fmla="*/ 10002 h 379096"/>
                <a:gd name="connsiteX1" fmla="*/ 173831 w 173890"/>
                <a:gd name="connsiteY1" fmla="*/ 12384 h 379096"/>
                <a:gd name="connsiteX2" fmla="*/ 119063 w 173890"/>
                <a:gd name="connsiteY2" fmla="*/ 171927 h 379096"/>
                <a:gd name="connsiteX3" fmla="*/ 150019 w 173890"/>
                <a:gd name="connsiteY3" fmla="*/ 221933 h 379096"/>
                <a:gd name="connsiteX4" fmla="*/ 128588 w 173890"/>
                <a:gd name="connsiteY4" fmla="*/ 269558 h 379096"/>
                <a:gd name="connsiteX5" fmla="*/ 140493 w 173890"/>
                <a:gd name="connsiteY5" fmla="*/ 310040 h 379096"/>
                <a:gd name="connsiteX6" fmla="*/ 97632 w 173890"/>
                <a:gd name="connsiteY6" fmla="*/ 321946 h 379096"/>
                <a:gd name="connsiteX7" fmla="*/ 61912 w 173890"/>
                <a:gd name="connsiteY7" fmla="*/ 379096 h 379096"/>
                <a:gd name="connsiteX8" fmla="*/ 19050 w 173890"/>
                <a:gd name="connsiteY8" fmla="*/ 283846 h 379096"/>
                <a:gd name="connsiteX9" fmla="*/ 28576 w 173890"/>
                <a:gd name="connsiteY9" fmla="*/ 224315 h 379096"/>
                <a:gd name="connsiteX10" fmla="*/ 0 w 173890"/>
                <a:gd name="connsiteY10" fmla="*/ 164783 h 379096"/>
                <a:gd name="connsiteX11" fmla="*/ 64294 w 173890"/>
                <a:gd name="connsiteY11" fmla="*/ 10002 h 379096"/>
                <a:gd name="connsiteX0" fmla="*/ 64294 w 174271"/>
                <a:gd name="connsiteY0" fmla="*/ 0 h 369094"/>
                <a:gd name="connsiteX1" fmla="*/ 173831 w 174271"/>
                <a:gd name="connsiteY1" fmla="*/ 2382 h 369094"/>
                <a:gd name="connsiteX2" fmla="*/ 119063 w 174271"/>
                <a:gd name="connsiteY2" fmla="*/ 161925 h 369094"/>
                <a:gd name="connsiteX3" fmla="*/ 150019 w 174271"/>
                <a:gd name="connsiteY3" fmla="*/ 211931 h 369094"/>
                <a:gd name="connsiteX4" fmla="*/ 128588 w 174271"/>
                <a:gd name="connsiteY4" fmla="*/ 259556 h 369094"/>
                <a:gd name="connsiteX5" fmla="*/ 140493 w 174271"/>
                <a:gd name="connsiteY5" fmla="*/ 300038 h 369094"/>
                <a:gd name="connsiteX6" fmla="*/ 97632 w 174271"/>
                <a:gd name="connsiteY6" fmla="*/ 311944 h 369094"/>
                <a:gd name="connsiteX7" fmla="*/ 61912 w 174271"/>
                <a:gd name="connsiteY7" fmla="*/ 369094 h 369094"/>
                <a:gd name="connsiteX8" fmla="*/ 19050 w 174271"/>
                <a:gd name="connsiteY8" fmla="*/ 273844 h 369094"/>
                <a:gd name="connsiteX9" fmla="*/ 28576 w 174271"/>
                <a:gd name="connsiteY9" fmla="*/ 214313 h 369094"/>
                <a:gd name="connsiteX10" fmla="*/ 0 w 174271"/>
                <a:gd name="connsiteY10" fmla="*/ 154781 h 369094"/>
                <a:gd name="connsiteX11" fmla="*/ 64294 w 174271"/>
                <a:gd name="connsiteY11" fmla="*/ 0 h 369094"/>
                <a:gd name="connsiteX0" fmla="*/ 64294 w 175101"/>
                <a:gd name="connsiteY0" fmla="*/ 10072 h 379166"/>
                <a:gd name="connsiteX1" fmla="*/ 173831 w 175101"/>
                <a:gd name="connsiteY1" fmla="*/ 12454 h 379166"/>
                <a:gd name="connsiteX2" fmla="*/ 123826 w 175101"/>
                <a:gd name="connsiteY2" fmla="*/ 171997 h 379166"/>
                <a:gd name="connsiteX3" fmla="*/ 150019 w 175101"/>
                <a:gd name="connsiteY3" fmla="*/ 222003 h 379166"/>
                <a:gd name="connsiteX4" fmla="*/ 128588 w 175101"/>
                <a:gd name="connsiteY4" fmla="*/ 269628 h 379166"/>
                <a:gd name="connsiteX5" fmla="*/ 140493 w 175101"/>
                <a:gd name="connsiteY5" fmla="*/ 310110 h 379166"/>
                <a:gd name="connsiteX6" fmla="*/ 97632 w 175101"/>
                <a:gd name="connsiteY6" fmla="*/ 322016 h 379166"/>
                <a:gd name="connsiteX7" fmla="*/ 61912 w 175101"/>
                <a:gd name="connsiteY7" fmla="*/ 379166 h 379166"/>
                <a:gd name="connsiteX8" fmla="*/ 19050 w 175101"/>
                <a:gd name="connsiteY8" fmla="*/ 283916 h 379166"/>
                <a:gd name="connsiteX9" fmla="*/ 28576 w 175101"/>
                <a:gd name="connsiteY9" fmla="*/ 224385 h 379166"/>
                <a:gd name="connsiteX10" fmla="*/ 0 w 175101"/>
                <a:gd name="connsiteY10" fmla="*/ 164853 h 379166"/>
                <a:gd name="connsiteX11" fmla="*/ 64294 w 175101"/>
                <a:gd name="connsiteY11" fmla="*/ 10072 h 379166"/>
                <a:gd name="connsiteX0" fmla="*/ 64294 w 175795"/>
                <a:gd name="connsiteY0" fmla="*/ 0 h 369094"/>
                <a:gd name="connsiteX1" fmla="*/ 173831 w 175795"/>
                <a:gd name="connsiteY1" fmla="*/ 2382 h 369094"/>
                <a:gd name="connsiteX2" fmla="*/ 123826 w 175795"/>
                <a:gd name="connsiteY2" fmla="*/ 161925 h 369094"/>
                <a:gd name="connsiteX3" fmla="*/ 150019 w 175795"/>
                <a:gd name="connsiteY3" fmla="*/ 211931 h 369094"/>
                <a:gd name="connsiteX4" fmla="*/ 128588 w 175795"/>
                <a:gd name="connsiteY4" fmla="*/ 259556 h 369094"/>
                <a:gd name="connsiteX5" fmla="*/ 140493 w 175795"/>
                <a:gd name="connsiteY5" fmla="*/ 300038 h 369094"/>
                <a:gd name="connsiteX6" fmla="*/ 97632 w 175795"/>
                <a:gd name="connsiteY6" fmla="*/ 311944 h 369094"/>
                <a:gd name="connsiteX7" fmla="*/ 61912 w 175795"/>
                <a:gd name="connsiteY7" fmla="*/ 369094 h 369094"/>
                <a:gd name="connsiteX8" fmla="*/ 19050 w 175795"/>
                <a:gd name="connsiteY8" fmla="*/ 273844 h 369094"/>
                <a:gd name="connsiteX9" fmla="*/ 28576 w 175795"/>
                <a:gd name="connsiteY9" fmla="*/ 214313 h 369094"/>
                <a:gd name="connsiteX10" fmla="*/ 0 w 175795"/>
                <a:gd name="connsiteY10" fmla="*/ 154781 h 369094"/>
                <a:gd name="connsiteX11" fmla="*/ 64294 w 175795"/>
                <a:gd name="connsiteY11" fmla="*/ 0 h 369094"/>
                <a:gd name="connsiteX0" fmla="*/ 64294 w 174311"/>
                <a:gd name="connsiteY0" fmla="*/ 10400 h 379494"/>
                <a:gd name="connsiteX1" fmla="*/ 173831 w 174311"/>
                <a:gd name="connsiteY1" fmla="*/ 12782 h 379494"/>
                <a:gd name="connsiteX2" fmla="*/ 123826 w 174311"/>
                <a:gd name="connsiteY2" fmla="*/ 172325 h 379494"/>
                <a:gd name="connsiteX3" fmla="*/ 150019 w 174311"/>
                <a:gd name="connsiteY3" fmla="*/ 222331 h 379494"/>
                <a:gd name="connsiteX4" fmla="*/ 128588 w 174311"/>
                <a:gd name="connsiteY4" fmla="*/ 269956 h 379494"/>
                <a:gd name="connsiteX5" fmla="*/ 140493 w 174311"/>
                <a:gd name="connsiteY5" fmla="*/ 310438 h 379494"/>
                <a:gd name="connsiteX6" fmla="*/ 97632 w 174311"/>
                <a:gd name="connsiteY6" fmla="*/ 322344 h 379494"/>
                <a:gd name="connsiteX7" fmla="*/ 61912 w 174311"/>
                <a:gd name="connsiteY7" fmla="*/ 379494 h 379494"/>
                <a:gd name="connsiteX8" fmla="*/ 19050 w 174311"/>
                <a:gd name="connsiteY8" fmla="*/ 284244 h 379494"/>
                <a:gd name="connsiteX9" fmla="*/ 28576 w 174311"/>
                <a:gd name="connsiteY9" fmla="*/ 224713 h 379494"/>
                <a:gd name="connsiteX10" fmla="*/ 0 w 174311"/>
                <a:gd name="connsiteY10" fmla="*/ 165181 h 379494"/>
                <a:gd name="connsiteX11" fmla="*/ 64294 w 174311"/>
                <a:gd name="connsiteY11" fmla="*/ 10400 h 379494"/>
                <a:gd name="connsiteX0" fmla="*/ 64294 w 174479"/>
                <a:gd name="connsiteY0" fmla="*/ 0 h 369094"/>
                <a:gd name="connsiteX1" fmla="*/ 173831 w 174479"/>
                <a:gd name="connsiteY1" fmla="*/ 2382 h 369094"/>
                <a:gd name="connsiteX2" fmla="*/ 123826 w 174479"/>
                <a:gd name="connsiteY2" fmla="*/ 161925 h 369094"/>
                <a:gd name="connsiteX3" fmla="*/ 150019 w 174479"/>
                <a:gd name="connsiteY3" fmla="*/ 211931 h 369094"/>
                <a:gd name="connsiteX4" fmla="*/ 128588 w 174479"/>
                <a:gd name="connsiteY4" fmla="*/ 259556 h 369094"/>
                <a:gd name="connsiteX5" fmla="*/ 140493 w 174479"/>
                <a:gd name="connsiteY5" fmla="*/ 300038 h 369094"/>
                <a:gd name="connsiteX6" fmla="*/ 97632 w 174479"/>
                <a:gd name="connsiteY6" fmla="*/ 311944 h 369094"/>
                <a:gd name="connsiteX7" fmla="*/ 61912 w 174479"/>
                <a:gd name="connsiteY7" fmla="*/ 369094 h 369094"/>
                <a:gd name="connsiteX8" fmla="*/ 19050 w 174479"/>
                <a:gd name="connsiteY8" fmla="*/ 273844 h 369094"/>
                <a:gd name="connsiteX9" fmla="*/ 28576 w 174479"/>
                <a:gd name="connsiteY9" fmla="*/ 214313 h 369094"/>
                <a:gd name="connsiteX10" fmla="*/ 0 w 174479"/>
                <a:gd name="connsiteY10" fmla="*/ 154781 h 369094"/>
                <a:gd name="connsiteX11" fmla="*/ 64294 w 174479"/>
                <a:gd name="connsiteY11" fmla="*/ 0 h 369094"/>
                <a:gd name="connsiteX0" fmla="*/ 78581 w 188766"/>
                <a:gd name="connsiteY0" fmla="*/ 0 h 369094"/>
                <a:gd name="connsiteX1" fmla="*/ 188118 w 188766"/>
                <a:gd name="connsiteY1" fmla="*/ 2382 h 369094"/>
                <a:gd name="connsiteX2" fmla="*/ 138113 w 188766"/>
                <a:gd name="connsiteY2" fmla="*/ 161925 h 369094"/>
                <a:gd name="connsiteX3" fmla="*/ 164306 w 188766"/>
                <a:gd name="connsiteY3" fmla="*/ 211931 h 369094"/>
                <a:gd name="connsiteX4" fmla="*/ 142875 w 188766"/>
                <a:gd name="connsiteY4" fmla="*/ 259556 h 369094"/>
                <a:gd name="connsiteX5" fmla="*/ 154780 w 188766"/>
                <a:gd name="connsiteY5" fmla="*/ 300038 h 369094"/>
                <a:gd name="connsiteX6" fmla="*/ 111919 w 188766"/>
                <a:gd name="connsiteY6" fmla="*/ 311944 h 369094"/>
                <a:gd name="connsiteX7" fmla="*/ 76199 w 188766"/>
                <a:gd name="connsiteY7" fmla="*/ 369094 h 369094"/>
                <a:gd name="connsiteX8" fmla="*/ 33337 w 188766"/>
                <a:gd name="connsiteY8" fmla="*/ 273844 h 369094"/>
                <a:gd name="connsiteX9" fmla="*/ 0 w 188766"/>
                <a:gd name="connsiteY9" fmla="*/ 216695 h 369094"/>
                <a:gd name="connsiteX10" fmla="*/ 14287 w 188766"/>
                <a:gd name="connsiteY10" fmla="*/ 154781 h 369094"/>
                <a:gd name="connsiteX11" fmla="*/ 78581 w 188766"/>
                <a:gd name="connsiteY11" fmla="*/ 0 h 369094"/>
                <a:gd name="connsiteX0" fmla="*/ 78581 w 188766"/>
                <a:gd name="connsiteY0" fmla="*/ 0 h 369094"/>
                <a:gd name="connsiteX1" fmla="*/ 188118 w 188766"/>
                <a:gd name="connsiteY1" fmla="*/ 2382 h 369094"/>
                <a:gd name="connsiteX2" fmla="*/ 138113 w 188766"/>
                <a:gd name="connsiteY2" fmla="*/ 161925 h 369094"/>
                <a:gd name="connsiteX3" fmla="*/ 164306 w 188766"/>
                <a:gd name="connsiteY3" fmla="*/ 211931 h 369094"/>
                <a:gd name="connsiteX4" fmla="*/ 142875 w 188766"/>
                <a:gd name="connsiteY4" fmla="*/ 259556 h 369094"/>
                <a:gd name="connsiteX5" fmla="*/ 154780 w 188766"/>
                <a:gd name="connsiteY5" fmla="*/ 300038 h 369094"/>
                <a:gd name="connsiteX6" fmla="*/ 111919 w 188766"/>
                <a:gd name="connsiteY6" fmla="*/ 311944 h 369094"/>
                <a:gd name="connsiteX7" fmla="*/ 76199 w 188766"/>
                <a:gd name="connsiteY7" fmla="*/ 369094 h 369094"/>
                <a:gd name="connsiteX8" fmla="*/ 33337 w 188766"/>
                <a:gd name="connsiteY8" fmla="*/ 273844 h 369094"/>
                <a:gd name="connsiteX9" fmla="*/ 0 w 188766"/>
                <a:gd name="connsiteY9" fmla="*/ 216695 h 369094"/>
                <a:gd name="connsiteX10" fmla="*/ 14287 w 188766"/>
                <a:gd name="connsiteY10" fmla="*/ 154781 h 369094"/>
                <a:gd name="connsiteX11" fmla="*/ 78581 w 188766"/>
                <a:gd name="connsiteY11" fmla="*/ 0 h 369094"/>
                <a:gd name="connsiteX0" fmla="*/ 78892 w 189077"/>
                <a:gd name="connsiteY0" fmla="*/ 0 h 369094"/>
                <a:gd name="connsiteX1" fmla="*/ 188429 w 189077"/>
                <a:gd name="connsiteY1" fmla="*/ 2382 h 369094"/>
                <a:gd name="connsiteX2" fmla="*/ 138424 w 189077"/>
                <a:gd name="connsiteY2" fmla="*/ 161925 h 369094"/>
                <a:gd name="connsiteX3" fmla="*/ 164617 w 189077"/>
                <a:gd name="connsiteY3" fmla="*/ 211931 h 369094"/>
                <a:gd name="connsiteX4" fmla="*/ 143186 w 189077"/>
                <a:gd name="connsiteY4" fmla="*/ 259556 h 369094"/>
                <a:gd name="connsiteX5" fmla="*/ 155091 w 189077"/>
                <a:gd name="connsiteY5" fmla="*/ 300038 h 369094"/>
                <a:gd name="connsiteX6" fmla="*/ 112230 w 189077"/>
                <a:gd name="connsiteY6" fmla="*/ 311944 h 369094"/>
                <a:gd name="connsiteX7" fmla="*/ 76510 w 189077"/>
                <a:gd name="connsiteY7" fmla="*/ 369094 h 369094"/>
                <a:gd name="connsiteX8" fmla="*/ 33648 w 189077"/>
                <a:gd name="connsiteY8" fmla="*/ 273844 h 369094"/>
                <a:gd name="connsiteX9" fmla="*/ 311 w 189077"/>
                <a:gd name="connsiteY9" fmla="*/ 216695 h 369094"/>
                <a:gd name="connsiteX10" fmla="*/ 14598 w 189077"/>
                <a:gd name="connsiteY10" fmla="*/ 154781 h 369094"/>
                <a:gd name="connsiteX11" fmla="*/ 78892 w 189077"/>
                <a:gd name="connsiteY11" fmla="*/ 0 h 369094"/>
                <a:gd name="connsiteX0" fmla="*/ 78892 w 189699"/>
                <a:gd name="connsiteY0" fmla="*/ 8365 h 379840"/>
                <a:gd name="connsiteX1" fmla="*/ 188429 w 189699"/>
                <a:gd name="connsiteY1" fmla="*/ 13128 h 379840"/>
                <a:gd name="connsiteX2" fmla="*/ 138424 w 189699"/>
                <a:gd name="connsiteY2" fmla="*/ 172671 h 379840"/>
                <a:gd name="connsiteX3" fmla="*/ 164617 w 189699"/>
                <a:gd name="connsiteY3" fmla="*/ 222677 h 379840"/>
                <a:gd name="connsiteX4" fmla="*/ 143186 w 189699"/>
                <a:gd name="connsiteY4" fmla="*/ 270302 h 379840"/>
                <a:gd name="connsiteX5" fmla="*/ 155091 w 189699"/>
                <a:gd name="connsiteY5" fmla="*/ 310784 h 379840"/>
                <a:gd name="connsiteX6" fmla="*/ 112230 w 189699"/>
                <a:gd name="connsiteY6" fmla="*/ 322690 h 379840"/>
                <a:gd name="connsiteX7" fmla="*/ 76510 w 189699"/>
                <a:gd name="connsiteY7" fmla="*/ 379840 h 379840"/>
                <a:gd name="connsiteX8" fmla="*/ 33648 w 189699"/>
                <a:gd name="connsiteY8" fmla="*/ 284590 h 379840"/>
                <a:gd name="connsiteX9" fmla="*/ 311 w 189699"/>
                <a:gd name="connsiteY9" fmla="*/ 227441 h 379840"/>
                <a:gd name="connsiteX10" fmla="*/ 14598 w 189699"/>
                <a:gd name="connsiteY10" fmla="*/ 165527 h 379840"/>
                <a:gd name="connsiteX11" fmla="*/ 78892 w 189699"/>
                <a:gd name="connsiteY11" fmla="*/ 8365 h 379840"/>
                <a:gd name="connsiteX0" fmla="*/ 78892 w 189699"/>
                <a:gd name="connsiteY0" fmla="*/ 15518 h 386993"/>
                <a:gd name="connsiteX1" fmla="*/ 188429 w 189699"/>
                <a:gd name="connsiteY1" fmla="*/ 10756 h 386993"/>
                <a:gd name="connsiteX2" fmla="*/ 138424 w 189699"/>
                <a:gd name="connsiteY2" fmla="*/ 179824 h 386993"/>
                <a:gd name="connsiteX3" fmla="*/ 164617 w 189699"/>
                <a:gd name="connsiteY3" fmla="*/ 229830 h 386993"/>
                <a:gd name="connsiteX4" fmla="*/ 143186 w 189699"/>
                <a:gd name="connsiteY4" fmla="*/ 277455 h 386993"/>
                <a:gd name="connsiteX5" fmla="*/ 155091 w 189699"/>
                <a:gd name="connsiteY5" fmla="*/ 317937 h 386993"/>
                <a:gd name="connsiteX6" fmla="*/ 112230 w 189699"/>
                <a:gd name="connsiteY6" fmla="*/ 329843 h 386993"/>
                <a:gd name="connsiteX7" fmla="*/ 76510 w 189699"/>
                <a:gd name="connsiteY7" fmla="*/ 386993 h 386993"/>
                <a:gd name="connsiteX8" fmla="*/ 33648 w 189699"/>
                <a:gd name="connsiteY8" fmla="*/ 291743 h 386993"/>
                <a:gd name="connsiteX9" fmla="*/ 311 w 189699"/>
                <a:gd name="connsiteY9" fmla="*/ 234594 h 386993"/>
                <a:gd name="connsiteX10" fmla="*/ 14598 w 189699"/>
                <a:gd name="connsiteY10" fmla="*/ 172680 h 386993"/>
                <a:gd name="connsiteX11" fmla="*/ 78892 w 189699"/>
                <a:gd name="connsiteY11" fmla="*/ 15518 h 386993"/>
                <a:gd name="connsiteX0" fmla="*/ 78892 w 195185"/>
                <a:gd name="connsiteY0" fmla="*/ 4891 h 376366"/>
                <a:gd name="connsiteX1" fmla="*/ 188429 w 195185"/>
                <a:gd name="connsiteY1" fmla="*/ 129 h 376366"/>
                <a:gd name="connsiteX2" fmla="*/ 138424 w 195185"/>
                <a:gd name="connsiteY2" fmla="*/ 169197 h 376366"/>
                <a:gd name="connsiteX3" fmla="*/ 164617 w 195185"/>
                <a:gd name="connsiteY3" fmla="*/ 219203 h 376366"/>
                <a:gd name="connsiteX4" fmla="*/ 143186 w 195185"/>
                <a:gd name="connsiteY4" fmla="*/ 266828 h 376366"/>
                <a:gd name="connsiteX5" fmla="*/ 155091 w 195185"/>
                <a:gd name="connsiteY5" fmla="*/ 307310 h 376366"/>
                <a:gd name="connsiteX6" fmla="*/ 112230 w 195185"/>
                <a:gd name="connsiteY6" fmla="*/ 319216 h 376366"/>
                <a:gd name="connsiteX7" fmla="*/ 76510 w 195185"/>
                <a:gd name="connsiteY7" fmla="*/ 376366 h 376366"/>
                <a:gd name="connsiteX8" fmla="*/ 33648 w 195185"/>
                <a:gd name="connsiteY8" fmla="*/ 281116 h 376366"/>
                <a:gd name="connsiteX9" fmla="*/ 311 w 195185"/>
                <a:gd name="connsiteY9" fmla="*/ 223967 h 376366"/>
                <a:gd name="connsiteX10" fmla="*/ 14598 w 195185"/>
                <a:gd name="connsiteY10" fmla="*/ 162053 h 376366"/>
                <a:gd name="connsiteX11" fmla="*/ 78892 w 195185"/>
                <a:gd name="connsiteY11" fmla="*/ 4891 h 376366"/>
                <a:gd name="connsiteX0" fmla="*/ 78892 w 188508"/>
                <a:gd name="connsiteY0" fmla="*/ 5930 h 377405"/>
                <a:gd name="connsiteX1" fmla="*/ 188429 w 188508"/>
                <a:gd name="connsiteY1" fmla="*/ 1168 h 377405"/>
                <a:gd name="connsiteX2" fmla="*/ 138424 w 188508"/>
                <a:gd name="connsiteY2" fmla="*/ 170236 h 377405"/>
                <a:gd name="connsiteX3" fmla="*/ 164617 w 188508"/>
                <a:gd name="connsiteY3" fmla="*/ 220242 h 377405"/>
                <a:gd name="connsiteX4" fmla="*/ 143186 w 188508"/>
                <a:gd name="connsiteY4" fmla="*/ 267867 h 377405"/>
                <a:gd name="connsiteX5" fmla="*/ 155091 w 188508"/>
                <a:gd name="connsiteY5" fmla="*/ 308349 h 377405"/>
                <a:gd name="connsiteX6" fmla="*/ 112230 w 188508"/>
                <a:gd name="connsiteY6" fmla="*/ 320255 h 377405"/>
                <a:gd name="connsiteX7" fmla="*/ 76510 w 188508"/>
                <a:gd name="connsiteY7" fmla="*/ 377405 h 377405"/>
                <a:gd name="connsiteX8" fmla="*/ 33648 w 188508"/>
                <a:gd name="connsiteY8" fmla="*/ 282155 h 377405"/>
                <a:gd name="connsiteX9" fmla="*/ 311 w 188508"/>
                <a:gd name="connsiteY9" fmla="*/ 225006 h 377405"/>
                <a:gd name="connsiteX10" fmla="*/ 14598 w 188508"/>
                <a:gd name="connsiteY10" fmla="*/ 163092 h 377405"/>
                <a:gd name="connsiteX11" fmla="*/ 78892 w 188508"/>
                <a:gd name="connsiteY11" fmla="*/ 5930 h 377405"/>
                <a:gd name="connsiteX0" fmla="*/ 78892 w 188508"/>
                <a:gd name="connsiteY0" fmla="*/ 3788 h 375263"/>
                <a:gd name="connsiteX1" fmla="*/ 188429 w 188508"/>
                <a:gd name="connsiteY1" fmla="*/ 1408 h 375263"/>
                <a:gd name="connsiteX2" fmla="*/ 138424 w 188508"/>
                <a:gd name="connsiteY2" fmla="*/ 168094 h 375263"/>
                <a:gd name="connsiteX3" fmla="*/ 164617 w 188508"/>
                <a:gd name="connsiteY3" fmla="*/ 218100 h 375263"/>
                <a:gd name="connsiteX4" fmla="*/ 143186 w 188508"/>
                <a:gd name="connsiteY4" fmla="*/ 265725 h 375263"/>
                <a:gd name="connsiteX5" fmla="*/ 155091 w 188508"/>
                <a:gd name="connsiteY5" fmla="*/ 306207 h 375263"/>
                <a:gd name="connsiteX6" fmla="*/ 112230 w 188508"/>
                <a:gd name="connsiteY6" fmla="*/ 318113 h 375263"/>
                <a:gd name="connsiteX7" fmla="*/ 76510 w 188508"/>
                <a:gd name="connsiteY7" fmla="*/ 375263 h 375263"/>
                <a:gd name="connsiteX8" fmla="*/ 33648 w 188508"/>
                <a:gd name="connsiteY8" fmla="*/ 280013 h 375263"/>
                <a:gd name="connsiteX9" fmla="*/ 311 w 188508"/>
                <a:gd name="connsiteY9" fmla="*/ 222864 h 375263"/>
                <a:gd name="connsiteX10" fmla="*/ 14598 w 188508"/>
                <a:gd name="connsiteY10" fmla="*/ 160950 h 375263"/>
                <a:gd name="connsiteX11" fmla="*/ 78892 w 188508"/>
                <a:gd name="connsiteY11" fmla="*/ 3788 h 375263"/>
                <a:gd name="connsiteX0" fmla="*/ 78892 w 186132"/>
                <a:gd name="connsiteY0" fmla="*/ 26 h 371501"/>
                <a:gd name="connsiteX1" fmla="*/ 186048 w 186132"/>
                <a:gd name="connsiteY1" fmla="*/ 2408 h 371501"/>
                <a:gd name="connsiteX2" fmla="*/ 138424 w 186132"/>
                <a:gd name="connsiteY2" fmla="*/ 164332 h 371501"/>
                <a:gd name="connsiteX3" fmla="*/ 164617 w 186132"/>
                <a:gd name="connsiteY3" fmla="*/ 214338 h 371501"/>
                <a:gd name="connsiteX4" fmla="*/ 143186 w 186132"/>
                <a:gd name="connsiteY4" fmla="*/ 261963 h 371501"/>
                <a:gd name="connsiteX5" fmla="*/ 155091 w 186132"/>
                <a:gd name="connsiteY5" fmla="*/ 302445 h 371501"/>
                <a:gd name="connsiteX6" fmla="*/ 112230 w 186132"/>
                <a:gd name="connsiteY6" fmla="*/ 314351 h 371501"/>
                <a:gd name="connsiteX7" fmla="*/ 76510 w 186132"/>
                <a:gd name="connsiteY7" fmla="*/ 371501 h 371501"/>
                <a:gd name="connsiteX8" fmla="*/ 33648 w 186132"/>
                <a:gd name="connsiteY8" fmla="*/ 276251 h 371501"/>
                <a:gd name="connsiteX9" fmla="*/ 311 w 186132"/>
                <a:gd name="connsiteY9" fmla="*/ 219102 h 371501"/>
                <a:gd name="connsiteX10" fmla="*/ 14598 w 186132"/>
                <a:gd name="connsiteY10" fmla="*/ 157188 h 371501"/>
                <a:gd name="connsiteX11" fmla="*/ 78892 w 186132"/>
                <a:gd name="connsiteY11" fmla="*/ 26 h 37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132" h="371501">
                  <a:moveTo>
                    <a:pt x="78892" y="26"/>
                  </a:moveTo>
                  <a:cubicBezTo>
                    <a:pt x="115404" y="1614"/>
                    <a:pt x="183584" y="-2279"/>
                    <a:pt x="186048" y="2408"/>
                  </a:cubicBezTo>
                  <a:cubicBezTo>
                    <a:pt x="188236" y="6571"/>
                    <a:pt x="147155" y="132582"/>
                    <a:pt x="138424" y="164332"/>
                  </a:cubicBezTo>
                  <a:cubicBezTo>
                    <a:pt x="159458" y="177826"/>
                    <a:pt x="163823" y="198066"/>
                    <a:pt x="164617" y="214338"/>
                  </a:cubicBezTo>
                  <a:cubicBezTo>
                    <a:pt x="165411" y="230610"/>
                    <a:pt x="144774" y="247279"/>
                    <a:pt x="143186" y="261963"/>
                  </a:cubicBezTo>
                  <a:cubicBezTo>
                    <a:pt x="141598" y="276647"/>
                    <a:pt x="160250" y="293714"/>
                    <a:pt x="155091" y="302445"/>
                  </a:cubicBezTo>
                  <a:cubicBezTo>
                    <a:pt x="149932" y="311176"/>
                    <a:pt x="125327" y="302842"/>
                    <a:pt x="112230" y="314351"/>
                  </a:cubicBezTo>
                  <a:cubicBezTo>
                    <a:pt x="99133" y="325860"/>
                    <a:pt x="80876" y="366342"/>
                    <a:pt x="76510" y="371501"/>
                  </a:cubicBezTo>
                  <a:lnTo>
                    <a:pt x="33648" y="276251"/>
                  </a:lnTo>
                  <a:cubicBezTo>
                    <a:pt x="22536" y="257201"/>
                    <a:pt x="4279" y="250059"/>
                    <a:pt x="311" y="219102"/>
                  </a:cubicBezTo>
                  <a:cubicBezTo>
                    <a:pt x="-2070" y="188939"/>
                    <a:pt x="9836" y="177826"/>
                    <a:pt x="14598" y="157188"/>
                  </a:cubicBezTo>
                  <a:lnTo>
                    <a:pt x="78892" y="2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79646">
                    <a:lumMod val="60000"/>
                    <a:lumOff val="40000"/>
                  </a:srgbClr>
                </a:gs>
                <a:gs pos="98000">
                  <a:srgbClr val="F79646">
                    <a:lumMod val="75000"/>
                  </a:srgbClr>
                </a:gs>
                <a:gs pos="86000">
                  <a:srgbClr val="F79646">
                    <a:lumMod val="60000"/>
                    <a:lumOff val="40000"/>
                  </a:srgbClr>
                </a:gs>
                <a:gs pos="68750">
                  <a:srgbClr val="F79646">
                    <a:lumMod val="75000"/>
                  </a:srgbClr>
                </a:gs>
                <a:gs pos="59583">
                  <a:srgbClr val="F79646">
                    <a:lumMod val="60000"/>
                    <a:lumOff val="40000"/>
                  </a:srgbClr>
                </a:gs>
                <a:gs pos="51000">
                  <a:srgbClr val="F79646">
                    <a:lumMod val="75000"/>
                  </a:srgbClr>
                </a:gs>
                <a:gs pos="40000">
                  <a:srgbClr val="F79646">
                    <a:lumMod val="60000"/>
                    <a:lumOff val="40000"/>
                  </a:srgbClr>
                </a:gs>
                <a:gs pos="30000">
                  <a:srgbClr val="F79646">
                    <a:lumMod val="75000"/>
                  </a:srgbClr>
                </a:gs>
                <a:gs pos="20000">
                  <a:srgbClr val="F79646">
                    <a:lumMod val="60000"/>
                    <a:lumOff val="40000"/>
                  </a:srgbClr>
                </a:gs>
                <a:gs pos="10000">
                  <a:srgbClr val="F79646">
                    <a:lumMod val="7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82" name="フリーフォーム 198">
              <a:extLst>
                <a:ext uri="{FF2B5EF4-FFF2-40B4-BE49-F238E27FC236}">
                  <a16:creationId xmlns:a16="http://schemas.microsoft.com/office/drawing/2014/main" id="{7DC48CD1-707A-9EF3-55D6-C22025218D63}"/>
                </a:ext>
              </a:extLst>
            </p:cNvPr>
            <p:cNvSpPr/>
            <p:nvPr/>
          </p:nvSpPr>
          <p:spPr>
            <a:xfrm flipH="1">
              <a:off x="18819393" y="12014323"/>
              <a:ext cx="480607" cy="644750"/>
            </a:xfrm>
            <a:custGeom>
              <a:avLst/>
              <a:gdLst>
                <a:gd name="connsiteX0" fmla="*/ 98425 w 98425"/>
                <a:gd name="connsiteY0" fmla="*/ 0 h 146050"/>
                <a:gd name="connsiteX1" fmla="*/ 53975 w 98425"/>
                <a:gd name="connsiteY1" fmla="*/ 92075 h 146050"/>
                <a:gd name="connsiteX2" fmla="*/ 0 w 984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25" h="146050">
                  <a:moveTo>
                    <a:pt x="98425" y="0"/>
                  </a:moveTo>
                  <a:cubicBezTo>
                    <a:pt x="84402" y="33866"/>
                    <a:pt x="70379" y="67733"/>
                    <a:pt x="53975" y="92075"/>
                  </a:cubicBezTo>
                  <a:cubicBezTo>
                    <a:pt x="37571" y="116417"/>
                    <a:pt x="18785" y="131233"/>
                    <a:pt x="0" y="14605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prstDash val="sysDash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83" name="フリーフォーム 199">
              <a:extLst>
                <a:ext uri="{FF2B5EF4-FFF2-40B4-BE49-F238E27FC236}">
                  <a16:creationId xmlns:a16="http://schemas.microsoft.com/office/drawing/2014/main" id="{A5B50E64-33DE-D20D-A04D-0A9F57A6C349}"/>
                </a:ext>
              </a:extLst>
            </p:cNvPr>
            <p:cNvSpPr/>
            <p:nvPr/>
          </p:nvSpPr>
          <p:spPr>
            <a:xfrm flipH="1" flipV="1">
              <a:off x="18868960" y="12943862"/>
              <a:ext cx="480607" cy="596331"/>
            </a:xfrm>
            <a:custGeom>
              <a:avLst/>
              <a:gdLst>
                <a:gd name="connsiteX0" fmla="*/ 98425 w 98425"/>
                <a:gd name="connsiteY0" fmla="*/ 0 h 146050"/>
                <a:gd name="connsiteX1" fmla="*/ 53975 w 98425"/>
                <a:gd name="connsiteY1" fmla="*/ 92075 h 146050"/>
                <a:gd name="connsiteX2" fmla="*/ 0 w 984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25" h="146050">
                  <a:moveTo>
                    <a:pt x="98425" y="0"/>
                  </a:moveTo>
                  <a:cubicBezTo>
                    <a:pt x="84402" y="33866"/>
                    <a:pt x="70379" y="67733"/>
                    <a:pt x="53975" y="92075"/>
                  </a:cubicBezTo>
                  <a:cubicBezTo>
                    <a:pt x="37571" y="116417"/>
                    <a:pt x="18785" y="131233"/>
                    <a:pt x="0" y="14605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prstDash val="sysDash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84" name="円/楕円 200">
              <a:extLst>
                <a:ext uri="{FF2B5EF4-FFF2-40B4-BE49-F238E27FC236}">
                  <a16:creationId xmlns:a16="http://schemas.microsoft.com/office/drawing/2014/main" id="{79C2A0B7-39F7-4C97-31D5-13D5E84C2F6A}"/>
                </a:ext>
              </a:extLst>
            </p:cNvPr>
            <p:cNvSpPr/>
            <p:nvPr/>
          </p:nvSpPr>
          <p:spPr>
            <a:xfrm>
              <a:off x="18761990" y="11850193"/>
              <a:ext cx="156113" cy="1561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85" name="円/楕円 201">
              <a:extLst>
                <a:ext uri="{FF2B5EF4-FFF2-40B4-BE49-F238E27FC236}">
                  <a16:creationId xmlns:a16="http://schemas.microsoft.com/office/drawing/2014/main" id="{D5725C59-1B5D-E3F6-569C-5F4A727AF9DA}"/>
                </a:ext>
              </a:extLst>
            </p:cNvPr>
            <p:cNvSpPr/>
            <p:nvPr/>
          </p:nvSpPr>
          <p:spPr>
            <a:xfrm>
              <a:off x="18683931" y="11804476"/>
              <a:ext cx="156113" cy="1561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86" name="フリーフォーム 202">
              <a:extLst>
                <a:ext uri="{FF2B5EF4-FFF2-40B4-BE49-F238E27FC236}">
                  <a16:creationId xmlns:a16="http://schemas.microsoft.com/office/drawing/2014/main" id="{B24C6386-6547-17B6-898E-DF0B21D30B49}"/>
                </a:ext>
              </a:extLst>
            </p:cNvPr>
            <p:cNvSpPr/>
            <p:nvPr/>
          </p:nvSpPr>
          <p:spPr>
            <a:xfrm>
              <a:off x="18483897" y="10889836"/>
              <a:ext cx="233752" cy="319316"/>
            </a:xfrm>
            <a:custGeom>
              <a:avLst/>
              <a:gdLst>
                <a:gd name="connsiteX0" fmla="*/ 98425 w 98425"/>
                <a:gd name="connsiteY0" fmla="*/ 0 h 146050"/>
                <a:gd name="connsiteX1" fmla="*/ 53975 w 98425"/>
                <a:gd name="connsiteY1" fmla="*/ 92075 h 146050"/>
                <a:gd name="connsiteX2" fmla="*/ 0 w 984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25" h="146050">
                  <a:moveTo>
                    <a:pt x="98425" y="0"/>
                  </a:moveTo>
                  <a:cubicBezTo>
                    <a:pt x="84402" y="33866"/>
                    <a:pt x="70379" y="67733"/>
                    <a:pt x="53975" y="92075"/>
                  </a:cubicBezTo>
                  <a:cubicBezTo>
                    <a:pt x="37571" y="116417"/>
                    <a:pt x="18785" y="131233"/>
                    <a:pt x="0" y="146050"/>
                  </a:cubicBezTo>
                </a:path>
              </a:pathLst>
            </a:custGeom>
            <a:noFill/>
            <a:ln w="25400">
              <a:solidFill>
                <a:schemeClr val="accent2">
                  <a:lumMod val="50000"/>
                </a:schemeClr>
              </a:solidFill>
              <a:prstDash val="sysDash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87" name="フリーフォーム 203">
              <a:extLst>
                <a:ext uri="{FF2B5EF4-FFF2-40B4-BE49-F238E27FC236}">
                  <a16:creationId xmlns:a16="http://schemas.microsoft.com/office/drawing/2014/main" id="{64D258BB-3B6A-F695-E309-83646F83A5C9}"/>
                </a:ext>
              </a:extLst>
            </p:cNvPr>
            <p:cNvSpPr/>
            <p:nvPr/>
          </p:nvSpPr>
          <p:spPr>
            <a:xfrm>
              <a:off x="18718647" y="10197258"/>
              <a:ext cx="378440" cy="693805"/>
            </a:xfrm>
            <a:custGeom>
              <a:avLst/>
              <a:gdLst>
                <a:gd name="connsiteX0" fmla="*/ 85725 w 85725"/>
                <a:gd name="connsiteY0" fmla="*/ 0 h 157162"/>
                <a:gd name="connsiteX1" fmla="*/ 26194 w 85725"/>
                <a:gd name="connsiteY1" fmla="*/ 66675 h 157162"/>
                <a:gd name="connsiteX2" fmla="*/ 19050 w 85725"/>
                <a:gd name="connsiteY2" fmla="*/ 126206 h 157162"/>
                <a:gd name="connsiteX3" fmla="*/ 0 w 85725"/>
                <a:gd name="connsiteY3" fmla="*/ 157162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725" h="157162">
                  <a:moveTo>
                    <a:pt x="85725" y="0"/>
                  </a:moveTo>
                  <a:cubicBezTo>
                    <a:pt x="61515" y="22820"/>
                    <a:pt x="37306" y="45641"/>
                    <a:pt x="26194" y="66675"/>
                  </a:cubicBezTo>
                  <a:cubicBezTo>
                    <a:pt x="15082" y="87709"/>
                    <a:pt x="23416" y="111125"/>
                    <a:pt x="19050" y="126206"/>
                  </a:cubicBezTo>
                  <a:cubicBezTo>
                    <a:pt x="14684" y="141287"/>
                    <a:pt x="7342" y="149224"/>
                    <a:pt x="0" y="157162"/>
                  </a:cubicBezTo>
                </a:path>
              </a:pathLst>
            </a:cu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88" name="円/楕円 204">
              <a:extLst>
                <a:ext uri="{FF2B5EF4-FFF2-40B4-BE49-F238E27FC236}">
                  <a16:creationId xmlns:a16="http://schemas.microsoft.com/office/drawing/2014/main" id="{E3F1FB96-EB1D-F74D-6125-AD55902463A8}"/>
                </a:ext>
              </a:extLst>
            </p:cNvPr>
            <p:cNvSpPr/>
            <p:nvPr/>
          </p:nvSpPr>
          <p:spPr>
            <a:xfrm>
              <a:off x="19182130" y="9950916"/>
              <a:ext cx="306553" cy="30655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89" name="円/楕円 205">
              <a:extLst>
                <a:ext uri="{FF2B5EF4-FFF2-40B4-BE49-F238E27FC236}">
                  <a16:creationId xmlns:a16="http://schemas.microsoft.com/office/drawing/2014/main" id="{6852FF1B-16F2-8EC9-8D07-E5CCA8BA6989}"/>
                </a:ext>
              </a:extLst>
            </p:cNvPr>
            <p:cNvSpPr/>
            <p:nvPr/>
          </p:nvSpPr>
          <p:spPr>
            <a:xfrm>
              <a:off x="19028851" y="9861141"/>
              <a:ext cx="306553" cy="30655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90" name="フリーフォーム 206">
              <a:extLst>
                <a:ext uri="{FF2B5EF4-FFF2-40B4-BE49-F238E27FC236}">
                  <a16:creationId xmlns:a16="http://schemas.microsoft.com/office/drawing/2014/main" id="{1CD91CD6-892E-B7FB-2807-DB6A8AF593DC}"/>
                </a:ext>
              </a:extLst>
            </p:cNvPr>
            <p:cNvSpPr/>
            <p:nvPr/>
          </p:nvSpPr>
          <p:spPr>
            <a:xfrm>
              <a:off x="18369489" y="13515392"/>
              <a:ext cx="434505" cy="644750"/>
            </a:xfrm>
            <a:custGeom>
              <a:avLst/>
              <a:gdLst>
                <a:gd name="connsiteX0" fmla="*/ 98425 w 98425"/>
                <a:gd name="connsiteY0" fmla="*/ 0 h 146050"/>
                <a:gd name="connsiteX1" fmla="*/ 53975 w 98425"/>
                <a:gd name="connsiteY1" fmla="*/ 92075 h 146050"/>
                <a:gd name="connsiteX2" fmla="*/ 0 w 984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25" h="146050">
                  <a:moveTo>
                    <a:pt x="98425" y="0"/>
                  </a:moveTo>
                  <a:cubicBezTo>
                    <a:pt x="84402" y="33866"/>
                    <a:pt x="70379" y="67733"/>
                    <a:pt x="53975" y="92075"/>
                  </a:cubicBezTo>
                  <a:cubicBezTo>
                    <a:pt x="37571" y="116417"/>
                    <a:pt x="18785" y="131233"/>
                    <a:pt x="0" y="146050"/>
                  </a:cubicBezTo>
                </a:path>
              </a:pathLst>
            </a:custGeom>
            <a:noFill/>
            <a:ln w="31750">
              <a:solidFill>
                <a:schemeClr val="accent4"/>
              </a:solidFill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91" name="円/楕円 207">
              <a:extLst>
                <a:ext uri="{FF2B5EF4-FFF2-40B4-BE49-F238E27FC236}">
                  <a16:creationId xmlns:a16="http://schemas.microsoft.com/office/drawing/2014/main" id="{3BD094E9-D78C-A130-65A3-8437D1BF357B}"/>
                </a:ext>
              </a:extLst>
            </p:cNvPr>
            <p:cNvSpPr/>
            <p:nvPr/>
          </p:nvSpPr>
          <p:spPr>
            <a:xfrm>
              <a:off x="18785926" y="13536511"/>
              <a:ext cx="156113" cy="1561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92" name="円/楕円 208">
              <a:extLst>
                <a:ext uri="{FF2B5EF4-FFF2-40B4-BE49-F238E27FC236}">
                  <a16:creationId xmlns:a16="http://schemas.microsoft.com/office/drawing/2014/main" id="{C51487C2-CB64-E7BA-AC41-8F6BAFAC6F08}"/>
                </a:ext>
              </a:extLst>
            </p:cNvPr>
            <p:cNvSpPr/>
            <p:nvPr/>
          </p:nvSpPr>
          <p:spPr>
            <a:xfrm>
              <a:off x="18707867" y="13490793"/>
              <a:ext cx="156113" cy="1561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93" name="フリーフォーム 209">
              <a:extLst>
                <a:ext uri="{FF2B5EF4-FFF2-40B4-BE49-F238E27FC236}">
                  <a16:creationId xmlns:a16="http://schemas.microsoft.com/office/drawing/2014/main" id="{3476E96F-36C1-850E-4232-5EFA0F4B11B2}"/>
                </a:ext>
              </a:extLst>
            </p:cNvPr>
            <p:cNvSpPr/>
            <p:nvPr/>
          </p:nvSpPr>
          <p:spPr>
            <a:xfrm flipH="1">
              <a:off x="23170199" y="12484392"/>
              <a:ext cx="725192" cy="322375"/>
            </a:xfrm>
            <a:custGeom>
              <a:avLst/>
              <a:gdLst>
                <a:gd name="connsiteX0" fmla="*/ 98425 w 98425"/>
                <a:gd name="connsiteY0" fmla="*/ 0 h 146050"/>
                <a:gd name="connsiteX1" fmla="*/ 53975 w 98425"/>
                <a:gd name="connsiteY1" fmla="*/ 92075 h 146050"/>
                <a:gd name="connsiteX2" fmla="*/ 0 w 984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25" h="146050">
                  <a:moveTo>
                    <a:pt x="98425" y="0"/>
                  </a:moveTo>
                  <a:cubicBezTo>
                    <a:pt x="84402" y="33866"/>
                    <a:pt x="70379" y="67733"/>
                    <a:pt x="53975" y="92075"/>
                  </a:cubicBezTo>
                  <a:cubicBezTo>
                    <a:pt x="37571" y="116417"/>
                    <a:pt x="18785" y="131233"/>
                    <a:pt x="0" y="14605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prstDash val="sysDash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94" name="円/楕円 210">
              <a:extLst>
                <a:ext uri="{FF2B5EF4-FFF2-40B4-BE49-F238E27FC236}">
                  <a16:creationId xmlns:a16="http://schemas.microsoft.com/office/drawing/2014/main" id="{C00C2BA4-541E-07EA-D162-C3FB3A654B82}"/>
                </a:ext>
              </a:extLst>
            </p:cNvPr>
            <p:cNvSpPr/>
            <p:nvPr/>
          </p:nvSpPr>
          <p:spPr>
            <a:xfrm>
              <a:off x="22972995" y="12295174"/>
              <a:ext cx="156113" cy="1561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95" name="円/楕円 211">
              <a:extLst>
                <a:ext uri="{FF2B5EF4-FFF2-40B4-BE49-F238E27FC236}">
                  <a16:creationId xmlns:a16="http://schemas.microsoft.com/office/drawing/2014/main" id="{6BC48CD1-AB39-2BA9-0806-9DA5EBC5CE24}"/>
                </a:ext>
              </a:extLst>
            </p:cNvPr>
            <p:cNvSpPr/>
            <p:nvPr/>
          </p:nvSpPr>
          <p:spPr>
            <a:xfrm>
              <a:off x="22894936" y="12249457"/>
              <a:ext cx="156113" cy="1561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96" name="フリーフォーム 212">
              <a:extLst>
                <a:ext uri="{FF2B5EF4-FFF2-40B4-BE49-F238E27FC236}">
                  <a16:creationId xmlns:a16="http://schemas.microsoft.com/office/drawing/2014/main" id="{0D4D000D-E6CE-F961-F247-EC0A7E027F53}"/>
                </a:ext>
              </a:extLst>
            </p:cNvPr>
            <p:cNvSpPr/>
            <p:nvPr/>
          </p:nvSpPr>
          <p:spPr>
            <a:xfrm>
              <a:off x="18330610" y="10782822"/>
              <a:ext cx="227550" cy="311246"/>
            </a:xfrm>
            <a:custGeom>
              <a:avLst/>
              <a:gdLst>
                <a:gd name="connsiteX0" fmla="*/ 0 w 80963"/>
                <a:gd name="connsiteY0" fmla="*/ 92868 h 92868"/>
                <a:gd name="connsiteX1" fmla="*/ 57150 w 80963"/>
                <a:gd name="connsiteY1" fmla="*/ 33337 h 92868"/>
                <a:gd name="connsiteX2" fmla="*/ 80963 w 80963"/>
                <a:gd name="connsiteY2" fmla="*/ 0 h 9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963" h="92868">
                  <a:moveTo>
                    <a:pt x="0" y="92868"/>
                  </a:moveTo>
                  <a:cubicBezTo>
                    <a:pt x="21828" y="70841"/>
                    <a:pt x="43656" y="48815"/>
                    <a:pt x="57150" y="33337"/>
                  </a:cubicBezTo>
                  <a:cubicBezTo>
                    <a:pt x="70644" y="17859"/>
                    <a:pt x="75803" y="8929"/>
                    <a:pt x="80963" y="0"/>
                  </a:cubicBezTo>
                </a:path>
              </a:pathLst>
            </a:custGeom>
            <a:noFill/>
            <a:ln w="25400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97" name="フリーフォーム 213">
              <a:extLst>
                <a:ext uri="{FF2B5EF4-FFF2-40B4-BE49-F238E27FC236}">
                  <a16:creationId xmlns:a16="http://schemas.microsoft.com/office/drawing/2014/main" id="{28DFFC54-A833-F95A-68B4-59695C4BAE24}"/>
                </a:ext>
              </a:extLst>
            </p:cNvPr>
            <p:cNvSpPr/>
            <p:nvPr/>
          </p:nvSpPr>
          <p:spPr>
            <a:xfrm>
              <a:off x="18539949" y="10155209"/>
              <a:ext cx="233408" cy="683294"/>
            </a:xfrm>
            <a:custGeom>
              <a:avLst/>
              <a:gdLst>
                <a:gd name="connsiteX0" fmla="*/ 0 w 52872"/>
                <a:gd name="connsiteY0" fmla="*/ 154781 h 154781"/>
                <a:gd name="connsiteX1" fmla="*/ 26194 w 52872"/>
                <a:gd name="connsiteY1" fmla="*/ 80962 h 154781"/>
                <a:gd name="connsiteX2" fmla="*/ 52387 w 52872"/>
                <a:gd name="connsiteY2" fmla="*/ 45243 h 154781"/>
                <a:gd name="connsiteX3" fmla="*/ 2381 w 52872"/>
                <a:gd name="connsiteY3" fmla="*/ 0 h 154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872" h="154781">
                  <a:moveTo>
                    <a:pt x="0" y="154781"/>
                  </a:moveTo>
                  <a:cubicBezTo>
                    <a:pt x="8731" y="126999"/>
                    <a:pt x="17463" y="99218"/>
                    <a:pt x="26194" y="80962"/>
                  </a:cubicBezTo>
                  <a:cubicBezTo>
                    <a:pt x="34925" y="62706"/>
                    <a:pt x="56356" y="58737"/>
                    <a:pt x="52387" y="45243"/>
                  </a:cubicBezTo>
                  <a:cubicBezTo>
                    <a:pt x="48418" y="31749"/>
                    <a:pt x="25399" y="15874"/>
                    <a:pt x="2381" y="0"/>
                  </a:cubicBezTo>
                </a:path>
              </a:pathLst>
            </a:custGeom>
            <a:noFill/>
            <a:ln w="25400">
              <a:solidFill>
                <a:schemeClr val="accent4"/>
              </a:solidFill>
              <a:headEnd w="lg" len="lg"/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698" name="円/楕円 214">
              <a:extLst>
                <a:ext uri="{FF2B5EF4-FFF2-40B4-BE49-F238E27FC236}">
                  <a16:creationId xmlns:a16="http://schemas.microsoft.com/office/drawing/2014/main" id="{77C432DD-B147-9874-ABE5-3BC2A6E7D2B3}"/>
                </a:ext>
              </a:extLst>
            </p:cNvPr>
            <p:cNvSpPr/>
            <p:nvPr/>
          </p:nvSpPr>
          <p:spPr>
            <a:xfrm>
              <a:off x="18359380" y="9796211"/>
              <a:ext cx="306553" cy="30655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699" name="円/楕円 215">
              <a:extLst>
                <a:ext uri="{FF2B5EF4-FFF2-40B4-BE49-F238E27FC236}">
                  <a16:creationId xmlns:a16="http://schemas.microsoft.com/office/drawing/2014/main" id="{9AB6E722-3A6C-D980-06E5-67DD7E3241A4}"/>
                </a:ext>
              </a:extLst>
            </p:cNvPr>
            <p:cNvSpPr/>
            <p:nvPr/>
          </p:nvSpPr>
          <p:spPr>
            <a:xfrm>
              <a:off x="18207849" y="9848122"/>
              <a:ext cx="306553" cy="306553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00" name="テキスト ボックス 699">
              <a:extLst>
                <a:ext uri="{FF2B5EF4-FFF2-40B4-BE49-F238E27FC236}">
                  <a16:creationId xmlns:a16="http://schemas.microsoft.com/office/drawing/2014/main" id="{EBE925BE-3888-1D0F-5955-EAF392C2A996}"/>
                </a:ext>
              </a:extLst>
            </p:cNvPr>
            <p:cNvSpPr txBox="1"/>
            <p:nvPr/>
          </p:nvSpPr>
          <p:spPr>
            <a:xfrm>
              <a:off x="17475984" y="9350480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CO</a:t>
              </a:r>
              <a:endParaRPr lang="ja-JP" altLang="en-US" sz="3200" dirty="0">
                <a:solidFill>
                  <a:srgbClr val="3A1D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01" name="フリーフォーム 217">
              <a:extLst>
                <a:ext uri="{FF2B5EF4-FFF2-40B4-BE49-F238E27FC236}">
                  <a16:creationId xmlns:a16="http://schemas.microsoft.com/office/drawing/2014/main" id="{0A4624B6-7208-F333-775D-620AD305ECCF}"/>
                </a:ext>
              </a:extLst>
            </p:cNvPr>
            <p:cNvSpPr/>
            <p:nvPr/>
          </p:nvSpPr>
          <p:spPr>
            <a:xfrm>
              <a:off x="22383533" y="10877727"/>
              <a:ext cx="488889" cy="502764"/>
            </a:xfrm>
            <a:custGeom>
              <a:avLst/>
              <a:gdLst>
                <a:gd name="connsiteX0" fmla="*/ 98425 w 98425"/>
                <a:gd name="connsiteY0" fmla="*/ 0 h 146050"/>
                <a:gd name="connsiteX1" fmla="*/ 53975 w 98425"/>
                <a:gd name="connsiteY1" fmla="*/ 92075 h 146050"/>
                <a:gd name="connsiteX2" fmla="*/ 0 w 98425"/>
                <a:gd name="connsiteY2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8425" h="146050">
                  <a:moveTo>
                    <a:pt x="98425" y="0"/>
                  </a:moveTo>
                  <a:cubicBezTo>
                    <a:pt x="84402" y="33866"/>
                    <a:pt x="70379" y="67733"/>
                    <a:pt x="53975" y="92075"/>
                  </a:cubicBezTo>
                  <a:cubicBezTo>
                    <a:pt x="37571" y="116417"/>
                    <a:pt x="18785" y="131233"/>
                    <a:pt x="0" y="146050"/>
                  </a:cubicBezTo>
                </a:path>
              </a:pathLst>
            </a:custGeom>
            <a:noFill/>
            <a:ln w="28575">
              <a:solidFill>
                <a:schemeClr val="accent2">
                  <a:lumMod val="50000"/>
                </a:schemeClr>
              </a:solidFill>
              <a:prstDash val="sysDash"/>
              <a:headEnd type="none"/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6270"/>
            </a:p>
          </p:txBody>
        </p:sp>
        <p:sp>
          <p:nvSpPr>
            <p:cNvPr id="702" name="円/楕円 218">
              <a:extLst>
                <a:ext uri="{FF2B5EF4-FFF2-40B4-BE49-F238E27FC236}">
                  <a16:creationId xmlns:a16="http://schemas.microsoft.com/office/drawing/2014/main" id="{1327B739-C5C2-CA09-3207-0343D1AF0842}"/>
                </a:ext>
              </a:extLst>
            </p:cNvPr>
            <p:cNvSpPr/>
            <p:nvPr/>
          </p:nvSpPr>
          <p:spPr>
            <a:xfrm>
              <a:off x="22855103" y="10663862"/>
              <a:ext cx="156113" cy="1561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703" name="円/楕円 219">
              <a:extLst>
                <a:ext uri="{FF2B5EF4-FFF2-40B4-BE49-F238E27FC236}">
                  <a16:creationId xmlns:a16="http://schemas.microsoft.com/office/drawing/2014/main" id="{6D367A22-9AEC-B735-0EC9-A6760ECD3A17}"/>
                </a:ext>
              </a:extLst>
            </p:cNvPr>
            <p:cNvSpPr/>
            <p:nvPr/>
          </p:nvSpPr>
          <p:spPr>
            <a:xfrm>
              <a:off x="22777045" y="10618145"/>
              <a:ext cx="156113" cy="156113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rtlCol="0" anchor="ctr"/>
            <a:lstStyle/>
            <a:p>
              <a:pPr algn="ctr" defTabSz="4036710">
                <a:defRPr/>
              </a:pPr>
              <a:endParaRPr kumimoji="0" lang="ja-JP" altLang="en-US" sz="1324" kern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704" name="直線矢印コネクタ 703">
              <a:extLst>
                <a:ext uri="{FF2B5EF4-FFF2-40B4-BE49-F238E27FC236}">
                  <a16:creationId xmlns:a16="http://schemas.microsoft.com/office/drawing/2014/main" id="{DEB15B62-8B5B-134E-FCE3-497409462201}"/>
                </a:ext>
              </a:extLst>
            </p:cNvPr>
            <p:cNvCxnSpPr/>
            <p:nvPr/>
          </p:nvCxnSpPr>
          <p:spPr>
            <a:xfrm flipV="1">
              <a:off x="22518381" y="13613104"/>
              <a:ext cx="490434" cy="803384"/>
            </a:xfrm>
            <a:prstGeom prst="straightConnector1">
              <a:avLst/>
            </a:prstGeom>
            <a:ln w="28575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直線矢印コネクタ 704">
              <a:extLst>
                <a:ext uri="{FF2B5EF4-FFF2-40B4-BE49-F238E27FC236}">
                  <a16:creationId xmlns:a16="http://schemas.microsoft.com/office/drawing/2014/main" id="{B86BE5B8-8457-BFD7-2BF6-55AE7FF2BF4C}"/>
                </a:ext>
              </a:extLst>
            </p:cNvPr>
            <p:cNvCxnSpPr>
              <a:endCxn id="706" idx="2"/>
            </p:cNvCxnSpPr>
            <p:nvPr/>
          </p:nvCxnSpPr>
          <p:spPr>
            <a:xfrm flipH="1" flipV="1">
              <a:off x="16838231" y="13702124"/>
              <a:ext cx="967450" cy="846907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6" name="図 705">
              <a:extLst>
                <a:ext uri="{FF2B5EF4-FFF2-40B4-BE49-F238E27FC236}">
                  <a16:creationId xmlns:a16="http://schemas.microsoft.com/office/drawing/2014/main" id="{CA114E71-337B-052E-4139-F4AC91FAF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590" r="-1"/>
            <a:stretch/>
          </p:blipFill>
          <p:spPr>
            <a:xfrm>
              <a:off x="16475200" y="12598800"/>
              <a:ext cx="726062" cy="1103324"/>
            </a:xfrm>
            <a:prstGeom prst="rect">
              <a:avLst/>
            </a:prstGeom>
          </p:spPr>
        </p:pic>
        <p:pic>
          <p:nvPicPr>
            <p:cNvPr id="707" name="図 706">
              <a:extLst>
                <a:ext uri="{FF2B5EF4-FFF2-40B4-BE49-F238E27FC236}">
                  <a16:creationId xmlns:a16="http://schemas.microsoft.com/office/drawing/2014/main" id="{A9D0A545-E52A-122C-6CD3-600BF9C0EE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4590" r="-1"/>
            <a:stretch/>
          </p:blipFill>
          <p:spPr>
            <a:xfrm>
              <a:off x="20614760" y="12619262"/>
              <a:ext cx="726062" cy="1103324"/>
            </a:xfrm>
            <a:prstGeom prst="rect">
              <a:avLst/>
            </a:prstGeom>
          </p:spPr>
        </p:pic>
        <p:cxnSp>
          <p:nvCxnSpPr>
            <p:cNvPr id="708" name="直線矢印コネクタ 707">
              <a:extLst>
                <a:ext uri="{FF2B5EF4-FFF2-40B4-BE49-F238E27FC236}">
                  <a16:creationId xmlns:a16="http://schemas.microsoft.com/office/drawing/2014/main" id="{AAD7AA64-1000-6289-4208-9EF7ECE0A528}"/>
                </a:ext>
              </a:extLst>
            </p:cNvPr>
            <p:cNvCxnSpPr/>
            <p:nvPr/>
          </p:nvCxnSpPr>
          <p:spPr>
            <a:xfrm flipH="1" flipV="1">
              <a:off x="19044254" y="13918589"/>
              <a:ext cx="408879" cy="577489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9" name="直線矢印コネクタ 708">
              <a:extLst>
                <a:ext uri="{FF2B5EF4-FFF2-40B4-BE49-F238E27FC236}">
                  <a16:creationId xmlns:a16="http://schemas.microsoft.com/office/drawing/2014/main" id="{C128DDCC-48A1-582E-DD6E-040E7A42F71B}"/>
                </a:ext>
              </a:extLst>
            </p:cNvPr>
            <p:cNvCxnSpPr/>
            <p:nvPr/>
          </p:nvCxnSpPr>
          <p:spPr>
            <a:xfrm flipV="1">
              <a:off x="19452651" y="12761284"/>
              <a:ext cx="696039" cy="1716968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0" name="テキスト ボックス 709">
              <a:extLst>
                <a:ext uri="{FF2B5EF4-FFF2-40B4-BE49-F238E27FC236}">
                  <a16:creationId xmlns:a16="http://schemas.microsoft.com/office/drawing/2014/main" id="{B8B763D4-E9F1-F650-E83B-01649FAC2D2E}"/>
                </a:ext>
              </a:extLst>
            </p:cNvPr>
            <p:cNvSpPr txBox="1"/>
            <p:nvPr/>
          </p:nvSpPr>
          <p:spPr>
            <a:xfrm>
              <a:off x="19332313" y="9373666"/>
              <a:ext cx="6559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O</a:t>
              </a:r>
              <a:r>
                <a:rPr lang="en-US" altLang="ja-JP" sz="3200" baseline="-2500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2</a:t>
              </a:r>
              <a:endParaRPr lang="ja-JP" altLang="en-US" sz="3200" dirty="0">
                <a:solidFill>
                  <a:srgbClr val="3A1D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11" name="テキスト ボックス 710">
              <a:extLst>
                <a:ext uri="{FF2B5EF4-FFF2-40B4-BE49-F238E27FC236}">
                  <a16:creationId xmlns:a16="http://schemas.microsoft.com/office/drawing/2014/main" id="{6DC5F9C9-A71A-3D1F-EB65-0BD2D9009E4E}"/>
                </a:ext>
              </a:extLst>
            </p:cNvPr>
            <p:cNvSpPr txBox="1"/>
            <p:nvPr/>
          </p:nvSpPr>
          <p:spPr>
            <a:xfrm>
              <a:off x="7175023" y="20158658"/>
              <a:ext cx="387798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800" dirty="0"/>
                <a:t>開発材の特徴</a:t>
              </a:r>
              <a:endParaRPr kumimoji="1" lang="en-US" altLang="ja-JP" sz="4800" dirty="0"/>
            </a:p>
          </p:txBody>
        </p:sp>
        <p:sp>
          <p:nvSpPr>
            <p:cNvPr id="712" name="テキスト ボックス 711">
              <a:extLst>
                <a:ext uri="{FF2B5EF4-FFF2-40B4-BE49-F238E27FC236}">
                  <a16:creationId xmlns:a16="http://schemas.microsoft.com/office/drawing/2014/main" id="{3DBDC4CC-D5AC-CF4C-098B-09741B64B53A}"/>
                </a:ext>
              </a:extLst>
            </p:cNvPr>
            <p:cNvSpPr txBox="1"/>
            <p:nvPr/>
          </p:nvSpPr>
          <p:spPr>
            <a:xfrm>
              <a:off x="14178407" y="16278366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>
                  <a:solidFill>
                    <a:srgbClr val="C00000"/>
                  </a:solidFill>
                </a:rPr>
                <a:t>開発材</a:t>
              </a:r>
              <a:endParaRPr kumimoji="1" lang="en-US" altLang="ja-JP" sz="4800" dirty="0">
                <a:solidFill>
                  <a:srgbClr val="C00000"/>
                </a:solidFill>
              </a:endParaRPr>
            </a:p>
          </p:txBody>
        </p:sp>
        <p:sp>
          <p:nvSpPr>
            <p:cNvPr id="713" name="テキスト ボックス 712">
              <a:extLst>
                <a:ext uri="{FF2B5EF4-FFF2-40B4-BE49-F238E27FC236}">
                  <a16:creationId xmlns:a16="http://schemas.microsoft.com/office/drawing/2014/main" id="{7F09C08E-8920-05F2-E939-01F6FA1296D4}"/>
                </a:ext>
              </a:extLst>
            </p:cNvPr>
            <p:cNvSpPr txBox="1"/>
            <p:nvPr/>
          </p:nvSpPr>
          <p:spPr>
            <a:xfrm>
              <a:off x="11591636" y="19845674"/>
              <a:ext cx="99902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6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利点①　低粘度でき裂空隙を充填しやすい</a:t>
              </a:r>
              <a:endParaRPr lang="en-US" altLang="ja-JP" sz="3600" dirty="0">
                <a:solidFill>
                  <a:srgbClr val="3A1D00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  <a:p>
              <a:r>
                <a:rPr lang="ja-JP" altLang="en-US" sz="36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利点②　酸素の移動が速くなり，炎症反応しやすい</a:t>
              </a:r>
              <a:endParaRPr lang="en-US" altLang="ja-JP" sz="3600" dirty="0">
                <a:solidFill>
                  <a:srgbClr val="3A1D00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14" name="テキスト ボックス 713">
              <a:extLst>
                <a:ext uri="{FF2B5EF4-FFF2-40B4-BE49-F238E27FC236}">
                  <a16:creationId xmlns:a16="http://schemas.microsoft.com/office/drawing/2014/main" id="{91ED6094-77F8-7006-B870-F4F3AC79A7DD}"/>
                </a:ext>
              </a:extLst>
            </p:cNvPr>
            <p:cNvSpPr txBox="1"/>
            <p:nvPr/>
          </p:nvSpPr>
          <p:spPr>
            <a:xfrm>
              <a:off x="23640115" y="9142666"/>
              <a:ext cx="54649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4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酸素の移動が速くなる</a:t>
              </a:r>
              <a:endParaRPr lang="en-US" altLang="ja-JP" sz="4400" dirty="0">
                <a:solidFill>
                  <a:srgbClr val="3A1D00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15" name="テキスト ボックス 714">
              <a:extLst>
                <a:ext uri="{FF2B5EF4-FFF2-40B4-BE49-F238E27FC236}">
                  <a16:creationId xmlns:a16="http://schemas.microsoft.com/office/drawing/2014/main" id="{34FF6EED-31ED-C848-A391-13ACDF8056BB}"/>
                </a:ext>
              </a:extLst>
            </p:cNvPr>
            <p:cNvSpPr txBox="1"/>
            <p:nvPr/>
          </p:nvSpPr>
          <p:spPr>
            <a:xfrm>
              <a:off x="24110372" y="20117733"/>
              <a:ext cx="91378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利点③　機械的に強固な結晶化が促進される．　　　　</a:t>
              </a:r>
              <a:endParaRPr lang="en-US" altLang="ja-JP" sz="3600" dirty="0">
                <a:solidFill>
                  <a:srgbClr val="3A1D00"/>
                </a:solidFill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716" name="テキスト ボックス 715">
              <a:extLst>
                <a:ext uri="{FF2B5EF4-FFF2-40B4-BE49-F238E27FC236}">
                  <a16:creationId xmlns:a16="http://schemas.microsoft.com/office/drawing/2014/main" id="{9FF9B3DA-1793-FDCB-315F-3EAC89C7D418}"/>
                </a:ext>
              </a:extLst>
            </p:cNvPr>
            <p:cNvSpPr txBox="1"/>
            <p:nvPr/>
          </p:nvSpPr>
          <p:spPr>
            <a:xfrm>
              <a:off x="14170449" y="15444061"/>
              <a:ext cx="20313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4800" dirty="0"/>
                <a:t>従来材</a:t>
              </a:r>
              <a:endParaRPr kumimoji="1" lang="en-US" altLang="ja-JP" sz="4800" dirty="0"/>
            </a:p>
          </p:txBody>
        </p:sp>
        <p:cxnSp>
          <p:nvCxnSpPr>
            <p:cNvPr id="717" name="直線矢印コネクタ 716">
              <a:extLst>
                <a:ext uri="{FF2B5EF4-FFF2-40B4-BE49-F238E27FC236}">
                  <a16:creationId xmlns:a16="http://schemas.microsoft.com/office/drawing/2014/main" id="{8FCA0F86-7AAF-FE3D-0D82-E5FD536110BB}"/>
                </a:ext>
              </a:extLst>
            </p:cNvPr>
            <p:cNvCxnSpPr/>
            <p:nvPr/>
          </p:nvCxnSpPr>
          <p:spPr>
            <a:xfrm flipH="1">
              <a:off x="22894936" y="9774945"/>
              <a:ext cx="585847" cy="727356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" name="テキスト ボックス 717">
              <a:extLst>
                <a:ext uri="{FF2B5EF4-FFF2-40B4-BE49-F238E27FC236}">
                  <a16:creationId xmlns:a16="http://schemas.microsoft.com/office/drawing/2014/main" id="{E4F4008D-65F6-810C-2B7E-707EF22290B2}"/>
                </a:ext>
              </a:extLst>
            </p:cNvPr>
            <p:cNvSpPr txBox="1"/>
            <p:nvPr/>
          </p:nvSpPr>
          <p:spPr>
            <a:xfrm>
              <a:off x="7606826" y="9008627"/>
              <a:ext cx="12411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rPr>
                <a:t>き裂</a:t>
              </a:r>
              <a:endParaRPr lang="ja-JP" altLang="en-US" sz="4400" baseline="-25000" dirty="0">
                <a:solidFill>
                  <a:srgbClr val="3A1D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cxnSp>
          <p:nvCxnSpPr>
            <p:cNvPr id="719" name="直線矢印コネクタ 718">
              <a:extLst>
                <a:ext uri="{FF2B5EF4-FFF2-40B4-BE49-F238E27FC236}">
                  <a16:creationId xmlns:a16="http://schemas.microsoft.com/office/drawing/2014/main" id="{5D4587AD-D94C-32AA-F76C-9B6C07A0744C}"/>
                </a:ext>
              </a:extLst>
            </p:cNvPr>
            <p:cNvCxnSpPr/>
            <p:nvPr/>
          </p:nvCxnSpPr>
          <p:spPr>
            <a:xfrm>
              <a:off x="8493067" y="9686809"/>
              <a:ext cx="1182491" cy="993383"/>
            </a:xfrm>
            <a:prstGeom prst="straightConnector1">
              <a:avLst/>
            </a:prstGeom>
            <a:ln w="31750">
              <a:solidFill>
                <a:srgbClr val="3A1D00"/>
              </a:solidFill>
              <a:headEnd w="sm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6B7DE51-6103-68AA-661C-29C12EE07463}"/>
              </a:ext>
            </a:extLst>
          </p:cNvPr>
          <p:cNvSpPr txBox="1"/>
          <p:nvPr/>
        </p:nvSpPr>
        <p:spPr>
          <a:xfrm>
            <a:off x="13442956" y="21760307"/>
            <a:ext cx="20522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</a:t>
            </a:r>
            <a: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54136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F9EEBD8A-2F56-8584-275C-A8716CCC44EB}"/>
              </a:ext>
            </a:extLst>
          </p:cNvPr>
          <p:cNvGrpSpPr/>
          <p:nvPr/>
        </p:nvGrpSpPr>
        <p:grpSpPr>
          <a:xfrm>
            <a:off x="7699192" y="11224755"/>
            <a:ext cx="12450158" cy="10902112"/>
            <a:chOff x="7699192" y="11224755"/>
            <a:chExt cx="12450158" cy="10902112"/>
          </a:xfrm>
        </p:grpSpPr>
        <p:sp>
          <p:nvSpPr>
            <p:cNvPr id="2" name="フリーフォーム 519">
              <a:extLst>
                <a:ext uri="{FF2B5EF4-FFF2-40B4-BE49-F238E27FC236}">
                  <a16:creationId xmlns:a16="http://schemas.microsoft.com/office/drawing/2014/main" id="{DEECB5C1-25BF-4AB9-995C-18E6C3DFAC3D}"/>
                </a:ext>
              </a:extLst>
            </p:cNvPr>
            <p:cNvSpPr/>
            <p:nvPr/>
          </p:nvSpPr>
          <p:spPr>
            <a:xfrm>
              <a:off x="9771983" y="11568784"/>
              <a:ext cx="9902483" cy="8898287"/>
            </a:xfrm>
            <a:custGeom>
              <a:avLst/>
              <a:gdLst>
                <a:gd name="connsiteX0" fmla="*/ 0 w 1690687"/>
                <a:gd name="connsiteY0" fmla="*/ 1519237 h 1519237"/>
                <a:gd name="connsiteX1" fmla="*/ 66675 w 1690687"/>
                <a:gd name="connsiteY1" fmla="*/ 1457325 h 1519237"/>
                <a:gd name="connsiteX2" fmla="*/ 1690687 w 1690687"/>
                <a:gd name="connsiteY2" fmla="*/ 0 h 1519237"/>
                <a:gd name="connsiteX3" fmla="*/ 1690687 w 1690687"/>
                <a:gd name="connsiteY3" fmla="*/ 762000 h 1519237"/>
                <a:gd name="connsiteX4" fmla="*/ 0 w 1690687"/>
                <a:gd name="connsiteY4" fmla="*/ 1519237 h 1519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0687" h="1519237">
                  <a:moveTo>
                    <a:pt x="0" y="1519237"/>
                  </a:moveTo>
                  <a:lnTo>
                    <a:pt x="66675" y="1457325"/>
                  </a:lnTo>
                  <a:lnTo>
                    <a:pt x="1690687" y="0"/>
                  </a:lnTo>
                  <a:lnTo>
                    <a:pt x="1690687" y="762000"/>
                  </a:lnTo>
                  <a:lnTo>
                    <a:pt x="0" y="151923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600"/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A4CFCB5-F63B-47BC-B1E3-9A1D5D38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48795" y="11224755"/>
              <a:ext cx="11200555" cy="9643233"/>
            </a:xfrm>
            <a:prstGeom prst="rect">
              <a:avLst/>
            </a:prstGeom>
          </p:spPr>
        </p:pic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23EA1863-E68E-4208-BEE8-CE6189293FFC}"/>
                </a:ext>
              </a:extLst>
            </p:cNvPr>
            <p:cNvSpPr txBox="1"/>
            <p:nvPr/>
          </p:nvSpPr>
          <p:spPr>
            <a:xfrm>
              <a:off x="18172201" y="20640064"/>
              <a:ext cx="121058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2000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D7ED9FA1-083D-42F2-8DDB-1F2044E2DF4A}"/>
                </a:ext>
              </a:extLst>
            </p:cNvPr>
            <p:cNvSpPr txBox="1"/>
            <p:nvPr/>
          </p:nvSpPr>
          <p:spPr>
            <a:xfrm>
              <a:off x="10217344" y="21418981"/>
              <a:ext cx="92315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4000" b="1" dirty="0">
                  <a:latin typeface="+mj-ea"/>
                  <a:ea typeface="+mj-ea"/>
                  <a:cs typeface="Arial" panose="020B0604020202020204" pitchFamily="34" charset="0"/>
                </a:rPr>
                <a:t>融点</a:t>
              </a:r>
              <a:r>
                <a:rPr kumimoji="1" lang="en-US" altLang="ja-JP" sz="4000" b="1" i="1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</a:t>
              </a:r>
              <a:r>
                <a:rPr kumimoji="1" lang="en-US" altLang="ja-JP" sz="4000" b="1" baseline="-25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m</a:t>
              </a:r>
              <a:r>
                <a:rPr kumimoji="1" lang="ja-JP" altLang="en-US" sz="4000" b="1" dirty="0">
                  <a:latin typeface="+mj-ea"/>
                  <a:ea typeface="+mj-ea"/>
                  <a:cs typeface="Arial" panose="020B0604020202020204" pitchFamily="34" charset="0"/>
                </a:rPr>
                <a:t>または共晶温度</a:t>
              </a:r>
              <a:r>
                <a:rPr lang="en-US" altLang="ja-JP" sz="4000" b="1" i="1" dirty="0" err="1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</a:t>
              </a:r>
              <a:r>
                <a:rPr lang="en-US" altLang="ja-JP" sz="4000" b="1" baseline="-25000" dirty="0" err="1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e</a:t>
              </a:r>
              <a:r>
                <a:rPr kumimoji="1" lang="en-US" altLang="ja-JP" sz="4000" b="1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 (K)</a:t>
              </a:r>
              <a:endParaRPr kumimoji="1" lang="ja-JP" altLang="en-US" sz="40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7E61FF60-6BFF-4652-AC0F-9B9B58104D82}"/>
                </a:ext>
              </a:extLst>
            </p:cNvPr>
            <p:cNvSpPr txBox="1"/>
            <p:nvPr/>
          </p:nvSpPr>
          <p:spPr>
            <a:xfrm rot="16200000">
              <a:off x="3671805" y="15731799"/>
              <a:ext cx="876265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00" b="1" dirty="0">
                  <a:latin typeface="+mj-ea"/>
                  <a:ea typeface="+mj-ea"/>
                  <a:cs typeface="Arial" panose="020B0604020202020204" pitchFamily="34" charset="0"/>
                </a:rPr>
                <a:t>ガラス遷移温度</a:t>
              </a:r>
              <a:r>
                <a:rPr kumimoji="1" lang="en-US" altLang="ja-JP" sz="4000" b="1" dirty="0">
                  <a:latin typeface="+mj-ea"/>
                  <a:ea typeface="+mj-ea"/>
                  <a:cs typeface="Arial" panose="020B0604020202020204" pitchFamily="34" charset="0"/>
                </a:rPr>
                <a:t>,</a:t>
              </a:r>
              <a:r>
                <a:rPr kumimoji="1" lang="en-US" altLang="ja-JP" sz="4000" b="1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kumimoji="1" lang="en-US" altLang="ja-JP" sz="4000" b="1" i="1" dirty="0" err="1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</a:t>
              </a:r>
              <a:r>
                <a:rPr kumimoji="1" lang="en-US" altLang="ja-JP" sz="4000" b="1" baseline="-25000" dirty="0" err="1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g</a:t>
              </a:r>
              <a:r>
                <a:rPr kumimoji="1" lang="en-US" altLang="ja-JP" sz="4000" b="1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 (</a:t>
              </a:r>
              <a:r>
                <a:rPr lang="en-US" altLang="ja-JP" sz="4000" b="1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K)</a:t>
              </a:r>
              <a:endParaRPr kumimoji="1" lang="ja-JP" altLang="en-US" sz="4000" b="1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A953FE49-EB31-4DDA-95C5-4044F1A1DD1C}"/>
                </a:ext>
              </a:extLst>
            </p:cNvPr>
            <p:cNvSpPr txBox="1"/>
            <p:nvPr/>
          </p:nvSpPr>
          <p:spPr>
            <a:xfrm>
              <a:off x="8446239" y="12018608"/>
              <a:ext cx="121058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2000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F9BCF2F-7F4D-4D94-8A48-B87D9ABDE59B}"/>
                </a:ext>
              </a:extLst>
            </p:cNvPr>
            <p:cNvSpPr txBox="1"/>
            <p:nvPr/>
          </p:nvSpPr>
          <p:spPr>
            <a:xfrm>
              <a:off x="8446239" y="14036856"/>
              <a:ext cx="121058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1500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074758A-662E-4D5C-829E-8D7F47431135}"/>
                </a:ext>
              </a:extLst>
            </p:cNvPr>
            <p:cNvSpPr txBox="1"/>
            <p:nvPr/>
          </p:nvSpPr>
          <p:spPr>
            <a:xfrm>
              <a:off x="8446239" y="16069047"/>
              <a:ext cx="121058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1000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7D38B66-0E10-4283-AF56-54EB97EDE7BA}"/>
                </a:ext>
              </a:extLst>
            </p:cNvPr>
            <p:cNvSpPr txBox="1"/>
            <p:nvPr/>
          </p:nvSpPr>
          <p:spPr>
            <a:xfrm>
              <a:off x="8699731" y="18115199"/>
              <a:ext cx="954105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500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8066279-72D0-4C55-B20F-A1F2486C9677}"/>
                </a:ext>
              </a:extLst>
            </p:cNvPr>
            <p:cNvSpPr txBox="1"/>
            <p:nvPr/>
          </p:nvSpPr>
          <p:spPr>
            <a:xfrm>
              <a:off x="9206735" y="20133446"/>
              <a:ext cx="44114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CE66D1C7-8A66-4883-BA24-153EB72B3C68}"/>
                </a:ext>
              </a:extLst>
            </p:cNvPr>
            <p:cNvSpPr txBox="1"/>
            <p:nvPr/>
          </p:nvSpPr>
          <p:spPr>
            <a:xfrm>
              <a:off x="15878756" y="20640064"/>
              <a:ext cx="121058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1500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B8E19331-2423-4C3A-935C-04B988321AF3}"/>
                </a:ext>
              </a:extLst>
            </p:cNvPr>
            <p:cNvSpPr txBox="1"/>
            <p:nvPr/>
          </p:nvSpPr>
          <p:spPr>
            <a:xfrm>
              <a:off x="13622516" y="20640064"/>
              <a:ext cx="1210589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1000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7798C55-B03A-45F2-B5D1-749C5F9B266B}"/>
                </a:ext>
              </a:extLst>
            </p:cNvPr>
            <p:cNvSpPr txBox="1"/>
            <p:nvPr/>
          </p:nvSpPr>
          <p:spPr>
            <a:xfrm>
              <a:off x="11508192" y="20640064"/>
              <a:ext cx="954105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500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D11EE987-4949-462B-B4B5-50C5EC411E12}"/>
                </a:ext>
              </a:extLst>
            </p:cNvPr>
            <p:cNvSpPr txBox="1"/>
            <p:nvPr/>
          </p:nvSpPr>
          <p:spPr>
            <a:xfrm>
              <a:off x="9342985" y="20640064"/>
              <a:ext cx="441146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0</a:t>
              </a:r>
              <a:endParaRPr kumimoji="1" lang="ja-JP" altLang="en-US" sz="3600" dirty="0"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B17B0B7-685C-467E-9B6B-D20E6E4FD06E}"/>
                </a:ext>
              </a:extLst>
            </p:cNvPr>
            <p:cNvSpPr txBox="1"/>
            <p:nvPr/>
          </p:nvSpPr>
          <p:spPr>
            <a:xfrm>
              <a:off x="15730819" y="15541704"/>
              <a:ext cx="1313179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kumimoji="1" lang="en-US" altLang="ja-JP" sz="3200" dirty="0" err="1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MgO</a:t>
              </a:r>
              <a:endParaRPr kumimoji="1" lang="ja-JP" alt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71432BB0-A4DE-47BC-87B4-037CCD8C172A}"/>
                </a:ext>
              </a:extLst>
            </p:cNvPr>
            <p:cNvSpPr txBox="1"/>
            <p:nvPr/>
          </p:nvSpPr>
          <p:spPr>
            <a:xfrm>
              <a:off x="14398912" y="17653130"/>
              <a:ext cx="1420584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+Na</a:t>
              </a:r>
              <a:r>
                <a:rPr kumimoji="1" lang="en-US" altLang="ja-JP" sz="3200" baseline="-25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ja-JP" sz="3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kumimoji="1" lang="ja-JP" alt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1D09FE78-C827-4BED-AD68-209AC0DE9B59}"/>
                </a:ext>
              </a:extLst>
            </p:cNvPr>
            <p:cNvSpPr txBox="1"/>
            <p:nvPr/>
          </p:nvSpPr>
          <p:spPr>
            <a:xfrm>
              <a:off x="13385220" y="17119503"/>
              <a:ext cx="1245852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kumimoji="1" lang="en-US" altLang="ja-JP" sz="32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PbO</a:t>
              </a:r>
              <a:endParaRPr kumimoji="1" lang="ja-JP" alt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B75D257C-6E14-45CB-9E6D-FA172E0B1D8A}"/>
                </a:ext>
              </a:extLst>
            </p:cNvPr>
            <p:cNvSpPr txBox="1"/>
            <p:nvPr/>
          </p:nvSpPr>
          <p:spPr>
            <a:xfrm>
              <a:off x="18066491" y="17565441"/>
              <a:ext cx="1132040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kumimoji="1" lang="en-US" altLang="ja-JP" sz="3200" dirty="0" err="1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NiO</a:t>
              </a:r>
              <a:endParaRPr kumimoji="1" lang="ja-JP" alt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71EABD07-6F93-4997-8F00-81B7D64216C6}"/>
                </a:ext>
              </a:extLst>
            </p:cNvPr>
            <p:cNvSpPr txBox="1"/>
            <p:nvPr/>
          </p:nvSpPr>
          <p:spPr>
            <a:xfrm>
              <a:off x="16781888" y="18036152"/>
              <a:ext cx="1526382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+Fe</a:t>
              </a:r>
              <a:r>
                <a:rPr kumimoji="1" lang="en-US" altLang="ja-JP" sz="3200" baseline="-250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ja-JP" sz="32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1" lang="en-US" altLang="ja-JP" sz="3200" baseline="-250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ja-JP" altLang="en-US" sz="3200" baseline="-2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8E4AF46-30C7-46F4-AEB1-8EC88F4859B3}"/>
                </a:ext>
              </a:extLst>
            </p:cNvPr>
            <p:cNvSpPr txBox="1"/>
            <p:nvPr/>
          </p:nvSpPr>
          <p:spPr>
            <a:xfrm>
              <a:off x="15236974" y="18449658"/>
              <a:ext cx="1313179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kumimoji="1" lang="en-US" altLang="ja-JP" sz="3200" dirty="0" err="1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MnO</a:t>
              </a:r>
              <a:endParaRPr kumimoji="1" lang="ja-JP" altLang="en-US" sz="32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1C387315-B1DB-4D3E-BAFA-E7BB2704C4C8}"/>
                </a:ext>
              </a:extLst>
            </p:cNvPr>
            <p:cNvSpPr txBox="1"/>
            <p:nvPr/>
          </p:nvSpPr>
          <p:spPr>
            <a:xfrm>
              <a:off x="17281752" y="14778654"/>
              <a:ext cx="1414172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latin typeface="Arial" panose="020B0604020202020204" pitchFamily="34" charset="0"/>
                  <a:cs typeface="Arial" panose="020B0604020202020204" pitchFamily="34" charset="0"/>
                </a:rPr>
                <a:t>+Al</a:t>
              </a:r>
              <a:r>
                <a:rPr kumimoji="1" lang="en-US" altLang="ja-JP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ja-JP" sz="32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1" lang="en-US" altLang="ja-JP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ja-JP" altLang="en-US" sz="3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75D948D6-7714-4C05-9618-D51A02568E91}"/>
                </a:ext>
              </a:extLst>
            </p:cNvPr>
            <p:cNvSpPr txBox="1"/>
            <p:nvPr/>
          </p:nvSpPr>
          <p:spPr>
            <a:xfrm>
              <a:off x="12428544" y="17787095"/>
              <a:ext cx="1170512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+K</a:t>
              </a:r>
              <a:r>
                <a:rPr kumimoji="1" lang="en-US" altLang="ja-JP" sz="3200" baseline="-250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ja-JP" sz="3200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kumimoji="1" lang="ja-JP" alt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13550110-9426-44EB-98D5-03F5578CDB7B}"/>
                </a:ext>
              </a:extLst>
            </p:cNvPr>
            <p:cNvSpPr txBox="1"/>
            <p:nvPr/>
          </p:nvSpPr>
          <p:spPr>
            <a:xfrm>
              <a:off x="14261793" y="16666556"/>
              <a:ext cx="1414172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+Bi</a:t>
              </a:r>
              <a:r>
                <a:rPr kumimoji="1" lang="en-US" altLang="ja-JP" sz="32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ja-JP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kumimoji="1" lang="en-US" altLang="ja-JP" sz="3200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kumimoji="1" lang="ja-JP" altLang="en-US" sz="3200" baseline="-2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6C2A4BA-B8B6-4664-A363-27B3BFBDA049}"/>
                </a:ext>
              </a:extLst>
            </p:cNvPr>
            <p:cNvSpPr txBox="1"/>
            <p:nvPr/>
          </p:nvSpPr>
          <p:spPr>
            <a:xfrm>
              <a:off x="17747940" y="15822707"/>
              <a:ext cx="1222581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+TiO</a:t>
              </a:r>
              <a:r>
                <a:rPr kumimoji="1" lang="en-US" altLang="ja-JP" sz="3200" baseline="-25000" dirty="0">
                  <a:solidFill>
                    <a:srgbClr val="C050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kumimoji="1" lang="ja-JP" altLang="en-US" sz="3200" baseline="-2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1AB7486-62B0-4D61-B97F-D998F6C92EB8}"/>
                </a:ext>
              </a:extLst>
            </p:cNvPr>
            <p:cNvSpPr txBox="1"/>
            <p:nvPr/>
          </p:nvSpPr>
          <p:spPr>
            <a:xfrm>
              <a:off x="17643064" y="13786847"/>
              <a:ext cx="2000866" cy="584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dirty="0">
                  <a:latin typeface="Arial" panose="020B0604020202020204" pitchFamily="34" charset="0"/>
                  <a:cs typeface="Arial" panose="020B0604020202020204" pitchFamily="34" charset="0"/>
                </a:rPr>
                <a:t>Pure SiO</a:t>
              </a:r>
              <a:r>
                <a:rPr lang="en-US" altLang="ja-JP" sz="32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C539E099-BB23-4174-8CF4-AB18C4FB0EE4}"/>
                </a:ext>
              </a:extLst>
            </p:cNvPr>
            <p:cNvSpPr txBox="1"/>
            <p:nvPr/>
          </p:nvSpPr>
          <p:spPr>
            <a:xfrm rot="19944000">
              <a:off x="12400338" y="18397576"/>
              <a:ext cx="161294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ja-JP" sz="28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=2/3</a:t>
              </a:r>
              <a:r>
                <a:rPr lang="en-US" altLang="ja-JP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ja-JP" sz="28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A942E91C-CEBA-47F9-8520-B16587E056FD}"/>
                </a:ext>
              </a:extLst>
            </p:cNvPr>
            <p:cNvSpPr txBox="1"/>
            <p:nvPr/>
          </p:nvSpPr>
          <p:spPr>
            <a:xfrm rot="20254364">
              <a:off x="12597155" y="18935084"/>
              <a:ext cx="1612940" cy="523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ja-JP" sz="28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en-US" altLang="ja-JP" sz="2800" dirty="0">
                  <a:latin typeface="Arial" panose="020B0604020202020204" pitchFamily="34" charset="0"/>
                  <a:cs typeface="Arial" panose="020B0604020202020204" pitchFamily="34" charset="0"/>
                </a:rPr>
                <a:t>=1/2</a:t>
              </a:r>
              <a:r>
                <a:rPr lang="en-US" altLang="ja-JP" sz="2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altLang="ja-JP" sz="28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grpSp>
          <p:nvGrpSpPr>
            <p:cNvPr id="80" name="グループ化 79">
              <a:extLst>
                <a:ext uri="{FF2B5EF4-FFF2-40B4-BE49-F238E27FC236}">
                  <a16:creationId xmlns:a16="http://schemas.microsoft.com/office/drawing/2014/main" id="{B72E17C9-DFEF-80D8-A379-2F12EF91D11D}"/>
                </a:ext>
              </a:extLst>
            </p:cNvPr>
            <p:cNvGrpSpPr/>
            <p:nvPr/>
          </p:nvGrpSpPr>
          <p:grpSpPr>
            <a:xfrm>
              <a:off x="10185533" y="12361883"/>
              <a:ext cx="5844770" cy="2062103"/>
              <a:chOff x="10323479" y="11704413"/>
              <a:chExt cx="5844770" cy="2062103"/>
            </a:xfrm>
          </p:grpSpPr>
          <p:sp>
            <p:nvSpPr>
              <p:cNvPr id="31" name="円/楕円 550">
                <a:extLst>
                  <a:ext uri="{FF2B5EF4-FFF2-40B4-BE49-F238E27FC236}">
                    <a16:creationId xmlns:a16="http://schemas.microsoft.com/office/drawing/2014/main" id="{8630954D-B3BA-4EE6-9983-A3430F98445C}"/>
                  </a:ext>
                </a:extLst>
              </p:cNvPr>
              <p:cNvSpPr/>
              <p:nvPr/>
            </p:nvSpPr>
            <p:spPr>
              <a:xfrm>
                <a:off x="10323479" y="11916878"/>
                <a:ext cx="316284" cy="316284"/>
              </a:xfrm>
              <a:prstGeom prst="ellipse">
                <a:avLst/>
              </a:prstGeom>
              <a:solidFill>
                <a:srgbClr val="9BBB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E7B764B2-8E18-4A5D-8F83-35AD798C1EF2}"/>
                  </a:ext>
                </a:extLst>
              </p:cNvPr>
              <p:cNvSpPr txBox="1"/>
              <p:nvPr/>
            </p:nvSpPr>
            <p:spPr>
              <a:xfrm>
                <a:off x="10578257" y="11704413"/>
                <a:ext cx="5589992" cy="20621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3200" dirty="0">
                    <a:solidFill>
                      <a:schemeClr val="accent6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: </a:t>
                </a:r>
                <a:r>
                  <a:rPr lang="ja-JP" altLang="en-US" sz="3200" dirty="0">
                    <a:solidFill>
                      <a:schemeClr val="accent6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第</a:t>
                </a:r>
                <a:r>
                  <a:rPr lang="en-US" altLang="ja-JP" sz="3200" dirty="0">
                    <a:solidFill>
                      <a:schemeClr val="accent6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1</a:t>
                </a:r>
                <a:r>
                  <a:rPr lang="ja-JP" altLang="en-US" sz="3200" dirty="0">
                    <a:solidFill>
                      <a:schemeClr val="accent6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・</a:t>
                </a:r>
                <a:r>
                  <a:rPr lang="en-US" altLang="ja-JP" sz="3200" dirty="0">
                    <a:solidFill>
                      <a:schemeClr val="accent6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2</a:t>
                </a:r>
                <a:r>
                  <a:rPr lang="ja-JP" altLang="en-US" sz="3200" dirty="0">
                    <a:solidFill>
                      <a:schemeClr val="accent6">
                        <a:lumMod val="50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族元素酸化物</a:t>
                </a:r>
                <a:endParaRPr lang="en-US" altLang="ja-JP" sz="32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kumimoji="1" lang="en-US" altLang="ja-JP" sz="3200" dirty="0">
                    <a:solidFill>
                      <a:schemeClr val="accent5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: </a:t>
                </a:r>
                <a:r>
                  <a:rPr kumimoji="1" lang="ja-JP" altLang="en-US" sz="3200" dirty="0">
                    <a:solidFill>
                      <a:schemeClr val="accent5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第</a:t>
                </a:r>
                <a:r>
                  <a:rPr kumimoji="1" lang="en-US" altLang="ja-JP" sz="3200" dirty="0">
                    <a:solidFill>
                      <a:schemeClr val="accent5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14</a:t>
                </a:r>
                <a:r>
                  <a:rPr kumimoji="1" lang="ja-JP" altLang="en-US" sz="3200" dirty="0">
                    <a:solidFill>
                      <a:schemeClr val="accent5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・</a:t>
                </a:r>
                <a:r>
                  <a:rPr kumimoji="1" lang="en-US" altLang="ja-JP" sz="3200" dirty="0">
                    <a:solidFill>
                      <a:schemeClr val="accent5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15</a:t>
                </a:r>
                <a:r>
                  <a:rPr kumimoji="1" lang="ja-JP" altLang="en-US" sz="3200" dirty="0">
                    <a:solidFill>
                      <a:schemeClr val="accent5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族元素酸化物</a:t>
                </a:r>
                <a:endParaRPr kumimoji="1" lang="en-US" altLang="ja-JP" sz="3200" dirty="0">
                  <a:solidFill>
                    <a:schemeClr val="accent5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lang="en-US" altLang="ja-JP" sz="3200" dirty="0">
                    <a:solidFill>
                      <a:srgbClr val="C0504D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: </a:t>
                </a:r>
                <a:r>
                  <a:rPr lang="ja-JP" altLang="en-US" sz="3200" dirty="0">
                    <a:solidFill>
                      <a:srgbClr val="C0504D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遷移金属</a:t>
                </a:r>
                <a:r>
                  <a:rPr lang="en-US" altLang="ja-JP" sz="3200" dirty="0">
                    <a:solidFill>
                      <a:srgbClr val="C0504D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 (</a:t>
                </a:r>
                <a:r>
                  <a:rPr lang="ja-JP" altLang="en-US" sz="3200" dirty="0">
                    <a:solidFill>
                      <a:srgbClr val="C0504D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第</a:t>
                </a:r>
                <a:r>
                  <a:rPr lang="en-US" altLang="ja-JP" sz="3200" dirty="0">
                    <a:solidFill>
                      <a:srgbClr val="C0504D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4</a:t>
                </a:r>
                <a:r>
                  <a:rPr lang="ja-JP" altLang="en-US" sz="3200" dirty="0">
                    <a:solidFill>
                      <a:srgbClr val="C0504D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周期）酸化物</a:t>
                </a:r>
                <a:endParaRPr lang="en-US" altLang="ja-JP" sz="3200" dirty="0">
                  <a:solidFill>
                    <a:srgbClr val="C0504D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  <a:p>
                <a:r>
                  <a:rPr kumimoji="1" lang="en-US" altLang="ja-JP" sz="3200" dirty="0"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: </a:t>
                </a:r>
                <a:r>
                  <a:rPr kumimoji="1" lang="ja-JP" altLang="en-US" sz="3200" dirty="0"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治癒活性相無添加</a:t>
                </a:r>
                <a:endParaRPr kumimoji="1" lang="en-US" altLang="ja-JP" sz="3200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3" name="円/楕円 552">
                <a:extLst>
                  <a:ext uri="{FF2B5EF4-FFF2-40B4-BE49-F238E27FC236}">
                    <a16:creationId xmlns:a16="http://schemas.microsoft.com/office/drawing/2014/main" id="{33A8D700-DABD-403B-8AEA-463098F2EE8A}"/>
                  </a:ext>
                </a:extLst>
              </p:cNvPr>
              <p:cNvSpPr/>
              <p:nvPr/>
            </p:nvSpPr>
            <p:spPr>
              <a:xfrm>
                <a:off x="10323479" y="12367582"/>
                <a:ext cx="316284" cy="31628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 dirty="0"/>
              </a:p>
            </p:txBody>
          </p:sp>
          <p:sp>
            <p:nvSpPr>
              <p:cNvPr id="34" name="円/楕円 553">
                <a:extLst>
                  <a:ext uri="{FF2B5EF4-FFF2-40B4-BE49-F238E27FC236}">
                    <a16:creationId xmlns:a16="http://schemas.microsoft.com/office/drawing/2014/main" id="{02AAC269-F62F-40B7-8AE5-2FBFE2F79DB8}"/>
                  </a:ext>
                </a:extLst>
              </p:cNvPr>
              <p:cNvSpPr/>
              <p:nvPr/>
            </p:nvSpPr>
            <p:spPr>
              <a:xfrm>
                <a:off x="10323479" y="12818281"/>
                <a:ext cx="316284" cy="316284"/>
              </a:xfrm>
              <a:prstGeom prst="ellipse">
                <a:avLst/>
              </a:prstGeom>
              <a:solidFill>
                <a:srgbClr val="CA68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 dirty="0"/>
              </a:p>
            </p:txBody>
          </p:sp>
          <p:sp>
            <p:nvSpPr>
              <p:cNvPr id="35" name="円/楕円 554">
                <a:extLst>
                  <a:ext uri="{FF2B5EF4-FFF2-40B4-BE49-F238E27FC236}">
                    <a16:creationId xmlns:a16="http://schemas.microsoft.com/office/drawing/2014/main" id="{9AF2FDD2-6826-4CE0-A45E-49567263A2D8}"/>
                  </a:ext>
                </a:extLst>
              </p:cNvPr>
              <p:cNvSpPr/>
              <p:nvPr/>
            </p:nvSpPr>
            <p:spPr>
              <a:xfrm>
                <a:off x="10323479" y="13268980"/>
                <a:ext cx="316284" cy="31628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9600" dirty="0"/>
              </a:p>
            </p:txBody>
          </p:sp>
        </p:grp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E946EE3D-681B-E941-CEB8-B0EBBACC6CC3}"/>
                </a:ext>
              </a:extLst>
            </p:cNvPr>
            <p:cNvCxnSpPr>
              <a:cxnSpLocks/>
            </p:cNvCxnSpPr>
            <p:nvPr/>
          </p:nvCxnSpPr>
          <p:spPr>
            <a:xfrm>
              <a:off x="14153644" y="16017100"/>
              <a:ext cx="1191381" cy="390380"/>
            </a:xfrm>
            <a:prstGeom prst="straightConnector1">
              <a:avLst/>
            </a:prstGeom>
            <a:ln w="254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3F6FAC6-FDDB-6D78-D194-D2738A039AEF}"/>
                </a:ext>
              </a:extLst>
            </p:cNvPr>
            <p:cNvSpPr txBox="1"/>
            <p:nvPr/>
          </p:nvSpPr>
          <p:spPr>
            <a:xfrm>
              <a:off x="10224357" y="15221705"/>
              <a:ext cx="449886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000" dirty="0">
                  <a:latin typeface="+mj-ea"/>
                  <a:ea typeface="+mj-ea"/>
                  <a:cs typeface="Arial" panose="020B0604020202020204" pitchFamily="34" charset="0"/>
                </a:rPr>
                <a:t>自己治癒が有効な</a:t>
              </a:r>
              <a:endParaRPr lang="en-US" altLang="ja-JP" sz="4000" dirty="0">
                <a:latin typeface="+mj-ea"/>
                <a:ea typeface="+mj-ea"/>
                <a:cs typeface="Arial" panose="020B0604020202020204" pitchFamily="34" charset="0"/>
              </a:endParaRPr>
            </a:p>
            <a:p>
              <a:pPr algn="ctr"/>
              <a:r>
                <a:rPr lang="ja-JP" altLang="en-US" sz="4000" dirty="0">
                  <a:latin typeface="+mj-ea"/>
                  <a:ea typeface="+mj-ea"/>
                  <a:cs typeface="Arial" panose="020B0604020202020204" pitchFamily="34" charset="0"/>
                </a:rPr>
                <a:t>温度範囲</a:t>
              </a:r>
              <a:endParaRPr lang="en-US" altLang="ja-JP" sz="4000" dirty="0">
                <a:latin typeface="+mj-ea"/>
                <a:ea typeface="+mj-ea"/>
                <a:cs typeface="Arial" panose="020B0604020202020204" pitchFamily="34" charset="0"/>
              </a:endParaRPr>
            </a:p>
          </p:txBody>
        </p:sp>
        <p:sp>
          <p:nvSpPr>
            <p:cNvPr id="81" name="テキスト ボックス 80">
              <a:extLst>
                <a:ext uri="{FF2B5EF4-FFF2-40B4-BE49-F238E27FC236}">
                  <a16:creationId xmlns:a16="http://schemas.microsoft.com/office/drawing/2014/main" id="{39E1922B-E444-A4D6-B115-D4B1FD78AF0E}"/>
                </a:ext>
              </a:extLst>
            </p:cNvPr>
            <p:cNvSpPr txBox="1"/>
            <p:nvPr/>
          </p:nvSpPr>
          <p:spPr>
            <a:xfrm>
              <a:off x="9914128" y="11595361"/>
              <a:ext cx="44294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0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治癒活性相</a:t>
              </a:r>
              <a:r>
                <a:rPr kumimoji="1" lang="en-US" altLang="ja-JP" sz="4000" b="1" u="sng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: </a:t>
              </a:r>
              <a:r>
                <a:rPr kumimoji="1" lang="en-US" altLang="ja-JP" sz="4000" b="1" u="sng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M</a:t>
              </a:r>
              <a:r>
                <a:rPr kumimoji="1" lang="en-US" altLang="ja-JP" sz="4000" b="1" u="sng" baseline="-250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x</a:t>
              </a:r>
              <a:r>
                <a:rPr kumimoji="1" lang="en-US" altLang="ja-JP" sz="4000" b="1" u="sng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O</a:t>
              </a:r>
              <a:r>
                <a:rPr kumimoji="1" lang="en-US" altLang="ja-JP" sz="4000" b="1" u="sng" baseline="-25000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y</a:t>
              </a:r>
              <a:endParaRPr kumimoji="1" lang="ja-JP" altLang="en-US" sz="4000" b="1" u="sng" baseline="-25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AB1EED9-616A-F0A0-9DA7-9C4BDA34950C}"/>
              </a:ext>
            </a:extLst>
          </p:cNvPr>
          <p:cNvSpPr txBox="1"/>
          <p:nvPr/>
        </p:nvSpPr>
        <p:spPr>
          <a:xfrm>
            <a:off x="13599056" y="24133247"/>
            <a:ext cx="20522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</a:t>
            </a:r>
            <a: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079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EEE8CE2-B611-C0B4-3ADA-95866F259500}"/>
              </a:ext>
            </a:extLst>
          </p:cNvPr>
          <p:cNvGrpSpPr/>
          <p:nvPr/>
        </p:nvGrpSpPr>
        <p:grpSpPr>
          <a:xfrm>
            <a:off x="-4146058" y="12102126"/>
            <a:ext cx="40670428" cy="11555412"/>
            <a:chOff x="-4146058" y="12102126"/>
            <a:chExt cx="40670428" cy="11555412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32C5643C-9EB5-3D07-8D87-70EA133759F7}"/>
                </a:ext>
              </a:extLst>
            </p:cNvPr>
            <p:cNvGrpSpPr/>
            <p:nvPr/>
          </p:nvGrpSpPr>
          <p:grpSpPr>
            <a:xfrm>
              <a:off x="-4098769" y="13566944"/>
              <a:ext cx="19141278" cy="9312374"/>
              <a:chOff x="10607764" y="9563500"/>
              <a:chExt cx="19141278" cy="9312374"/>
            </a:xfrm>
          </p:grpSpPr>
          <p:grpSp>
            <p:nvGrpSpPr>
              <p:cNvPr id="182" name="グループ化 181">
                <a:extLst>
                  <a:ext uri="{FF2B5EF4-FFF2-40B4-BE49-F238E27FC236}">
                    <a16:creationId xmlns:a16="http://schemas.microsoft.com/office/drawing/2014/main" id="{FFF9E8EA-1DDC-75EB-3789-47D78B013DB5}"/>
                  </a:ext>
                </a:extLst>
              </p:cNvPr>
              <p:cNvGrpSpPr/>
              <p:nvPr/>
            </p:nvGrpSpPr>
            <p:grpSpPr>
              <a:xfrm>
                <a:off x="20436668" y="9563500"/>
                <a:ext cx="9312374" cy="9312374"/>
                <a:chOff x="22750685" y="8882169"/>
                <a:chExt cx="11397976" cy="11397976"/>
              </a:xfrm>
            </p:grpSpPr>
            <p:pic>
              <p:nvPicPr>
                <p:cNvPr id="213" name="図 212">
                  <a:extLst>
                    <a:ext uri="{FF2B5EF4-FFF2-40B4-BE49-F238E27FC236}">
                      <a16:creationId xmlns:a16="http://schemas.microsoft.com/office/drawing/2014/main" id="{633F2B3C-DF0F-D5C6-EAC8-7D5FA35E2D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50685" y="8882169"/>
                  <a:ext cx="11397976" cy="11397976"/>
                </a:xfrm>
                <a:prstGeom prst="rect">
                  <a:avLst/>
                </a:prstGeom>
              </p:spPr>
            </p:pic>
            <p:sp>
              <p:nvSpPr>
                <p:cNvPr id="214" name="正方形/長方形 213">
                  <a:extLst>
                    <a:ext uri="{FF2B5EF4-FFF2-40B4-BE49-F238E27FC236}">
                      <a16:creationId xmlns:a16="http://schemas.microsoft.com/office/drawing/2014/main" id="{B4DAFF48-B917-BCE9-BB24-E46BF994A2B2}"/>
                    </a:ext>
                  </a:extLst>
                </p:cNvPr>
                <p:cNvSpPr/>
                <p:nvPr/>
              </p:nvSpPr>
              <p:spPr>
                <a:xfrm>
                  <a:off x="23224740" y="18854417"/>
                  <a:ext cx="2433717" cy="11247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649"/>
                </a:p>
              </p:txBody>
            </p:sp>
            <p:cxnSp>
              <p:nvCxnSpPr>
                <p:cNvPr id="215" name="直線コネクタ 214">
                  <a:extLst>
                    <a:ext uri="{FF2B5EF4-FFF2-40B4-BE49-F238E27FC236}">
                      <a16:creationId xmlns:a16="http://schemas.microsoft.com/office/drawing/2014/main" id="{E3EE0BA6-A2FD-CF81-EF8F-BAF093B7602A}"/>
                    </a:ext>
                  </a:extLst>
                </p:cNvPr>
                <p:cNvCxnSpPr/>
                <p:nvPr/>
              </p:nvCxnSpPr>
              <p:spPr>
                <a:xfrm>
                  <a:off x="23564512" y="19770044"/>
                  <a:ext cx="1644247" cy="0"/>
                </a:xfrm>
                <a:prstGeom prst="line">
                  <a:avLst/>
                </a:prstGeom>
                <a:ln w="82550">
                  <a:solidFill>
                    <a:schemeClr val="tx1"/>
                  </a:solidFill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6" name="テキスト ボックス 215">
                  <a:extLst>
                    <a:ext uri="{FF2B5EF4-FFF2-40B4-BE49-F238E27FC236}">
                      <a16:creationId xmlns:a16="http://schemas.microsoft.com/office/drawing/2014/main" id="{00CD2AA6-6D7A-B528-F970-10CA4E86B629}"/>
                    </a:ext>
                  </a:extLst>
                </p:cNvPr>
                <p:cNvSpPr txBox="1"/>
                <p:nvPr/>
              </p:nvSpPr>
              <p:spPr>
                <a:xfrm>
                  <a:off x="23163406" y="18903619"/>
                  <a:ext cx="2556383" cy="8664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ja-JP" sz="4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500 nm</a:t>
                  </a:r>
                  <a:endParaRPr lang="ja-JP" altLang="en-US" sz="4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183" name="図 182">
                <a:extLst>
                  <a:ext uri="{FF2B5EF4-FFF2-40B4-BE49-F238E27FC236}">
                    <a16:creationId xmlns:a16="http://schemas.microsoft.com/office/drawing/2014/main" id="{C8D21704-6FC7-C650-E280-301E2ADF13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07764" y="10827861"/>
                <a:ext cx="6389345" cy="7366682"/>
              </a:xfrm>
              <a:prstGeom prst="rect">
                <a:avLst/>
              </a:prstGeom>
            </p:spPr>
          </p:pic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47B8B20B-EB04-3F60-4293-2C17E9099B6C}"/>
                  </a:ext>
                </a:extLst>
              </p:cNvPr>
              <p:cNvSpPr txBox="1"/>
              <p:nvPr/>
            </p:nvSpPr>
            <p:spPr>
              <a:xfrm rot="477727">
                <a:off x="14350247" y="18232320"/>
                <a:ext cx="1372492" cy="567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090" b="1" dirty="0">
                    <a:solidFill>
                      <a:srgbClr val="3A1D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骨単位</a:t>
                </a:r>
                <a:endParaRPr lang="ja-JP" altLang="en-US" sz="3090" b="1" baseline="-250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85" name="テキスト ボックス 184">
                <a:extLst>
                  <a:ext uri="{FF2B5EF4-FFF2-40B4-BE49-F238E27FC236}">
                    <a16:creationId xmlns:a16="http://schemas.microsoft.com/office/drawing/2014/main" id="{535E2880-E9C4-5E6B-DE77-42BA77C37D41}"/>
                  </a:ext>
                </a:extLst>
              </p:cNvPr>
              <p:cNvSpPr txBox="1"/>
              <p:nvPr/>
            </p:nvSpPr>
            <p:spPr>
              <a:xfrm rot="433812">
                <a:off x="12203619" y="18157036"/>
                <a:ext cx="1918253" cy="70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973" b="1" dirty="0">
                    <a:solidFill>
                      <a:srgbClr val="3A1D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緻密骨</a:t>
                </a:r>
              </a:p>
            </p:txBody>
          </p:sp>
          <p:sp>
            <p:nvSpPr>
              <p:cNvPr id="186" name="テキスト ボックス 185">
                <a:extLst>
                  <a:ext uri="{FF2B5EF4-FFF2-40B4-BE49-F238E27FC236}">
                    <a16:creationId xmlns:a16="http://schemas.microsoft.com/office/drawing/2014/main" id="{E97B4FDA-A85A-5D8C-C8DF-CA39974A3E47}"/>
                  </a:ext>
                </a:extLst>
              </p:cNvPr>
              <p:cNvSpPr txBox="1"/>
              <p:nvPr/>
            </p:nvSpPr>
            <p:spPr>
              <a:xfrm>
                <a:off x="17093236" y="17349959"/>
                <a:ext cx="179568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4400" b="1" dirty="0">
                    <a:solidFill>
                      <a:srgbClr val="3A1D00"/>
                    </a:solidFill>
                    <a:latin typeface="+mn-ea"/>
                    <a:cs typeface="Arial" panose="020B0604020202020204" pitchFamily="34" charset="0"/>
                  </a:rPr>
                  <a:t>骨折</a:t>
                </a:r>
                <a:endParaRPr lang="en-US" altLang="ja-JP" sz="4400" b="1" dirty="0">
                  <a:solidFill>
                    <a:srgbClr val="3A1D00"/>
                  </a:solidFill>
                  <a:latin typeface="+mn-ea"/>
                  <a:cs typeface="Arial" panose="020B0604020202020204" pitchFamily="34" charset="0"/>
                </a:endParaRPr>
              </a:p>
              <a:p>
                <a:pPr algn="ctr"/>
                <a:r>
                  <a:rPr lang="ja-JP" altLang="en-US" sz="4400" b="1" dirty="0">
                    <a:solidFill>
                      <a:srgbClr val="3A1D00"/>
                    </a:solidFill>
                    <a:latin typeface="+mn-ea"/>
                    <a:cs typeface="Arial" panose="020B0604020202020204" pitchFamily="34" charset="0"/>
                  </a:rPr>
                  <a:t>（き裂）</a:t>
                </a:r>
              </a:p>
            </p:txBody>
          </p:sp>
          <p:cxnSp>
            <p:nvCxnSpPr>
              <p:cNvPr id="187" name="直線コネクタ 186">
                <a:extLst>
                  <a:ext uri="{FF2B5EF4-FFF2-40B4-BE49-F238E27FC236}">
                    <a16:creationId xmlns:a16="http://schemas.microsoft.com/office/drawing/2014/main" id="{E3B3925D-492E-06A5-7A20-4517D1314A2D}"/>
                  </a:ext>
                </a:extLst>
              </p:cNvPr>
              <p:cNvCxnSpPr/>
              <p:nvPr/>
            </p:nvCxnSpPr>
            <p:spPr>
              <a:xfrm>
                <a:off x="10607764" y="17663256"/>
                <a:ext cx="5906911" cy="81995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線コネクタ 187">
                <a:extLst>
                  <a:ext uri="{FF2B5EF4-FFF2-40B4-BE49-F238E27FC236}">
                    <a16:creationId xmlns:a16="http://schemas.microsoft.com/office/drawing/2014/main" id="{04AE3F43-6275-805E-DD83-E37934F804B9}"/>
                  </a:ext>
                </a:extLst>
              </p:cNvPr>
              <p:cNvCxnSpPr/>
              <p:nvPr/>
            </p:nvCxnSpPr>
            <p:spPr>
              <a:xfrm flipV="1">
                <a:off x="10607764" y="17484880"/>
                <a:ext cx="0" cy="19927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線コネクタ 188">
                <a:extLst>
                  <a:ext uri="{FF2B5EF4-FFF2-40B4-BE49-F238E27FC236}">
                    <a16:creationId xmlns:a16="http://schemas.microsoft.com/office/drawing/2014/main" id="{6B841653-EA02-CC99-C8B7-D6049284387C}"/>
                  </a:ext>
                </a:extLst>
              </p:cNvPr>
              <p:cNvCxnSpPr/>
              <p:nvPr/>
            </p:nvCxnSpPr>
            <p:spPr>
              <a:xfrm flipV="1">
                <a:off x="16514675" y="18283942"/>
                <a:ext cx="0" cy="19927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線コネクタ 189">
                <a:extLst>
                  <a:ext uri="{FF2B5EF4-FFF2-40B4-BE49-F238E27FC236}">
                    <a16:creationId xmlns:a16="http://schemas.microsoft.com/office/drawing/2014/main" id="{EBD5667D-5755-9519-1A65-34FC48BF567B}"/>
                  </a:ext>
                </a:extLst>
              </p:cNvPr>
              <p:cNvCxnSpPr>
                <a:endCxn id="192" idx="2"/>
              </p:cNvCxnSpPr>
              <p:nvPr/>
            </p:nvCxnSpPr>
            <p:spPr>
              <a:xfrm flipH="1" flipV="1">
                <a:off x="13645006" y="10745653"/>
                <a:ext cx="1248484" cy="1740987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直線コネクタ 190">
                <a:extLst>
                  <a:ext uri="{FF2B5EF4-FFF2-40B4-BE49-F238E27FC236}">
                    <a16:creationId xmlns:a16="http://schemas.microsoft.com/office/drawing/2014/main" id="{34088351-E7A7-3AA2-0107-A7B58F2F744C}"/>
                  </a:ext>
                </a:extLst>
              </p:cNvPr>
              <p:cNvCxnSpPr/>
              <p:nvPr/>
            </p:nvCxnSpPr>
            <p:spPr>
              <a:xfrm>
                <a:off x="13842781" y="17997758"/>
                <a:ext cx="2353888" cy="301094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2" name="テキスト ボックス 191">
                <a:extLst>
                  <a:ext uri="{FF2B5EF4-FFF2-40B4-BE49-F238E27FC236}">
                    <a16:creationId xmlns:a16="http://schemas.microsoft.com/office/drawing/2014/main" id="{24782968-120C-81B9-2D90-A73303B6A9CF}"/>
                  </a:ext>
                </a:extLst>
              </p:cNvPr>
              <p:cNvSpPr txBox="1"/>
              <p:nvPr/>
            </p:nvSpPr>
            <p:spPr>
              <a:xfrm>
                <a:off x="13038109" y="10037767"/>
                <a:ext cx="121379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3A1D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血管</a:t>
                </a:r>
                <a:endParaRPr lang="ja-JP" altLang="en-US" sz="4000" b="1" baseline="-250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cxnSp>
            <p:nvCxnSpPr>
              <p:cNvPr id="193" name="直線コネクタ 192">
                <a:extLst>
                  <a:ext uri="{FF2B5EF4-FFF2-40B4-BE49-F238E27FC236}">
                    <a16:creationId xmlns:a16="http://schemas.microsoft.com/office/drawing/2014/main" id="{983861E4-BA40-09AE-8960-DEF1CC2B8B63}"/>
                  </a:ext>
                </a:extLst>
              </p:cNvPr>
              <p:cNvCxnSpPr>
                <a:endCxn id="192" idx="2"/>
              </p:cNvCxnSpPr>
              <p:nvPr/>
            </p:nvCxnSpPr>
            <p:spPr>
              <a:xfrm flipV="1">
                <a:off x="12246754" y="10745653"/>
                <a:ext cx="1398252" cy="2376867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>
                <a:extLst>
                  <a:ext uri="{FF2B5EF4-FFF2-40B4-BE49-F238E27FC236}">
                    <a16:creationId xmlns:a16="http://schemas.microsoft.com/office/drawing/2014/main" id="{1C207415-8503-1EAE-F7A4-AEC1E858017D}"/>
                  </a:ext>
                </a:extLst>
              </p:cNvPr>
              <p:cNvCxnSpPr/>
              <p:nvPr/>
            </p:nvCxnSpPr>
            <p:spPr>
              <a:xfrm>
                <a:off x="16514675" y="16496166"/>
                <a:ext cx="708947" cy="912856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テキスト ボックス 194">
                <a:extLst>
                  <a:ext uri="{FF2B5EF4-FFF2-40B4-BE49-F238E27FC236}">
                    <a16:creationId xmlns:a16="http://schemas.microsoft.com/office/drawing/2014/main" id="{C669429E-C799-873B-3EFA-E1895D30D014}"/>
                  </a:ext>
                </a:extLst>
              </p:cNvPr>
              <p:cNvSpPr txBox="1"/>
              <p:nvPr/>
            </p:nvSpPr>
            <p:spPr>
              <a:xfrm>
                <a:off x="17229772" y="16037483"/>
                <a:ext cx="251383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3600" b="1" dirty="0">
                    <a:solidFill>
                      <a:srgbClr val="3A1D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体液輸送</a:t>
                </a:r>
                <a:endParaRPr lang="en-US" altLang="ja-JP" sz="3600" b="1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algn="ctr"/>
                <a:r>
                  <a:rPr lang="ja-JP" altLang="en-US" sz="3600" b="1" dirty="0">
                    <a:solidFill>
                      <a:srgbClr val="3A1D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ネットワーク</a:t>
                </a:r>
              </a:p>
            </p:txBody>
          </p:sp>
          <p:sp>
            <p:nvSpPr>
              <p:cNvPr id="196" name="二等辺三角形 195">
                <a:extLst>
                  <a:ext uri="{FF2B5EF4-FFF2-40B4-BE49-F238E27FC236}">
                    <a16:creationId xmlns:a16="http://schemas.microsoft.com/office/drawing/2014/main" id="{45542037-B6CD-8394-6444-9355F9032CB7}"/>
                  </a:ext>
                </a:extLst>
              </p:cNvPr>
              <p:cNvSpPr/>
              <p:nvPr/>
            </p:nvSpPr>
            <p:spPr>
              <a:xfrm rot="13730148">
                <a:off x="14965022" y="13932120"/>
                <a:ext cx="1139590" cy="2294833"/>
              </a:xfrm>
              <a:prstGeom prst="triangl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6270"/>
              </a:p>
            </p:txBody>
          </p:sp>
          <p:pic>
            <p:nvPicPr>
              <p:cNvPr id="197" name="図 196">
                <a:extLst>
                  <a:ext uri="{FF2B5EF4-FFF2-40B4-BE49-F238E27FC236}">
                    <a16:creationId xmlns:a16="http://schemas.microsoft.com/office/drawing/2014/main" id="{0AAA1389-1CF9-CF03-4BCD-93AEC02E60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5809" t="5809" r="12728" b="12730"/>
              <a:stretch/>
            </p:blipFill>
            <p:spPr>
              <a:xfrm>
                <a:off x="15162073" y="11117131"/>
                <a:ext cx="4554066" cy="4620007"/>
              </a:xfrm>
              <a:prstGeom prst="ellipse">
                <a:avLst/>
              </a:prstGeom>
              <a:noFill/>
              <a:ln w="25400">
                <a:solidFill>
                  <a:schemeClr val="accent2">
                    <a:lumMod val="50000"/>
                  </a:schemeClr>
                </a:solidFill>
              </a:ln>
            </p:spPr>
          </p:pic>
          <p:cxnSp>
            <p:nvCxnSpPr>
              <p:cNvPr id="198" name="直線コネクタ 197">
                <a:extLst>
                  <a:ext uri="{FF2B5EF4-FFF2-40B4-BE49-F238E27FC236}">
                    <a16:creationId xmlns:a16="http://schemas.microsoft.com/office/drawing/2014/main" id="{CFCBFB31-658D-2384-69DE-A40899B2D077}"/>
                  </a:ext>
                </a:extLst>
              </p:cNvPr>
              <p:cNvCxnSpPr/>
              <p:nvPr/>
            </p:nvCxnSpPr>
            <p:spPr>
              <a:xfrm flipH="1" flipV="1">
                <a:off x="18011761" y="14807411"/>
                <a:ext cx="211266" cy="1230072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線コネクタ 198">
                <a:extLst>
                  <a:ext uri="{FF2B5EF4-FFF2-40B4-BE49-F238E27FC236}">
                    <a16:creationId xmlns:a16="http://schemas.microsoft.com/office/drawing/2014/main" id="{E567CE45-08DF-B8BF-7588-BEB674BFFD2A}"/>
                  </a:ext>
                </a:extLst>
              </p:cNvPr>
              <p:cNvCxnSpPr/>
              <p:nvPr/>
            </p:nvCxnSpPr>
            <p:spPr>
              <a:xfrm flipV="1">
                <a:off x="18223027" y="14114171"/>
                <a:ext cx="665893" cy="1896419"/>
              </a:xfrm>
              <a:prstGeom prst="line">
                <a:avLst/>
              </a:prstGeom>
              <a:ln w="38100">
                <a:solidFill>
                  <a:schemeClr val="accent2">
                    <a:lumMod val="50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テキスト ボックス 199">
                <a:extLst>
                  <a:ext uri="{FF2B5EF4-FFF2-40B4-BE49-F238E27FC236}">
                    <a16:creationId xmlns:a16="http://schemas.microsoft.com/office/drawing/2014/main" id="{0D7177E4-6A23-CFC8-19B1-D031C063B842}"/>
                  </a:ext>
                </a:extLst>
              </p:cNvPr>
              <p:cNvSpPr txBox="1"/>
              <p:nvPr/>
            </p:nvSpPr>
            <p:spPr>
              <a:xfrm>
                <a:off x="17505592" y="13255508"/>
                <a:ext cx="172835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3A1D00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骨細胞</a:t>
                </a:r>
                <a:endParaRPr lang="ja-JP" altLang="en-US" sz="4000" b="1" baseline="-25000" dirty="0">
                  <a:solidFill>
                    <a:srgbClr val="3A1D00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201" name="二等辺三角形 200">
                <a:extLst>
                  <a:ext uri="{FF2B5EF4-FFF2-40B4-BE49-F238E27FC236}">
                    <a16:creationId xmlns:a16="http://schemas.microsoft.com/office/drawing/2014/main" id="{502093B9-0C27-08D7-7E13-08D2D89D3363}"/>
                  </a:ext>
                </a:extLst>
              </p:cNvPr>
              <p:cNvSpPr/>
              <p:nvPr/>
            </p:nvSpPr>
            <p:spPr>
              <a:xfrm rot="5400000">
                <a:off x="18929371" y="13054386"/>
                <a:ext cx="2370933" cy="512768"/>
              </a:xfrm>
              <a:prstGeom prst="triangl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6270"/>
              </a:p>
            </p:txBody>
          </p:sp>
          <p:grpSp>
            <p:nvGrpSpPr>
              <p:cNvPr id="202" name="グループ化 201">
                <a:extLst>
                  <a:ext uri="{FF2B5EF4-FFF2-40B4-BE49-F238E27FC236}">
                    <a16:creationId xmlns:a16="http://schemas.microsoft.com/office/drawing/2014/main" id="{55A53246-F62D-37E2-658C-8C165C88185E}"/>
                  </a:ext>
                </a:extLst>
              </p:cNvPr>
              <p:cNvGrpSpPr/>
              <p:nvPr/>
            </p:nvGrpSpPr>
            <p:grpSpPr>
              <a:xfrm>
                <a:off x="15822927" y="9563500"/>
                <a:ext cx="3363017" cy="1785592"/>
                <a:chOff x="13133716" y="4595436"/>
                <a:chExt cx="3363017" cy="1785592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11" name="角丸四角形 31">
                  <a:extLst>
                    <a:ext uri="{FF2B5EF4-FFF2-40B4-BE49-F238E27FC236}">
                      <a16:creationId xmlns:a16="http://schemas.microsoft.com/office/drawing/2014/main" id="{D4DB2B59-87F4-EE6A-5F0B-E74C85A12E49}"/>
                    </a:ext>
                  </a:extLst>
                </p:cNvPr>
                <p:cNvSpPr/>
                <p:nvPr/>
              </p:nvSpPr>
              <p:spPr>
                <a:xfrm>
                  <a:off x="13133716" y="4595436"/>
                  <a:ext cx="3363017" cy="1785592"/>
                </a:xfrm>
                <a:prstGeom prst="roundRect">
                  <a:avLst>
                    <a:gd name="adj" fmla="val 20417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  <a:effectLst>
                  <a:outerShdw blurRad="50800" dist="38100" dir="2700000" sx="102000" sy="102000" algn="tl" rotWithShape="0">
                    <a:prstClr val="black">
                      <a:alpha val="6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2" name="テキスト ボックス 211">
                  <a:extLst>
                    <a:ext uri="{FF2B5EF4-FFF2-40B4-BE49-F238E27FC236}">
                      <a16:creationId xmlns:a16="http://schemas.microsoft.com/office/drawing/2014/main" id="{454234C5-9288-7E8B-75F1-AC81DB5D839E}"/>
                    </a:ext>
                  </a:extLst>
                </p:cNvPr>
                <p:cNvSpPr txBox="1"/>
                <p:nvPr/>
              </p:nvSpPr>
              <p:spPr>
                <a:xfrm>
                  <a:off x="13223672" y="4707648"/>
                  <a:ext cx="3188693" cy="15696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4800" b="1" dirty="0">
                      <a:solidFill>
                        <a:srgbClr val="3A1D00"/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骨の構造を</a:t>
                  </a:r>
                  <a:endParaRPr lang="en-US" altLang="ja-JP" sz="4800" b="1" dirty="0">
                    <a:solidFill>
                      <a:srgbClr val="3A1D00"/>
                    </a:solidFill>
                    <a:latin typeface="+mj-ea"/>
                    <a:ea typeface="+mj-ea"/>
                    <a:cs typeface="Arial" panose="020B0604020202020204" pitchFamily="34" charset="0"/>
                  </a:endParaRPr>
                </a:p>
                <a:p>
                  <a:pPr algn="ctr"/>
                  <a:r>
                    <a:rPr lang="ja-JP" altLang="en-US" sz="4800" b="1" dirty="0">
                      <a:solidFill>
                        <a:srgbClr val="3A1D00"/>
                      </a:solidFill>
                      <a:latin typeface="+mj-ea"/>
                      <a:ea typeface="+mj-ea"/>
                      <a:cs typeface="Arial" panose="020B0604020202020204" pitchFamily="34" charset="0"/>
                    </a:rPr>
                    <a:t>ヒントに！</a:t>
                  </a:r>
                </a:p>
              </p:txBody>
            </p:sp>
          </p:grpSp>
          <p:sp>
            <p:nvSpPr>
              <p:cNvPr id="203" name="テキスト ボックス 202">
                <a:extLst>
                  <a:ext uri="{FF2B5EF4-FFF2-40B4-BE49-F238E27FC236}">
                    <a16:creationId xmlns:a16="http://schemas.microsoft.com/office/drawing/2014/main" id="{95136148-6058-2302-91A8-1D76CCCF7E8F}"/>
                  </a:ext>
                </a:extLst>
              </p:cNvPr>
              <p:cNvSpPr txBox="1"/>
              <p:nvPr/>
            </p:nvSpPr>
            <p:spPr>
              <a:xfrm>
                <a:off x="21373310" y="10118734"/>
                <a:ext cx="311174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chemeClr val="bg1"/>
                    </a:solidFill>
                  </a:rPr>
                  <a:t>炭化ケイ素</a:t>
                </a:r>
              </a:p>
            </p:txBody>
          </p:sp>
          <p:cxnSp>
            <p:nvCxnSpPr>
              <p:cNvPr id="204" name="直線コネクタ 203">
                <a:extLst>
                  <a:ext uri="{FF2B5EF4-FFF2-40B4-BE49-F238E27FC236}">
                    <a16:creationId xmlns:a16="http://schemas.microsoft.com/office/drawing/2014/main" id="{0A9B8EFE-89B1-7F30-12D7-5F1D3CA3B892}"/>
                  </a:ext>
                </a:extLst>
              </p:cNvPr>
              <p:cNvCxnSpPr/>
              <p:nvPr/>
            </p:nvCxnSpPr>
            <p:spPr>
              <a:xfrm flipH="1" flipV="1">
                <a:off x="22929184" y="10989930"/>
                <a:ext cx="146716" cy="944156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線コネクタ 204">
                <a:extLst>
                  <a:ext uri="{FF2B5EF4-FFF2-40B4-BE49-F238E27FC236}">
                    <a16:creationId xmlns:a16="http://schemas.microsoft.com/office/drawing/2014/main" id="{B49C7DE2-ED28-928A-95C6-7826600D477C}"/>
                  </a:ext>
                </a:extLst>
              </p:cNvPr>
              <p:cNvCxnSpPr>
                <a:endCxn id="206" idx="2"/>
              </p:cNvCxnSpPr>
              <p:nvPr/>
            </p:nvCxnSpPr>
            <p:spPr>
              <a:xfrm flipV="1">
                <a:off x="21929781" y="14529669"/>
                <a:ext cx="263480" cy="1021945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6" name="テキスト ボックス 205">
                <a:extLst>
                  <a:ext uri="{FF2B5EF4-FFF2-40B4-BE49-F238E27FC236}">
                    <a16:creationId xmlns:a16="http://schemas.microsoft.com/office/drawing/2014/main" id="{065868F1-43F7-D7E1-3C36-24751B2A55A6}"/>
                  </a:ext>
                </a:extLst>
              </p:cNvPr>
              <p:cNvSpPr txBox="1"/>
              <p:nvPr/>
            </p:nvSpPr>
            <p:spPr>
              <a:xfrm>
                <a:off x="21020504" y="13698672"/>
                <a:ext cx="234551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chemeClr val="bg1"/>
                    </a:solidFill>
                  </a:rPr>
                  <a:t>アルミナ</a:t>
                </a:r>
              </a:p>
            </p:txBody>
          </p:sp>
          <p:cxnSp>
            <p:nvCxnSpPr>
              <p:cNvPr id="207" name="直線コネクタ 206">
                <a:extLst>
                  <a:ext uri="{FF2B5EF4-FFF2-40B4-BE49-F238E27FC236}">
                    <a16:creationId xmlns:a16="http://schemas.microsoft.com/office/drawing/2014/main" id="{43C3DDD5-25C0-1E8D-BB77-78E8A0F3AD9A}"/>
                  </a:ext>
                </a:extLst>
              </p:cNvPr>
              <p:cNvCxnSpPr/>
              <p:nvPr/>
            </p:nvCxnSpPr>
            <p:spPr>
              <a:xfrm flipH="1">
                <a:off x="25733829" y="16952594"/>
                <a:ext cx="938032" cy="456428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テキスト ボックス 207">
                <a:extLst>
                  <a:ext uri="{FF2B5EF4-FFF2-40B4-BE49-F238E27FC236}">
                    <a16:creationId xmlns:a16="http://schemas.microsoft.com/office/drawing/2014/main" id="{6D0431F0-CAB1-597F-7533-556F3AC1717C}"/>
                  </a:ext>
                </a:extLst>
              </p:cNvPr>
              <p:cNvSpPr txBox="1"/>
              <p:nvPr/>
            </p:nvSpPr>
            <p:spPr>
              <a:xfrm>
                <a:off x="23801183" y="17582259"/>
                <a:ext cx="36038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chemeClr val="bg1"/>
                    </a:solidFill>
                  </a:rPr>
                  <a:t>酸化マンガン</a:t>
                </a:r>
              </a:p>
            </p:txBody>
          </p:sp>
          <p:cxnSp>
            <p:nvCxnSpPr>
              <p:cNvPr id="209" name="直線コネクタ 208">
                <a:extLst>
                  <a:ext uri="{FF2B5EF4-FFF2-40B4-BE49-F238E27FC236}">
                    <a16:creationId xmlns:a16="http://schemas.microsoft.com/office/drawing/2014/main" id="{D8D658BF-74A6-C3C9-C2B9-90AF6BCD6A45}"/>
                  </a:ext>
                </a:extLst>
              </p:cNvPr>
              <p:cNvCxnSpPr/>
              <p:nvPr/>
            </p:nvCxnSpPr>
            <p:spPr>
              <a:xfrm>
                <a:off x="25148513" y="15696316"/>
                <a:ext cx="585316" cy="1723429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テキスト ボックス 209">
                <a:extLst>
                  <a:ext uri="{FF2B5EF4-FFF2-40B4-BE49-F238E27FC236}">
                    <a16:creationId xmlns:a16="http://schemas.microsoft.com/office/drawing/2014/main" id="{0F366B48-2E90-71B8-E30E-FAC96776368A}"/>
                  </a:ext>
                </a:extLst>
              </p:cNvPr>
              <p:cNvSpPr txBox="1"/>
              <p:nvPr/>
            </p:nvSpPr>
            <p:spPr>
              <a:xfrm>
                <a:off x="26490043" y="11462008"/>
                <a:ext cx="31662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800" dirty="0">
                    <a:solidFill>
                      <a:schemeClr val="bg1"/>
                    </a:solidFill>
                  </a:rPr>
                  <a:t>き裂治癒部</a:t>
                </a:r>
              </a:p>
            </p:txBody>
          </p:sp>
        </p:grp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7FC7131E-0F0D-D120-CB03-248658DBF3FA}"/>
                </a:ext>
              </a:extLst>
            </p:cNvPr>
            <p:cNvGrpSpPr/>
            <p:nvPr/>
          </p:nvGrpSpPr>
          <p:grpSpPr>
            <a:xfrm>
              <a:off x="15405537" y="12648553"/>
              <a:ext cx="21118833" cy="11008985"/>
              <a:chOff x="8604641" y="7836359"/>
              <a:chExt cx="24646202" cy="12847760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B9F4B3D-DF6D-E15B-2DDA-CEDA2CBA855E}"/>
                  </a:ext>
                </a:extLst>
              </p:cNvPr>
              <p:cNvSpPr txBox="1"/>
              <p:nvPr/>
            </p:nvSpPr>
            <p:spPr>
              <a:xfrm>
                <a:off x="12712596" y="19857998"/>
                <a:ext cx="6454149" cy="82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4000" b="1" dirty="0">
                    <a:latin typeface="+mj-ea"/>
                    <a:ea typeface="+mj-ea"/>
                    <a:cs typeface="Arial" panose="020B0604020202020204" pitchFamily="34" charset="0"/>
                  </a:rPr>
                  <a:t>1000</a:t>
                </a:r>
                <a:r>
                  <a:rPr lang="ja-JP" altLang="en-US" sz="4000" b="1" dirty="0">
                    <a:latin typeface="+mj-ea"/>
                    <a:ea typeface="+mj-ea"/>
                    <a:cs typeface="Arial" panose="020B0604020202020204" pitchFamily="34" charset="0"/>
                  </a:rPr>
                  <a:t>℃での治癒時間</a:t>
                </a:r>
                <a:r>
                  <a:rPr lang="en-US" altLang="ja-JP" sz="4000" b="1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 (h)</a:t>
                </a:r>
                <a:endParaRPr lang="ja-JP" altLang="en-US" sz="4000" b="1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F96D29FC-7D7B-E1C6-7998-C071E5576799}"/>
                  </a:ext>
                </a:extLst>
              </p:cNvPr>
              <p:cNvSpPr/>
              <p:nvPr/>
            </p:nvSpPr>
            <p:spPr>
              <a:xfrm>
                <a:off x="10597638" y="9933572"/>
                <a:ext cx="10709845" cy="2072095"/>
              </a:xfrm>
              <a:prstGeom prst="rect">
                <a:avLst/>
              </a:prstGeom>
              <a:solidFill>
                <a:srgbClr val="F4E0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0200"/>
              </a:p>
            </p:txBody>
          </p: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0FFD8182-7316-E6E9-E5BE-857419BC4BF3}"/>
                  </a:ext>
                </a:extLst>
              </p:cNvPr>
              <p:cNvCxnSpPr/>
              <p:nvPr/>
            </p:nvCxnSpPr>
            <p:spPr>
              <a:xfrm>
                <a:off x="10865075" y="17128898"/>
                <a:ext cx="2209472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5EDC4512-0528-C2DD-0E10-2E4876DB24FC}"/>
                  </a:ext>
                </a:extLst>
              </p:cNvPr>
              <p:cNvSpPr txBox="1"/>
              <p:nvPr/>
            </p:nvSpPr>
            <p:spPr>
              <a:xfrm>
                <a:off x="9409370" y="8526981"/>
                <a:ext cx="1016188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1200</a:t>
                </a:r>
                <a:endParaRPr lang="ja-JP" altLang="en-US" sz="24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C629A28B-CD45-49E6-B557-B72C3BF82F2E}"/>
                  </a:ext>
                </a:extLst>
              </p:cNvPr>
              <p:cNvSpPr txBox="1"/>
              <p:nvPr/>
            </p:nvSpPr>
            <p:spPr>
              <a:xfrm>
                <a:off x="9409370" y="10246126"/>
                <a:ext cx="1016188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1000</a:t>
                </a:r>
                <a:endParaRPr lang="ja-JP" altLang="en-US" sz="24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688C7D90-35F5-A67F-B135-9041B093BD39}"/>
                  </a:ext>
                </a:extLst>
              </p:cNvPr>
              <p:cNvSpPr txBox="1"/>
              <p:nvPr/>
            </p:nvSpPr>
            <p:spPr>
              <a:xfrm>
                <a:off x="9600433" y="11965270"/>
                <a:ext cx="816019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800</a:t>
                </a:r>
                <a:endParaRPr lang="ja-JP" altLang="en-US" sz="24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AACB429-98A4-5892-7995-816523E84598}"/>
                  </a:ext>
                </a:extLst>
              </p:cNvPr>
              <p:cNvSpPr txBox="1"/>
              <p:nvPr/>
            </p:nvSpPr>
            <p:spPr>
              <a:xfrm>
                <a:off x="9600433" y="13684415"/>
                <a:ext cx="816019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600</a:t>
                </a:r>
                <a:endParaRPr lang="ja-JP" altLang="en-US" sz="24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CD76FDC9-6AD5-ED3E-233C-498D61567A21}"/>
                  </a:ext>
                </a:extLst>
              </p:cNvPr>
              <p:cNvSpPr txBox="1"/>
              <p:nvPr/>
            </p:nvSpPr>
            <p:spPr>
              <a:xfrm>
                <a:off x="9600433" y="15403560"/>
                <a:ext cx="816019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400</a:t>
                </a:r>
                <a:endParaRPr lang="ja-JP" altLang="en-US" sz="24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7CC45687-F078-D052-5CF9-B511950E56EA}"/>
                  </a:ext>
                </a:extLst>
              </p:cNvPr>
              <p:cNvSpPr txBox="1"/>
              <p:nvPr/>
            </p:nvSpPr>
            <p:spPr>
              <a:xfrm>
                <a:off x="9600433" y="17122704"/>
                <a:ext cx="816019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200</a:t>
                </a:r>
                <a:endParaRPr lang="ja-JP" altLang="en-US" sz="24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454289DA-8860-9775-7498-A4E0022198AD}"/>
                  </a:ext>
                </a:extLst>
              </p:cNvPr>
              <p:cNvSpPr txBox="1"/>
              <p:nvPr/>
            </p:nvSpPr>
            <p:spPr>
              <a:xfrm>
                <a:off x="9982569" y="18841840"/>
                <a:ext cx="415680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0</a:t>
                </a:r>
                <a:endParaRPr lang="ja-JP" altLang="en-US" sz="24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BEE26285-0D76-B066-2ADF-201EEFD2905A}"/>
                  </a:ext>
                </a:extLst>
              </p:cNvPr>
              <p:cNvSpPr txBox="1"/>
              <p:nvPr/>
            </p:nvSpPr>
            <p:spPr>
              <a:xfrm rot="16200000">
                <a:off x="5642945" y="13189347"/>
                <a:ext cx="6749513" cy="826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4000" b="1" dirty="0">
                    <a:latin typeface="+mj-ea"/>
                    <a:ea typeface="+mj-ea"/>
                    <a:cs typeface="Arial" panose="020B0604020202020204" pitchFamily="34" charset="0"/>
                  </a:rPr>
                  <a:t>三点曲げ強度　</a:t>
                </a:r>
                <a:r>
                  <a:rPr lang="en-US" altLang="ja-JP" sz="4000" b="1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(MPa)</a:t>
                </a:r>
                <a:endParaRPr lang="ja-JP" altLang="en-US" sz="4000" b="1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45" name="フリーフォーム 49">
                <a:extLst>
                  <a:ext uri="{FF2B5EF4-FFF2-40B4-BE49-F238E27FC236}">
                    <a16:creationId xmlns:a16="http://schemas.microsoft.com/office/drawing/2014/main" id="{A00EBBF2-B06A-366A-B1F1-31F5C8670DB2}"/>
                  </a:ext>
                </a:extLst>
              </p:cNvPr>
              <p:cNvSpPr/>
              <p:nvPr/>
            </p:nvSpPr>
            <p:spPr>
              <a:xfrm>
                <a:off x="12340729" y="11070086"/>
                <a:ext cx="7652844" cy="5242097"/>
              </a:xfrm>
              <a:custGeom>
                <a:avLst/>
                <a:gdLst>
                  <a:gd name="connsiteX0" fmla="*/ 0 w 2044700"/>
                  <a:gd name="connsiteY0" fmla="*/ 1187450 h 1194072"/>
                  <a:gd name="connsiteX1" fmla="*/ 1435100 w 2044700"/>
                  <a:gd name="connsiteY1" fmla="*/ 1016000 h 1194072"/>
                  <a:gd name="connsiteX2" fmla="*/ 1917700 w 2044700"/>
                  <a:gd name="connsiteY2" fmla="*/ 0 h 1194072"/>
                  <a:gd name="connsiteX3" fmla="*/ 2044700 w 2044700"/>
                  <a:gd name="connsiteY3" fmla="*/ 0 h 1194072"/>
                  <a:gd name="connsiteX0" fmla="*/ 0 w 2044700"/>
                  <a:gd name="connsiteY0" fmla="*/ 1187450 h 1190186"/>
                  <a:gd name="connsiteX1" fmla="*/ 1435100 w 2044700"/>
                  <a:gd name="connsiteY1" fmla="*/ 1016000 h 1190186"/>
                  <a:gd name="connsiteX2" fmla="*/ 1917700 w 2044700"/>
                  <a:gd name="connsiteY2" fmla="*/ 0 h 1190186"/>
                  <a:gd name="connsiteX3" fmla="*/ 2044700 w 2044700"/>
                  <a:gd name="connsiteY3" fmla="*/ 0 h 1190186"/>
                  <a:gd name="connsiteX0" fmla="*/ 0 w 2044700"/>
                  <a:gd name="connsiteY0" fmla="*/ 1187450 h 1187450"/>
                  <a:gd name="connsiteX1" fmla="*/ 1435100 w 2044700"/>
                  <a:gd name="connsiteY1" fmla="*/ 1016000 h 1187450"/>
                  <a:gd name="connsiteX2" fmla="*/ 1917700 w 2044700"/>
                  <a:gd name="connsiteY2" fmla="*/ 0 h 1187450"/>
                  <a:gd name="connsiteX3" fmla="*/ 2044700 w 2044700"/>
                  <a:gd name="connsiteY3" fmla="*/ 0 h 1187450"/>
                  <a:gd name="connsiteX0" fmla="*/ 0 w 2044700"/>
                  <a:gd name="connsiteY0" fmla="*/ 1187450 h 1187450"/>
                  <a:gd name="connsiteX1" fmla="*/ 1435100 w 2044700"/>
                  <a:gd name="connsiteY1" fmla="*/ 1016000 h 1187450"/>
                  <a:gd name="connsiteX2" fmla="*/ 1917700 w 2044700"/>
                  <a:gd name="connsiteY2" fmla="*/ 0 h 1187450"/>
                  <a:gd name="connsiteX3" fmla="*/ 2044700 w 2044700"/>
                  <a:gd name="connsiteY3" fmla="*/ 0 h 1187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4700" h="1187450">
                    <a:moveTo>
                      <a:pt x="0" y="1187450"/>
                    </a:moveTo>
                    <a:cubicBezTo>
                      <a:pt x="570441" y="1175279"/>
                      <a:pt x="1105958" y="1169458"/>
                      <a:pt x="1435100" y="1016000"/>
                    </a:cubicBezTo>
                    <a:cubicBezTo>
                      <a:pt x="1764242" y="862542"/>
                      <a:pt x="1848908" y="580496"/>
                      <a:pt x="1917700" y="0"/>
                    </a:cubicBezTo>
                    <a:lnTo>
                      <a:pt x="2044700" y="0"/>
                    </a:lnTo>
                  </a:path>
                </a:pathLst>
              </a:custGeom>
              <a:noFill/>
              <a:ln w="254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0200"/>
              </a:p>
            </p:txBody>
          </p:sp>
          <p:sp>
            <p:nvSpPr>
              <p:cNvPr id="46" name="フリーフォーム 50">
                <a:extLst>
                  <a:ext uri="{FF2B5EF4-FFF2-40B4-BE49-F238E27FC236}">
                    <a16:creationId xmlns:a16="http://schemas.microsoft.com/office/drawing/2014/main" id="{CAB584B5-491F-76E3-B049-49C81D13BCF1}"/>
                  </a:ext>
                </a:extLst>
              </p:cNvPr>
              <p:cNvSpPr/>
              <p:nvPr/>
            </p:nvSpPr>
            <p:spPr>
              <a:xfrm>
                <a:off x="11873599" y="11573847"/>
                <a:ext cx="3691784" cy="3682720"/>
              </a:xfrm>
              <a:custGeom>
                <a:avLst/>
                <a:gdLst>
                  <a:gd name="connsiteX0" fmla="*/ 0 w 2044700"/>
                  <a:gd name="connsiteY0" fmla="*/ 1187450 h 1194072"/>
                  <a:gd name="connsiteX1" fmla="*/ 1435100 w 2044700"/>
                  <a:gd name="connsiteY1" fmla="*/ 1016000 h 1194072"/>
                  <a:gd name="connsiteX2" fmla="*/ 1917700 w 2044700"/>
                  <a:gd name="connsiteY2" fmla="*/ 0 h 1194072"/>
                  <a:gd name="connsiteX3" fmla="*/ 2044700 w 2044700"/>
                  <a:gd name="connsiteY3" fmla="*/ 0 h 1194072"/>
                  <a:gd name="connsiteX0" fmla="*/ 0 w 2044700"/>
                  <a:gd name="connsiteY0" fmla="*/ 1187450 h 1190186"/>
                  <a:gd name="connsiteX1" fmla="*/ 1435100 w 2044700"/>
                  <a:gd name="connsiteY1" fmla="*/ 1016000 h 1190186"/>
                  <a:gd name="connsiteX2" fmla="*/ 1917700 w 2044700"/>
                  <a:gd name="connsiteY2" fmla="*/ 0 h 1190186"/>
                  <a:gd name="connsiteX3" fmla="*/ 2044700 w 2044700"/>
                  <a:gd name="connsiteY3" fmla="*/ 0 h 1190186"/>
                  <a:gd name="connsiteX0" fmla="*/ 0 w 2044700"/>
                  <a:gd name="connsiteY0" fmla="*/ 1187450 h 1187450"/>
                  <a:gd name="connsiteX1" fmla="*/ 1435100 w 2044700"/>
                  <a:gd name="connsiteY1" fmla="*/ 1016000 h 1187450"/>
                  <a:gd name="connsiteX2" fmla="*/ 1917700 w 2044700"/>
                  <a:gd name="connsiteY2" fmla="*/ 0 h 1187450"/>
                  <a:gd name="connsiteX3" fmla="*/ 2044700 w 2044700"/>
                  <a:gd name="connsiteY3" fmla="*/ 0 h 1187450"/>
                  <a:gd name="connsiteX0" fmla="*/ 0 w 2044700"/>
                  <a:gd name="connsiteY0" fmla="*/ 1187450 h 1187450"/>
                  <a:gd name="connsiteX1" fmla="*/ 1435100 w 2044700"/>
                  <a:gd name="connsiteY1" fmla="*/ 1016000 h 1187450"/>
                  <a:gd name="connsiteX2" fmla="*/ 1917700 w 2044700"/>
                  <a:gd name="connsiteY2" fmla="*/ 0 h 1187450"/>
                  <a:gd name="connsiteX3" fmla="*/ 2044700 w 2044700"/>
                  <a:gd name="connsiteY3" fmla="*/ 0 h 1187450"/>
                  <a:gd name="connsiteX0" fmla="*/ 0 w 2044700"/>
                  <a:gd name="connsiteY0" fmla="*/ 1187450 h 1187450"/>
                  <a:gd name="connsiteX1" fmla="*/ 1422325 w 2044700"/>
                  <a:gd name="connsiteY1" fmla="*/ 966144 h 1187450"/>
                  <a:gd name="connsiteX2" fmla="*/ 1917700 w 2044700"/>
                  <a:gd name="connsiteY2" fmla="*/ 0 h 1187450"/>
                  <a:gd name="connsiteX3" fmla="*/ 2044700 w 2044700"/>
                  <a:gd name="connsiteY3" fmla="*/ 0 h 1187450"/>
                  <a:gd name="connsiteX0" fmla="*/ 0 w 2044700"/>
                  <a:gd name="connsiteY0" fmla="*/ 1187450 h 1187450"/>
                  <a:gd name="connsiteX1" fmla="*/ 1422325 w 2044700"/>
                  <a:gd name="connsiteY1" fmla="*/ 966144 h 1187450"/>
                  <a:gd name="connsiteX2" fmla="*/ 1917700 w 2044700"/>
                  <a:gd name="connsiteY2" fmla="*/ 0 h 1187450"/>
                  <a:gd name="connsiteX3" fmla="*/ 2044700 w 2044700"/>
                  <a:gd name="connsiteY3" fmla="*/ 0 h 1187450"/>
                  <a:gd name="connsiteX0" fmla="*/ 0 w 2044700"/>
                  <a:gd name="connsiteY0" fmla="*/ 1187450 h 1187450"/>
                  <a:gd name="connsiteX1" fmla="*/ 1401033 w 2044700"/>
                  <a:gd name="connsiteY1" fmla="*/ 992990 h 1187450"/>
                  <a:gd name="connsiteX2" fmla="*/ 1917700 w 2044700"/>
                  <a:gd name="connsiteY2" fmla="*/ 0 h 1187450"/>
                  <a:gd name="connsiteX3" fmla="*/ 2044700 w 2044700"/>
                  <a:gd name="connsiteY3" fmla="*/ 0 h 1187450"/>
                  <a:gd name="connsiteX0" fmla="*/ 0 w 2044700"/>
                  <a:gd name="connsiteY0" fmla="*/ 1172110 h 1172110"/>
                  <a:gd name="connsiteX1" fmla="*/ 1401033 w 2044700"/>
                  <a:gd name="connsiteY1" fmla="*/ 992990 h 1172110"/>
                  <a:gd name="connsiteX2" fmla="*/ 1917700 w 2044700"/>
                  <a:gd name="connsiteY2" fmla="*/ 0 h 1172110"/>
                  <a:gd name="connsiteX3" fmla="*/ 2044700 w 2044700"/>
                  <a:gd name="connsiteY3" fmla="*/ 0 h 1172110"/>
                  <a:gd name="connsiteX0" fmla="*/ 0 w 2044700"/>
                  <a:gd name="connsiteY0" fmla="*/ 1172110 h 1172110"/>
                  <a:gd name="connsiteX1" fmla="*/ 1401033 w 2044700"/>
                  <a:gd name="connsiteY1" fmla="*/ 992990 h 1172110"/>
                  <a:gd name="connsiteX2" fmla="*/ 1917700 w 2044700"/>
                  <a:gd name="connsiteY2" fmla="*/ 0 h 1172110"/>
                  <a:gd name="connsiteX3" fmla="*/ 2044700 w 2044700"/>
                  <a:gd name="connsiteY3" fmla="*/ 0 h 1172110"/>
                  <a:gd name="connsiteX0" fmla="*/ 0 w 2044700"/>
                  <a:gd name="connsiteY0" fmla="*/ 1172110 h 1172110"/>
                  <a:gd name="connsiteX1" fmla="*/ 1430841 w 2044700"/>
                  <a:gd name="connsiteY1" fmla="*/ 969980 h 1172110"/>
                  <a:gd name="connsiteX2" fmla="*/ 1917700 w 2044700"/>
                  <a:gd name="connsiteY2" fmla="*/ 0 h 1172110"/>
                  <a:gd name="connsiteX3" fmla="*/ 2044700 w 2044700"/>
                  <a:gd name="connsiteY3" fmla="*/ 0 h 1172110"/>
                  <a:gd name="connsiteX0" fmla="*/ 0 w 3222345"/>
                  <a:gd name="connsiteY0" fmla="*/ 1182660 h 1182660"/>
                  <a:gd name="connsiteX1" fmla="*/ 1430841 w 3222345"/>
                  <a:gd name="connsiteY1" fmla="*/ 980530 h 1182660"/>
                  <a:gd name="connsiteX2" fmla="*/ 1917700 w 3222345"/>
                  <a:gd name="connsiteY2" fmla="*/ 10550 h 1182660"/>
                  <a:gd name="connsiteX3" fmla="*/ 3222345 w 3222345"/>
                  <a:gd name="connsiteY3" fmla="*/ 0 h 1182660"/>
                  <a:gd name="connsiteX0" fmla="*/ 0 w 3222345"/>
                  <a:gd name="connsiteY0" fmla="*/ 1182660 h 1182660"/>
                  <a:gd name="connsiteX1" fmla="*/ 1232997 w 3222345"/>
                  <a:gd name="connsiteY1" fmla="*/ 843382 h 1182660"/>
                  <a:gd name="connsiteX2" fmla="*/ 1917700 w 3222345"/>
                  <a:gd name="connsiteY2" fmla="*/ 10550 h 1182660"/>
                  <a:gd name="connsiteX3" fmla="*/ 3222345 w 3222345"/>
                  <a:gd name="connsiteY3" fmla="*/ 0 h 1182660"/>
                  <a:gd name="connsiteX0" fmla="*/ 0 w 3222345"/>
                  <a:gd name="connsiteY0" fmla="*/ 1182660 h 1182660"/>
                  <a:gd name="connsiteX1" fmla="*/ 1232997 w 3222345"/>
                  <a:gd name="connsiteY1" fmla="*/ 843382 h 1182660"/>
                  <a:gd name="connsiteX2" fmla="*/ 1917700 w 3222345"/>
                  <a:gd name="connsiteY2" fmla="*/ 10550 h 1182660"/>
                  <a:gd name="connsiteX3" fmla="*/ 3222345 w 3222345"/>
                  <a:gd name="connsiteY3" fmla="*/ 0 h 1182660"/>
                  <a:gd name="connsiteX0" fmla="*/ 0 w 3222345"/>
                  <a:gd name="connsiteY0" fmla="*/ 1182660 h 1182660"/>
                  <a:gd name="connsiteX1" fmla="*/ 1232997 w 3222345"/>
                  <a:gd name="connsiteY1" fmla="*/ 843382 h 1182660"/>
                  <a:gd name="connsiteX2" fmla="*/ 1917700 w 3222345"/>
                  <a:gd name="connsiteY2" fmla="*/ 10550 h 1182660"/>
                  <a:gd name="connsiteX3" fmla="*/ 3222345 w 3222345"/>
                  <a:gd name="connsiteY3" fmla="*/ 0 h 1182660"/>
                  <a:gd name="connsiteX0" fmla="*/ 0 w 3222345"/>
                  <a:gd name="connsiteY0" fmla="*/ 1182660 h 1182660"/>
                  <a:gd name="connsiteX1" fmla="*/ 1917700 w 3222345"/>
                  <a:gd name="connsiteY1" fmla="*/ 10550 h 1182660"/>
                  <a:gd name="connsiteX2" fmla="*/ 3222345 w 3222345"/>
                  <a:gd name="connsiteY2" fmla="*/ 0 h 1182660"/>
                  <a:gd name="connsiteX0" fmla="*/ 0 w 3222345"/>
                  <a:gd name="connsiteY0" fmla="*/ 1182660 h 1182660"/>
                  <a:gd name="connsiteX1" fmla="*/ 1917700 w 3222345"/>
                  <a:gd name="connsiteY1" fmla="*/ 10550 h 1182660"/>
                  <a:gd name="connsiteX2" fmla="*/ 3222345 w 3222345"/>
                  <a:gd name="connsiteY2" fmla="*/ 0 h 1182660"/>
                  <a:gd name="connsiteX0" fmla="*/ 0 w 3222345"/>
                  <a:gd name="connsiteY0" fmla="*/ 1182660 h 1182660"/>
                  <a:gd name="connsiteX1" fmla="*/ 1917700 w 3222345"/>
                  <a:gd name="connsiteY1" fmla="*/ 10550 h 1182660"/>
                  <a:gd name="connsiteX2" fmla="*/ 3222345 w 3222345"/>
                  <a:gd name="connsiteY2" fmla="*/ 0 h 1182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22345" h="1182660">
                    <a:moveTo>
                      <a:pt x="0" y="1182660"/>
                    </a:moveTo>
                    <a:cubicBezTo>
                      <a:pt x="974213" y="991220"/>
                      <a:pt x="1521961" y="323710"/>
                      <a:pt x="1917700" y="10550"/>
                    </a:cubicBezTo>
                    <a:lnTo>
                      <a:pt x="3222345" y="0"/>
                    </a:lnTo>
                  </a:path>
                </a:pathLst>
              </a:custGeom>
              <a:noFill/>
              <a:ln w="25400">
                <a:solidFill>
                  <a:srgbClr val="C0504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0200"/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C5F37DD6-908C-C930-0EE1-587B6367AEE8}"/>
                  </a:ext>
                </a:extLst>
              </p:cNvPr>
              <p:cNvSpPr txBox="1"/>
              <p:nvPr/>
            </p:nvSpPr>
            <p:spPr>
              <a:xfrm>
                <a:off x="19903397" y="9889326"/>
                <a:ext cx="494251" cy="969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4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*</a:t>
                </a:r>
                <a:endParaRPr lang="ja-JP" altLang="en-US" sz="48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67C93D0A-6DE7-6AA1-92D9-7425DD726D13}"/>
                  </a:ext>
                </a:extLst>
              </p:cNvPr>
              <p:cNvSpPr txBox="1"/>
              <p:nvPr/>
            </p:nvSpPr>
            <p:spPr>
              <a:xfrm>
                <a:off x="19903397" y="10418951"/>
                <a:ext cx="494251" cy="969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4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*</a:t>
                </a:r>
                <a:endParaRPr lang="ja-JP" altLang="en-US" sz="48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テキスト ボックス 109">
                <a:extLst>
                  <a:ext uri="{FF2B5EF4-FFF2-40B4-BE49-F238E27FC236}">
                    <a16:creationId xmlns:a16="http://schemas.microsoft.com/office/drawing/2014/main" id="{B4B65CE6-1CBB-E379-DB2B-7F4104762207}"/>
                  </a:ext>
                </a:extLst>
              </p:cNvPr>
              <p:cNvSpPr txBox="1"/>
              <p:nvPr/>
            </p:nvSpPr>
            <p:spPr>
              <a:xfrm>
                <a:off x="19903397" y="10702447"/>
                <a:ext cx="494251" cy="969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4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*</a:t>
                </a:r>
                <a:endParaRPr lang="ja-JP" altLang="en-US" sz="48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13" name="テキスト ボックス 112">
                <a:extLst>
                  <a:ext uri="{FF2B5EF4-FFF2-40B4-BE49-F238E27FC236}">
                    <a16:creationId xmlns:a16="http://schemas.microsoft.com/office/drawing/2014/main" id="{79C28EAD-6A7A-4187-6EF5-9A055DB11B2D}"/>
                  </a:ext>
                </a:extLst>
              </p:cNvPr>
              <p:cNvSpPr txBox="1"/>
              <p:nvPr/>
            </p:nvSpPr>
            <p:spPr>
              <a:xfrm>
                <a:off x="19903397" y="11251207"/>
                <a:ext cx="494251" cy="969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4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*</a:t>
                </a:r>
                <a:endParaRPr lang="ja-JP" altLang="en-US" sz="48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3587BB46-90A0-80D6-85D6-2C78D190EB4F}"/>
                  </a:ext>
                </a:extLst>
              </p:cNvPr>
              <p:cNvSpPr txBox="1"/>
              <p:nvPr/>
            </p:nvSpPr>
            <p:spPr>
              <a:xfrm>
                <a:off x="14110738" y="11031260"/>
                <a:ext cx="494251" cy="969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4800" dirty="0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*</a:t>
                </a:r>
                <a:endParaRPr lang="ja-JP" altLang="en-US" sz="4800" dirty="0">
                  <a:solidFill>
                    <a:srgbClr val="C0504D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450313A3-B11F-B02E-5323-DDDE919C963B}"/>
                  </a:ext>
                </a:extLst>
              </p:cNvPr>
              <p:cNvSpPr txBox="1"/>
              <p:nvPr/>
            </p:nvSpPr>
            <p:spPr>
              <a:xfrm>
                <a:off x="14110738" y="11456650"/>
                <a:ext cx="494251" cy="9697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4800" dirty="0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*</a:t>
                </a:r>
                <a:endParaRPr lang="ja-JP" altLang="en-US" sz="4800" dirty="0">
                  <a:solidFill>
                    <a:srgbClr val="C0504D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cxnSp>
            <p:nvCxnSpPr>
              <p:cNvPr id="119" name="直線矢印コネクタ 118">
                <a:extLst>
                  <a:ext uri="{FF2B5EF4-FFF2-40B4-BE49-F238E27FC236}">
                    <a16:creationId xmlns:a16="http://schemas.microsoft.com/office/drawing/2014/main" id="{6DC819EF-0C66-8C75-8CC7-756B981D6FAE}"/>
                  </a:ext>
                </a:extLst>
              </p:cNvPr>
              <p:cNvCxnSpPr/>
              <p:nvPr/>
            </p:nvCxnSpPr>
            <p:spPr>
              <a:xfrm flipH="1">
                <a:off x="14106799" y="9422084"/>
                <a:ext cx="6545075" cy="0"/>
              </a:xfrm>
              <a:prstGeom prst="straightConnector1">
                <a:avLst/>
              </a:prstGeom>
              <a:ln w="127000">
                <a:gradFill flip="none" rotWithShape="1">
                  <a:gsLst>
                    <a:gs pos="1000">
                      <a:schemeClr val="bg1"/>
                    </a:gs>
                    <a:gs pos="33000">
                      <a:srgbClr val="E2ADAC"/>
                    </a:gs>
                    <a:gs pos="100000">
                      <a:srgbClr val="C0504D"/>
                    </a:gs>
                  </a:gsLst>
                  <a:lin ang="0" scaled="1"/>
                  <a:tileRect/>
                </a:gra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59558C6E-8BA4-4B30-0AD8-75CB8998711D}"/>
                  </a:ext>
                </a:extLst>
              </p:cNvPr>
              <p:cNvSpPr txBox="1"/>
              <p:nvPr/>
            </p:nvSpPr>
            <p:spPr>
              <a:xfrm>
                <a:off x="11633839" y="19178271"/>
                <a:ext cx="829114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</a:t>
                </a:r>
                <a:r>
                  <a:rPr lang="en-US" altLang="ja-JP" sz="2400" baseline="30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-2</a:t>
                </a:r>
                <a:endParaRPr lang="ja-JP" altLang="en-US" sz="2400" baseline="30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テキスト ボックス 137">
                <a:extLst>
                  <a:ext uri="{FF2B5EF4-FFF2-40B4-BE49-F238E27FC236}">
                    <a16:creationId xmlns:a16="http://schemas.microsoft.com/office/drawing/2014/main" id="{BED90626-4A2F-DFF0-7F24-27A8DEAE0867}"/>
                  </a:ext>
                </a:extLst>
              </p:cNvPr>
              <p:cNvSpPr txBox="1"/>
              <p:nvPr/>
            </p:nvSpPr>
            <p:spPr>
              <a:xfrm>
                <a:off x="13179844" y="19178271"/>
                <a:ext cx="829114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</a:t>
                </a:r>
                <a:r>
                  <a:rPr lang="en-US" altLang="ja-JP" sz="2400" baseline="30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-1</a:t>
                </a:r>
                <a:endParaRPr lang="ja-JP" altLang="en-US" sz="2400" baseline="30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テキスト ボックス 138">
                <a:extLst>
                  <a:ext uri="{FF2B5EF4-FFF2-40B4-BE49-F238E27FC236}">
                    <a16:creationId xmlns:a16="http://schemas.microsoft.com/office/drawing/2014/main" id="{2C5A04F0-93D5-4EE0-1C7D-B0BBEA39D4D3}"/>
                  </a:ext>
                </a:extLst>
              </p:cNvPr>
              <p:cNvSpPr txBox="1"/>
              <p:nvPr/>
            </p:nvSpPr>
            <p:spPr>
              <a:xfrm>
                <a:off x="20829734" y="19178271"/>
                <a:ext cx="748672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</a:t>
                </a:r>
                <a:r>
                  <a:rPr lang="en-US" altLang="ja-JP" sz="2400" baseline="30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4</a:t>
                </a:r>
                <a:endParaRPr lang="ja-JP" altLang="en-US" sz="2400" baseline="30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テキスト ボックス 139">
                <a:extLst>
                  <a:ext uri="{FF2B5EF4-FFF2-40B4-BE49-F238E27FC236}">
                    <a16:creationId xmlns:a16="http://schemas.microsoft.com/office/drawing/2014/main" id="{FF264097-34A5-A5FE-DE20-C8BA61BDFC8D}"/>
                  </a:ext>
                </a:extLst>
              </p:cNvPr>
              <p:cNvSpPr txBox="1"/>
              <p:nvPr/>
            </p:nvSpPr>
            <p:spPr>
              <a:xfrm>
                <a:off x="14744540" y="19178271"/>
                <a:ext cx="748672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</a:t>
                </a:r>
                <a:r>
                  <a:rPr lang="en-US" altLang="ja-JP" sz="2400" baseline="30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0</a:t>
                </a:r>
                <a:endParaRPr lang="ja-JP" altLang="en-US" sz="2400" baseline="30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FFE9949E-0A3F-BD61-4CB1-D494E014BDBD}"/>
                  </a:ext>
                </a:extLst>
              </p:cNvPr>
              <p:cNvSpPr txBox="1"/>
              <p:nvPr/>
            </p:nvSpPr>
            <p:spPr>
              <a:xfrm>
                <a:off x="16286276" y="19178271"/>
                <a:ext cx="748672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</a:t>
                </a:r>
                <a:r>
                  <a:rPr lang="en-US" altLang="ja-JP" sz="2400" baseline="30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</a:t>
                </a:r>
                <a:endParaRPr lang="ja-JP" altLang="en-US" sz="2400" baseline="30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テキスト ボックス 141">
                <a:extLst>
                  <a:ext uri="{FF2B5EF4-FFF2-40B4-BE49-F238E27FC236}">
                    <a16:creationId xmlns:a16="http://schemas.microsoft.com/office/drawing/2014/main" id="{684A51AB-F3E0-5208-8E9B-1942F1EC48D1}"/>
                  </a:ext>
                </a:extLst>
              </p:cNvPr>
              <p:cNvSpPr txBox="1"/>
              <p:nvPr/>
            </p:nvSpPr>
            <p:spPr>
              <a:xfrm>
                <a:off x="17775456" y="19178271"/>
                <a:ext cx="748672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</a:t>
                </a:r>
                <a:r>
                  <a:rPr lang="en-US" altLang="ja-JP" sz="2400" baseline="30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2</a:t>
                </a:r>
                <a:endParaRPr lang="ja-JP" altLang="en-US" sz="2400" baseline="30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43" name="テキスト ボックス 142">
                <a:extLst>
                  <a:ext uri="{FF2B5EF4-FFF2-40B4-BE49-F238E27FC236}">
                    <a16:creationId xmlns:a16="http://schemas.microsoft.com/office/drawing/2014/main" id="{8F8753EF-6E65-9AE4-3DC3-64E427E9AA6C}"/>
                  </a:ext>
                </a:extLst>
              </p:cNvPr>
              <p:cNvSpPr txBox="1"/>
              <p:nvPr/>
            </p:nvSpPr>
            <p:spPr>
              <a:xfrm>
                <a:off x="19340545" y="19178271"/>
                <a:ext cx="748672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</a:t>
                </a:r>
                <a:r>
                  <a:rPr lang="en-US" altLang="ja-JP" sz="2400" baseline="30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3</a:t>
                </a:r>
                <a:endParaRPr lang="ja-JP" altLang="en-US" sz="2400" baseline="30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584A7FE9-A470-10BF-5586-9A1D867FDA7E}"/>
                  </a:ext>
                </a:extLst>
              </p:cNvPr>
              <p:cNvSpPr txBox="1"/>
              <p:nvPr/>
            </p:nvSpPr>
            <p:spPr>
              <a:xfrm>
                <a:off x="10171923" y="19178271"/>
                <a:ext cx="829114" cy="538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</a:t>
                </a:r>
                <a:r>
                  <a:rPr lang="en-US" altLang="ja-JP" sz="2400" baseline="30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-3</a:t>
                </a:r>
                <a:endParaRPr lang="ja-JP" altLang="en-US" sz="2400" baseline="30000" dirty="0"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pic>
            <p:nvPicPr>
              <p:cNvPr id="145" name="図 144">
                <a:extLst>
                  <a:ext uri="{FF2B5EF4-FFF2-40B4-BE49-F238E27FC236}">
                    <a16:creationId xmlns:a16="http://schemas.microsoft.com/office/drawing/2014/main" id="{52132B62-02E8-13E8-A417-16DB8371BD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80685" y="8696528"/>
                <a:ext cx="12687733" cy="11019373"/>
              </a:xfrm>
              <a:prstGeom prst="rect">
                <a:avLst/>
              </a:prstGeom>
            </p:spPr>
          </p:pic>
          <p:sp>
            <p:nvSpPr>
              <p:cNvPr id="146" name="テキスト ボックス 145">
                <a:extLst>
                  <a:ext uri="{FF2B5EF4-FFF2-40B4-BE49-F238E27FC236}">
                    <a16:creationId xmlns:a16="http://schemas.microsoft.com/office/drawing/2014/main" id="{FF596B79-BA40-CB5F-8A1B-EA4BE8CD649A}"/>
                  </a:ext>
                </a:extLst>
              </p:cNvPr>
              <p:cNvSpPr txBox="1"/>
              <p:nvPr/>
            </p:nvSpPr>
            <p:spPr>
              <a:xfrm>
                <a:off x="11066586" y="17297945"/>
                <a:ext cx="4063631" cy="89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4400" dirty="0">
                    <a:latin typeface="+mj-ea"/>
                    <a:ea typeface="+mj-ea"/>
                    <a:cs typeface="Arial" panose="020B0604020202020204" pitchFamily="34" charset="0"/>
                  </a:rPr>
                  <a:t>き裂材の強度</a:t>
                </a:r>
                <a:endParaRPr lang="en-US" altLang="ja-JP" sz="4400" dirty="0"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grpSp>
            <p:nvGrpSpPr>
              <p:cNvPr id="147" name="グループ化 146">
                <a:extLst>
                  <a:ext uri="{FF2B5EF4-FFF2-40B4-BE49-F238E27FC236}">
                    <a16:creationId xmlns:a16="http://schemas.microsoft.com/office/drawing/2014/main" id="{FDFB82E7-D375-2801-F335-E3902B8A0C06}"/>
                  </a:ext>
                </a:extLst>
              </p:cNvPr>
              <p:cNvGrpSpPr/>
              <p:nvPr/>
            </p:nvGrpSpPr>
            <p:grpSpPr>
              <a:xfrm>
                <a:off x="16948644" y="15888632"/>
                <a:ext cx="4211107" cy="2901802"/>
                <a:chOff x="9823944" y="12231032"/>
                <a:chExt cx="4211107" cy="2901802"/>
              </a:xfrm>
            </p:grpSpPr>
            <p:grpSp>
              <p:nvGrpSpPr>
                <p:cNvPr id="156" name="グループ化 155">
                  <a:extLst>
                    <a:ext uri="{FF2B5EF4-FFF2-40B4-BE49-F238E27FC236}">
                      <a16:creationId xmlns:a16="http://schemas.microsoft.com/office/drawing/2014/main" id="{FCD13DDC-AC9C-6FDE-DD93-42636041366D}"/>
                    </a:ext>
                  </a:extLst>
                </p:cNvPr>
                <p:cNvGrpSpPr/>
                <p:nvPr/>
              </p:nvGrpSpPr>
              <p:grpSpPr>
                <a:xfrm>
                  <a:off x="11734501" y="12909219"/>
                  <a:ext cx="1667169" cy="731552"/>
                  <a:chOff x="3240239" y="3851493"/>
                  <a:chExt cx="1240020" cy="544119"/>
                </a:xfrm>
              </p:grpSpPr>
              <p:sp>
                <p:nvSpPr>
                  <p:cNvPr id="175" name="弦 174">
                    <a:extLst>
                      <a:ext uri="{FF2B5EF4-FFF2-40B4-BE49-F238E27FC236}">
                        <a16:creationId xmlns:a16="http://schemas.microsoft.com/office/drawing/2014/main" id="{9160C88C-7C92-8B2F-4243-25D2037BEA2D}"/>
                      </a:ext>
                    </a:extLst>
                  </p:cNvPr>
                  <p:cNvSpPr/>
                  <p:nvPr/>
                </p:nvSpPr>
                <p:spPr>
                  <a:xfrm>
                    <a:off x="3600444" y="3851493"/>
                    <a:ext cx="557860" cy="544119"/>
                  </a:xfrm>
                  <a:prstGeom prst="chord">
                    <a:avLst>
                      <a:gd name="adj1" fmla="val 21486046"/>
                      <a:gd name="adj2" fmla="val 10976424"/>
                    </a:avLst>
                  </a:prstGeom>
                  <a:solidFill>
                    <a:srgbClr val="C0504D"/>
                  </a:solidFill>
                  <a:ln w="3175">
                    <a:solidFill>
                      <a:srgbClr val="C0504D"/>
                    </a:solidFill>
                  </a:ln>
                  <a:scene3d>
                    <a:camera prst="orthographicFront">
                      <a:rot lat="19570925" lon="1332823" rev="1083794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  <p:sp>
                <p:nvSpPr>
                  <p:cNvPr id="176" name="フリーフォーム 97">
                    <a:extLst>
                      <a:ext uri="{FF2B5EF4-FFF2-40B4-BE49-F238E27FC236}">
                        <a16:creationId xmlns:a16="http://schemas.microsoft.com/office/drawing/2014/main" id="{4ECD4D24-5271-0EE6-D74E-B30DB6C80274}"/>
                      </a:ext>
                    </a:extLst>
                  </p:cNvPr>
                  <p:cNvSpPr/>
                  <p:nvPr/>
                </p:nvSpPr>
                <p:spPr>
                  <a:xfrm>
                    <a:off x="3240239" y="3894012"/>
                    <a:ext cx="1240020" cy="485754"/>
                  </a:xfrm>
                  <a:custGeom>
                    <a:avLst/>
                    <a:gdLst>
                      <a:gd name="connsiteX0" fmla="*/ 0 w 3225800"/>
                      <a:gd name="connsiteY0" fmla="*/ 730250 h 1263650"/>
                      <a:gd name="connsiteX1" fmla="*/ 1377950 w 3225800"/>
                      <a:gd name="connsiteY1" fmla="*/ 0 h 1263650"/>
                      <a:gd name="connsiteX2" fmla="*/ 3225800 w 3225800"/>
                      <a:gd name="connsiteY2" fmla="*/ 520700 h 1263650"/>
                      <a:gd name="connsiteX3" fmla="*/ 1797050 w 3225800"/>
                      <a:gd name="connsiteY3" fmla="*/ 1263650 h 1263650"/>
                      <a:gd name="connsiteX4" fmla="*/ 0 w 3225800"/>
                      <a:gd name="connsiteY4" fmla="*/ 730250 h 126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800" h="1263650">
                        <a:moveTo>
                          <a:pt x="0" y="730250"/>
                        </a:moveTo>
                        <a:lnTo>
                          <a:pt x="1377950" y="0"/>
                        </a:lnTo>
                        <a:lnTo>
                          <a:pt x="3225800" y="520700"/>
                        </a:lnTo>
                        <a:lnTo>
                          <a:pt x="1797050" y="1263650"/>
                        </a:lnTo>
                        <a:lnTo>
                          <a:pt x="0" y="73025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  <a:alpha val="53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  <p:sp>
                <p:nvSpPr>
                  <p:cNvPr id="177" name="フリーフォーム 98">
                    <a:extLst>
                      <a:ext uri="{FF2B5EF4-FFF2-40B4-BE49-F238E27FC236}">
                        <a16:creationId xmlns:a16="http://schemas.microsoft.com/office/drawing/2014/main" id="{7078634A-9B79-1E82-582E-39F4816943DD}"/>
                      </a:ext>
                    </a:extLst>
                  </p:cNvPr>
                  <p:cNvSpPr/>
                  <p:nvPr/>
                </p:nvSpPr>
                <p:spPr>
                  <a:xfrm>
                    <a:off x="3738201" y="4068186"/>
                    <a:ext cx="244098" cy="119611"/>
                  </a:xfrm>
                  <a:custGeom>
                    <a:avLst/>
                    <a:gdLst>
                      <a:gd name="connsiteX0" fmla="*/ 596900 w 635000"/>
                      <a:gd name="connsiteY0" fmla="*/ 1723 h 312873"/>
                      <a:gd name="connsiteX1" fmla="*/ 571500 w 635000"/>
                      <a:gd name="connsiteY1" fmla="*/ 135073 h 312873"/>
                      <a:gd name="connsiteX2" fmla="*/ 635000 w 635000"/>
                      <a:gd name="connsiteY2" fmla="*/ 255723 h 312873"/>
                      <a:gd name="connsiteX3" fmla="*/ 374650 w 635000"/>
                      <a:gd name="connsiteY3" fmla="*/ 249373 h 312873"/>
                      <a:gd name="connsiteX4" fmla="*/ 44450 w 635000"/>
                      <a:gd name="connsiteY4" fmla="*/ 312873 h 312873"/>
                      <a:gd name="connsiteX5" fmla="*/ 63500 w 635000"/>
                      <a:gd name="connsiteY5" fmla="*/ 192223 h 312873"/>
                      <a:gd name="connsiteX6" fmla="*/ 0 w 635000"/>
                      <a:gd name="connsiteY6" fmla="*/ 52523 h 312873"/>
                      <a:gd name="connsiteX7" fmla="*/ 317500 w 635000"/>
                      <a:gd name="connsiteY7" fmla="*/ 58873 h 312873"/>
                      <a:gd name="connsiteX8" fmla="*/ 596900 w 635000"/>
                      <a:gd name="connsiteY8" fmla="*/ 1723 h 312873"/>
                      <a:gd name="connsiteX0" fmla="*/ 596900 w 635000"/>
                      <a:gd name="connsiteY0" fmla="*/ 10 h 311160"/>
                      <a:gd name="connsiteX1" fmla="*/ 571500 w 635000"/>
                      <a:gd name="connsiteY1" fmla="*/ 133360 h 311160"/>
                      <a:gd name="connsiteX2" fmla="*/ 635000 w 635000"/>
                      <a:gd name="connsiteY2" fmla="*/ 254010 h 311160"/>
                      <a:gd name="connsiteX3" fmla="*/ 374650 w 635000"/>
                      <a:gd name="connsiteY3" fmla="*/ 247660 h 311160"/>
                      <a:gd name="connsiteX4" fmla="*/ 44450 w 635000"/>
                      <a:gd name="connsiteY4" fmla="*/ 311160 h 311160"/>
                      <a:gd name="connsiteX5" fmla="*/ 63500 w 635000"/>
                      <a:gd name="connsiteY5" fmla="*/ 190510 h 311160"/>
                      <a:gd name="connsiteX6" fmla="*/ 0 w 635000"/>
                      <a:gd name="connsiteY6" fmla="*/ 50810 h 311160"/>
                      <a:gd name="connsiteX7" fmla="*/ 317500 w 635000"/>
                      <a:gd name="connsiteY7" fmla="*/ 57160 h 311160"/>
                      <a:gd name="connsiteX8" fmla="*/ 596900 w 635000"/>
                      <a:gd name="connsiteY8" fmla="*/ 10 h 3111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35000" h="311160">
                        <a:moveTo>
                          <a:pt x="596900" y="10"/>
                        </a:moveTo>
                        <a:cubicBezTo>
                          <a:pt x="598751" y="804"/>
                          <a:pt x="565150" y="91027"/>
                          <a:pt x="571500" y="133360"/>
                        </a:cubicBezTo>
                        <a:cubicBezTo>
                          <a:pt x="577850" y="175693"/>
                          <a:pt x="591608" y="225435"/>
                          <a:pt x="635000" y="254010"/>
                        </a:cubicBezTo>
                        <a:cubicBezTo>
                          <a:pt x="548217" y="251893"/>
                          <a:pt x="473075" y="238135"/>
                          <a:pt x="374650" y="247660"/>
                        </a:cubicBezTo>
                        <a:cubicBezTo>
                          <a:pt x="276225" y="257185"/>
                          <a:pt x="160337" y="284172"/>
                          <a:pt x="44450" y="311160"/>
                        </a:cubicBezTo>
                        <a:cubicBezTo>
                          <a:pt x="50800" y="270943"/>
                          <a:pt x="70908" y="233902"/>
                          <a:pt x="63500" y="190510"/>
                        </a:cubicBezTo>
                        <a:cubicBezTo>
                          <a:pt x="56092" y="147118"/>
                          <a:pt x="28046" y="98964"/>
                          <a:pt x="0" y="50810"/>
                        </a:cubicBezTo>
                        <a:cubicBezTo>
                          <a:pt x="105833" y="52927"/>
                          <a:pt x="220133" y="65627"/>
                          <a:pt x="317500" y="57160"/>
                        </a:cubicBezTo>
                        <a:cubicBezTo>
                          <a:pt x="414867" y="48693"/>
                          <a:pt x="595049" y="-784"/>
                          <a:pt x="596900" y="1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5000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2700000" scaled="1"/>
                    <a:tileRect/>
                  </a:gradFill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  <p:sp>
                <p:nvSpPr>
                  <p:cNvPr id="178" name="フリーフォーム 99">
                    <a:extLst>
                      <a:ext uri="{FF2B5EF4-FFF2-40B4-BE49-F238E27FC236}">
                        <a16:creationId xmlns:a16="http://schemas.microsoft.com/office/drawing/2014/main" id="{36020EE2-5847-BC86-F8F1-9A26EC89779D}"/>
                      </a:ext>
                    </a:extLst>
                  </p:cNvPr>
                  <p:cNvSpPr/>
                  <p:nvPr/>
                </p:nvSpPr>
                <p:spPr>
                  <a:xfrm>
                    <a:off x="3961815" y="4156702"/>
                    <a:ext cx="218403" cy="76146"/>
                  </a:xfrm>
                  <a:custGeom>
                    <a:avLst/>
                    <a:gdLst>
                      <a:gd name="connsiteX0" fmla="*/ 69850 w 654050"/>
                      <a:gd name="connsiteY0" fmla="*/ 0 h 247650"/>
                      <a:gd name="connsiteX1" fmla="*/ 654050 w 654050"/>
                      <a:gd name="connsiteY1" fmla="*/ 247650 h 247650"/>
                      <a:gd name="connsiteX2" fmla="*/ 0 w 654050"/>
                      <a:gd name="connsiteY2" fmla="*/ 63500 h 247650"/>
                      <a:gd name="connsiteX3" fmla="*/ 69850 w 654050"/>
                      <a:gd name="connsiteY3" fmla="*/ 0 h 247650"/>
                      <a:gd name="connsiteX0" fmla="*/ 96044 w 654050"/>
                      <a:gd name="connsiteY0" fmla="*/ 0 h 235744"/>
                      <a:gd name="connsiteX1" fmla="*/ 654050 w 654050"/>
                      <a:gd name="connsiteY1" fmla="*/ 235744 h 235744"/>
                      <a:gd name="connsiteX2" fmla="*/ 0 w 654050"/>
                      <a:gd name="connsiteY2" fmla="*/ 51594 h 235744"/>
                      <a:gd name="connsiteX3" fmla="*/ 96044 w 654050"/>
                      <a:gd name="connsiteY3" fmla="*/ 0 h 235744"/>
                      <a:gd name="connsiteX0" fmla="*/ 60326 w 618332"/>
                      <a:gd name="connsiteY0" fmla="*/ 0 h 235744"/>
                      <a:gd name="connsiteX1" fmla="*/ 618332 w 618332"/>
                      <a:gd name="connsiteY1" fmla="*/ 235744 h 235744"/>
                      <a:gd name="connsiteX2" fmla="*/ 0 w 618332"/>
                      <a:gd name="connsiteY2" fmla="*/ 46832 h 235744"/>
                      <a:gd name="connsiteX3" fmla="*/ 60326 w 618332"/>
                      <a:gd name="connsiteY3" fmla="*/ 0 h 235744"/>
                      <a:gd name="connsiteX0" fmla="*/ 60326 w 618332"/>
                      <a:gd name="connsiteY0" fmla="*/ 0 h 221456"/>
                      <a:gd name="connsiteX1" fmla="*/ 618332 w 618332"/>
                      <a:gd name="connsiteY1" fmla="*/ 221456 h 221456"/>
                      <a:gd name="connsiteX2" fmla="*/ 0 w 618332"/>
                      <a:gd name="connsiteY2" fmla="*/ 32544 h 221456"/>
                      <a:gd name="connsiteX3" fmla="*/ 60326 w 618332"/>
                      <a:gd name="connsiteY3" fmla="*/ 0 h 221456"/>
                      <a:gd name="connsiteX0" fmla="*/ 69851 w 618332"/>
                      <a:gd name="connsiteY0" fmla="*/ 0 h 211931"/>
                      <a:gd name="connsiteX1" fmla="*/ 618332 w 618332"/>
                      <a:gd name="connsiteY1" fmla="*/ 211931 h 211931"/>
                      <a:gd name="connsiteX2" fmla="*/ 0 w 618332"/>
                      <a:gd name="connsiteY2" fmla="*/ 23019 h 211931"/>
                      <a:gd name="connsiteX3" fmla="*/ 69851 w 618332"/>
                      <a:gd name="connsiteY3" fmla="*/ 0 h 211931"/>
                      <a:gd name="connsiteX0" fmla="*/ 38895 w 587376"/>
                      <a:gd name="connsiteY0" fmla="*/ 0 h 211931"/>
                      <a:gd name="connsiteX1" fmla="*/ 587376 w 587376"/>
                      <a:gd name="connsiteY1" fmla="*/ 211931 h 211931"/>
                      <a:gd name="connsiteX2" fmla="*/ 0 w 587376"/>
                      <a:gd name="connsiteY2" fmla="*/ 30162 h 211931"/>
                      <a:gd name="connsiteX3" fmla="*/ 38895 w 587376"/>
                      <a:gd name="connsiteY3" fmla="*/ 0 h 211931"/>
                      <a:gd name="connsiteX0" fmla="*/ 26989 w 587376"/>
                      <a:gd name="connsiteY0" fmla="*/ 0 h 204787"/>
                      <a:gd name="connsiteX1" fmla="*/ 587376 w 587376"/>
                      <a:gd name="connsiteY1" fmla="*/ 204787 h 204787"/>
                      <a:gd name="connsiteX2" fmla="*/ 0 w 587376"/>
                      <a:gd name="connsiteY2" fmla="*/ 23018 h 204787"/>
                      <a:gd name="connsiteX3" fmla="*/ 26989 w 587376"/>
                      <a:gd name="connsiteY3" fmla="*/ 0 h 204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7376" h="204787">
                        <a:moveTo>
                          <a:pt x="26989" y="0"/>
                        </a:moveTo>
                        <a:lnTo>
                          <a:pt x="587376" y="204787"/>
                        </a:lnTo>
                        <a:lnTo>
                          <a:pt x="0" y="23018"/>
                        </a:lnTo>
                        <a:lnTo>
                          <a:pt x="26989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  <p:sp>
                <p:nvSpPr>
                  <p:cNvPr id="179" name="フリーフォーム 100">
                    <a:extLst>
                      <a:ext uri="{FF2B5EF4-FFF2-40B4-BE49-F238E27FC236}">
                        <a16:creationId xmlns:a16="http://schemas.microsoft.com/office/drawing/2014/main" id="{9B79760C-089D-261C-E1F8-BE5B5F0E2F06}"/>
                      </a:ext>
                    </a:extLst>
                  </p:cNvPr>
                  <p:cNvSpPr/>
                  <p:nvPr/>
                </p:nvSpPr>
                <p:spPr>
                  <a:xfrm>
                    <a:off x="3957322" y="4003505"/>
                    <a:ext cx="107972" cy="70108"/>
                  </a:xfrm>
                  <a:custGeom>
                    <a:avLst/>
                    <a:gdLst>
                      <a:gd name="connsiteX0" fmla="*/ 0 w 298450"/>
                      <a:gd name="connsiteY0" fmla="*/ 146050 h 177800"/>
                      <a:gd name="connsiteX1" fmla="*/ 298450 w 298450"/>
                      <a:gd name="connsiteY1" fmla="*/ 0 h 177800"/>
                      <a:gd name="connsiteX2" fmla="*/ 98425 w 298450"/>
                      <a:gd name="connsiteY2" fmla="*/ 177800 h 177800"/>
                      <a:gd name="connsiteX3" fmla="*/ 0 w 298450"/>
                      <a:gd name="connsiteY3" fmla="*/ 146050 h 177800"/>
                      <a:gd name="connsiteX0" fmla="*/ 0 w 283295"/>
                      <a:gd name="connsiteY0" fmla="*/ 151837 h 177800"/>
                      <a:gd name="connsiteX1" fmla="*/ 283295 w 283295"/>
                      <a:gd name="connsiteY1" fmla="*/ 0 h 177800"/>
                      <a:gd name="connsiteX2" fmla="*/ 83270 w 283295"/>
                      <a:gd name="connsiteY2" fmla="*/ 177800 h 177800"/>
                      <a:gd name="connsiteX3" fmla="*/ 0 w 283295"/>
                      <a:gd name="connsiteY3" fmla="*/ 151837 h 177800"/>
                      <a:gd name="connsiteX0" fmla="*/ 0 w 283295"/>
                      <a:gd name="connsiteY0" fmla="*/ 151837 h 166225"/>
                      <a:gd name="connsiteX1" fmla="*/ 283295 w 283295"/>
                      <a:gd name="connsiteY1" fmla="*/ 0 h 166225"/>
                      <a:gd name="connsiteX2" fmla="*/ 43867 w 283295"/>
                      <a:gd name="connsiteY2" fmla="*/ 166225 h 166225"/>
                      <a:gd name="connsiteX3" fmla="*/ 0 w 283295"/>
                      <a:gd name="connsiteY3" fmla="*/ 151837 h 166225"/>
                      <a:gd name="connsiteX0" fmla="*/ 0 w 268140"/>
                      <a:gd name="connsiteY0" fmla="*/ 151837 h 166225"/>
                      <a:gd name="connsiteX1" fmla="*/ 268140 w 268140"/>
                      <a:gd name="connsiteY1" fmla="*/ 0 h 166225"/>
                      <a:gd name="connsiteX2" fmla="*/ 28712 w 268140"/>
                      <a:gd name="connsiteY2" fmla="*/ 166225 h 166225"/>
                      <a:gd name="connsiteX3" fmla="*/ 0 w 268140"/>
                      <a:gd name="connsiteY3" fmla="*/ 151837 h 166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68140" h="166225">
                        <a:moveTo>
                          <a:pt x="0" y="151837"/>
                        </a:moveTo>
                        <a:lnTo>
                          <a:pt x="268140" y="0"/>
                        </a:lnTo>
                        <a:lnTo>
                          <a:pt x="28712" y="166225"/>
                        </a:lnTo>
                        <a:lnTo>
                          <a:pt x="0" y="151837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  <p:sp>
                <p:nvSpPr>
                  <p:cNvPr id="180" name="フリーフォーム 101">
                    <a:extLst>
                      <a:ext uri="{FF2B5EF4-FFF2-40B4-BE49-F238E27FC236}">
                        <a16:creationId xmlns:a16="http://schemas.microsoft.com/office/drawing/2014/main" id="{9FBD3A65-1FC0-6378-0DAB-6A10A64B3CF8}"/>
                      </a:ext>
                    </a:extLst>
                  </p:cNvPr>
                  <p:cNvSpPr/>
                  <p:nvPr/>
                </p:nvSpPr>
                <p:spPr>
                  <a:xfrm>
                    <a:off x="3616152" y="4175598"/>
                    <a:ext cx="161105" cy="92757"/>
                  </a:xfrm>
                  <a:custGeom>
                    <a:avLst/>
                    <a:gdLst>
                      <a:gd name="connsiteX0" fmla="*/ 361950 w 450850"/>
                      <a:gd name="connsiteY0" fmla="*/ 0 h 250825"/>
                      <a:gd name="connsiteX1" fmla="*/ 450850 w 450850"/>
                      <a:gd name="connsiteY1" fmla="*/ 25400 h 250825"/>
                      <a:gd name="connsiteX2" fmla="*/ 0 w 450850"/>
                      <a:gd name="connsiteY2" fmla="*/ 250825 h 250825"/>
                      <a:gd name="connsiteX3" fmla="*/ 361950 w 450850"/>
                      <a:gd name="connsiteY3" fmla="*/ 0 h 250825"/>
                      <a:gd name="connsiteX0" fmla="*/ 384175 w 450850"/>
                      <a:gd name="connsiteY0" fmla="*/ 0 h 241300"/>
                      <a:gd name="connsiteX1" fmla="*/ 450850 w 450850"/>
                      <a:gd name="connsiteY1" fmla="*/ 15875 h 241300"/>
                      <a:gd name="connsiteX2" fmla="*/ 0 w 450850"/>
                      <a:gd name="connsiteY2" fmla="*/ 241300 h 241300"/>
                      <a:gd name="connsiteX3" fmla="*/ 384175 w 450850"/>
                      <a:gd name="connsiteY3" fmla="*/ 0 h 241300"/>
                      <a:gd name="connsiteX0" fmla="*/ 384175 w 419100"/>
                      <a:gd name="connsiteY0" fmla="*/ 0 h 241300"/>
                      <a:gd name="connsiteX1" fmla="*/ 419100 w 419100"/>
                      <a:gd name="connsiteY1" fmla="*/ 19050 h 241300"/>
                      <a:gd name="connsiteX2" fmla="*/ 0 w 419100"/>
                      <a:gd name="connsiteY2" fmla="*/ 241300 h 241300"/>
                      <a:gd name="connsiteX3" fmla="*/ 384175 w 419100"/>
                      <a:gd name="connsiteY3" fmla="*/ 0 h 241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19100" h="241300">
                        <a:moveTo>
                          <a:pt x="384175" y="0"/>
                        </a:moveTo>
                        <a:cubicBezTo>
                          <a:pt x="422804" y="9525"/>
                          <a:pt x="407458" y="12700"/>
                          <a:pt x="419100" y="19050"/>
                        </a:cubicBezTo>
                        <a:lnTo>
                          <a:pt x="0" y="241300"/>
                        </a:lnTo>
                        <a:lnTo>
                          <a:pt x="384175" y="0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  <p:sp>
                <p:nvSpPr>
                  <p:cNvPr id="181" name="フリーフォーム 102">
                    <a:extLst>
                      <a:ext uri="{FF2B5EF4-FFF2-40B4-BE49-F238E27FC236}">
                        <a16:creationId xmlns:a16="http://schemas.microsoft.com/office/drawing/2014/main" id="{5FFCD4A0-6A49-E134-5E88-31E56A8AC51F}"/>
                      </a:ext>
                    </a:extLst>
                  </p:cNvPr>
                  <p:cNvSpPr/>
                  <p:nvPr/>
                </p:nvSpPr>
                <p:spPr>
                  <a:xfrm>
                    <a:off x="3542928" y="4027928"/>
                    <a:ext cx="219689" cy="69568"/>
                  </a:xfrm>
                  <a:custGeom>
                    <a:avLst/>
                    <a:gdLst>
                      <a:gd name="connsiteX0" fmla="*/ 520700 w 571500"/>
                      <a:gd name="connsiteY0" fmla="*/ 180975 h 180975"/>
                      <a:gd name="connsiteX1" fmla="*/ 571500 w 571500"/>
                      <a:gd name="connsiteY1" fmla="*/ 158750 h 180975"/>
                      <a:gd name="connsiteX2" fmla="*/ 0 w 571500"/>
                      <a:gd name="connsiteY2" fmla="*/ 0 h 180975"/>
                      <a:gd name="connsiteX3" fmla="*/ 520700 w 571500"/>
                      <a:gd name="connsiteY3" fmla="*/ 180975 h 180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1500" h="180975">
                        <a:moveTo>
                          <a:pt x="520700" y="180975"/>
                        </a:moveTo>
                        <a:lnTo>
                          <a:pt x="571500" y="158750"/>
                        </a:lnTo>
                        <a:lnTo>
                          <a:pt x="0" y="0"/>
                        </a:lnTo>
                        <a:lnTo>
                          <a:pt x="520700" y="180975"/>
                        </a:ln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31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</p:grpSp>
            <p:sp>
              <p:nvSpPr>
                <p:cNvPr id="157" name="円/楕円 78">
                  <a:extLst>
                    <a:ext uri="{FF2B5EF4-FFF2-40B4-BE49-F238E27FC236}">
                      <a16:creationId xmlns:a16="http://schemas.microsoft.com/office/drawing/2014/main" id="{964ED15C-4D71-D8BA-097E-540746B27F75}"/>
                    </a:ext>
                  </a:extLst>
                </p:cNvPr>
                <p:cNvSpPr/>
                <p:nvPr/>
              </p:nvSpPr>
              <p:spPr>
                <a:xfrm>
                  <a:off x="11437495" y="14632597"/>
                  <a:ext cx="487793" cy="4877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cene3d>
                  <a:camera prst="orthographicFront">
                    <a:rot lat="1020000" lon="1800000" rev="0"/>
                  </a:camera>
                  <a:lightRig rig="flood" dir="t"/>
                </a:scene3d>
                <a:sp3d>
                  <a:bevelT w="0" h="1143000"/>
                  <a:extrusionClr>
                    <a:schemeClr val="bg1"/>
                  </a:extrusionClr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30200"/>
                </a:p>
              </p:txBody>
            </p:sp>
            <p:grpSp>
              <p:nvGrpSpPr>
                <p:cNvPr id="158" name="グループ化 157">
                  <a:extLst>
                    <a:ext uri="{FF2B5EF4-FFF2-40B4-BE49-F238E27FC236}">
                      <a16:creationId xmlns:a16="http://schemas.microsoft.com/office/drawing/2014/main" id="{87EAF89A-CB58-9FE3-51C9-B0CA0CE2AA8D}"/>
                    </a:ext>
                  </a:extLst>
                </p:cNvPr>
                <p:cNvGrpSpPr/>
                <p:nvPr/>
              </p:nvGrpSpPr>
              <p:grpSpPr>
                <a:xfrm>
                  <a:off x="10051764" y="13654260"/>
                  <a:ext cx="3983287" cy="1478574"/>
                  <a:chOff x="1202509" y="4731548"/>
                  <a:chExt cx="2962724" cy="1099747"/>
                </a:xfrm>
              </p:grpSpPr>
              <p:sp>
                <p:nvSpPr>
                  <p:cNvPr id="172" name="平行四辺形 171">
                    <a:extLst>
                      <a:ext uri="{FF2B5EF4-FFF2-40B4-BE49-F238E27FC236}">
                        <a16:creationId xmlns:a16="http://schemas.microsoft.com/office/drawing/2014/main" id="{9DDDED03-3A70-80DE-D167-BDBD97D96B83}"/>
                      </a:ext>
                    </a:extLst>
                  </p:cNvPr>
                  <p:cNvSpPr/>
                  <p:nvPr/>
                </p:nvSpPr>
                <p:spPr>
                  <a:xfrm rot="945115">
                    <a:off x="1202509" y="4785694"/>
                    <a:ext cx="2962724" cy="358841"/>
                  </a:xfrm>
                  <a:prstGeom prst="parallelogram">
                    <a:avLst>
                      <a:gd name="adj" fmla="val 105913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  <p:sp>
                <p:nvSpPr>
                  <p:cNvPr id="173" name="平行四辺形 172">
                    <a:extLst>
                      <a:ext uri="{FF2B5EF4-FFF2-40B4-BE49-F238E27FC236}">
                        <a16:creationId xmlns:a16="http://schemas.microsoft.com/office/drawing/2014/main" id="{C2465D34-FC29-9B5B-B4EB-B4BCFE728ED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906441" y="4034538"/>
                    <a:ext cx="1099747" cy="2493768"/>
                  </a:xfrm>
                  <a:prstGeom prst="parallelogram">
                    <a:avLst>
                      <a:gd name="adj" fmla="val 64107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  <p:sp>
                <p:nvSpPr>
                  <p:cNvPr id="174" name="平行四辺形 173">
                    <a:extLst>
                      <a:ext uri="{FF2B5EF4-FFF2-40B4-BE49-F238E27FC236}">
                        <a16:creationId xmlns:a16="http://schemas.microsoft.com/office/drawing/2014/main" id="{78C50833-C1FF-DD07-2334-1C9963EF5EF1}"/>
                      </a:ext>
                    </a:extLst>
                  </p:cNvPr>
                  <p:cNvSpPr/>
                  <p:nvPr/>
                </p:nvSpPr>
                <p:spPr>
                  <a:xfrm rot="5400000" flipH="1">
                    <a:off x="3610835" y="5283817"/>
                    <a:ext cx="639843" cy="455108"/>
                  </a:xfrm>
                  <a:prstGeom prst="parallelogram">
                    <a:avLst>
                      <a:gd name="adj" fmla="val 51424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30200"/>
                  </a:p>
                </p:txBody>
              </p:sp>
            </p:grpSp>
            <p:sp>
              <p:nvSpPr>
                <p:cNvPr id="159" name="円/楕円 80">
                  <a:extLst>
                    <a:ext uri="{FF2B5EF4-FFF2-40B4-BE49-F238E27FC236}">
                      <a16:creationId xmlns:a16="http://schemas.microsoft.com/office/drawing/2014/main" id="{7E7DE069-3E4D-A1F2-5B7B-78AE0B3D066E}"/>
                    </a:ext>
                  </a:extLst>
                </p:cNvPr>
                <p:cNvSpPr/>
                <p:nvPr/>
              </p:nvSpPr>
              <p:spPr>
                <a:xfrm>
                  <a:off x="10408048" y="13342062"/>
                  <a:ext cx="487793" cy="4877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cene3d>
                  <a:camera prst="orthographicFront">
                    <a:rot lat="1020000" lon="1800000" rev="0"/>
                  </a:camera>
                  <a:lightRig rig="flood" dir="t"/>
                </a:scene3d>
                <a:sp3d>
                  <a:bevelT w="0" h="1143000"/>
                  <a:extrusionClr>
                    <a:schemeClr val="bg1"/>
                  </a:extrusionClr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30200"/>
                </a:p>
              </p:txBody>
            </p:sp>
            <p:sp>
              <p:nvSpPr>
                <p:cNvPr id="160" name="円/楕円 81">
                  <a:extLst>
                    <a:ext uri="{FF2B5EF4-FFF2-40B4-BE49-F238E27FC236}">
                      <a16:creationId xmlns:a16="http://schemas.microsoft.com/office/drawing/2014/main" id="{AEE6FA46-8F35-1117-F403-9C8C40533C2C}"/>
                    </a:ext>
                  </a:extLst>
                </p:cNvPr>
                <p:cNvSpPr/>
                <p:nvPr/>
              </p:nvSpPr>
              <p:spPr>
                <a:xfrm>
                  <a:off x="12754800" y="14010106"/>
                  <a:ext cx="487793" cy="4877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  <a:scene3d>
                  <a:camera prst="orthographicFront">
                    <a:rot lat="1020000" lon="1800000" rev="0"/>
                  </a:camera>
                  <a:lightRig rig="flood" dir="t"/>
                </a:scene3d>
                <a:sp3d>
                  <a:bevelT w="0" h="1143000"/>
                  <a:extrusionClr>
                    <a:schemeClr val="bg1"/>
                  </a:extrusionClr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30200"/>
                </a:p>
              </p:txBody>
            </p:sp>
            <p:sp>
              <p:nvSpPr>
                <p:cNvPr id="161" name="フリーフォーム 82">
                  <a:extLst>
                    <a:ext uri="{FF2B5EF4-FFF2-40B4-BE49-F238E27FC236}">
                      <a16:creationId xmlns:a16="http://schemas.microsoft.com/office/drawing/2014/main" id="{EC91DDB1-F40E-174F-9D8B-07556D01420A}"/>
                    </a:ext>
                  </a:extLst>
                </p:cNvPr>
                <p:cNvSpPr/>
                <p:nvPr/>
              </p:nvSpPr>
              <p:spPr>
                <a:xfrm>
                  <a:off x="11942358" y="13896173"/>
                  <a:ext cx="199374" cy="88609"/>
                </a:xfrm>
                <a:custGeom>
                  <a:avLst/>
                  <a:gdLst>
                    <a:gd name="connsiteX0" fmla="*/ 0 w 385762"/>
                    <a:gd name="connsiteY0" fmla="*/ 109537 h 171450"/>
                    <a:gd name="connsiteX1" fmla="*/ 195262 w 385762"/>
                    <a:gd name="connsiteY1" fmla="*/ 0 h 171450"/>
                    <a:gd name="connsiteX2" fmla="*/ 385762 w 385762"/>
                    <a:gd name="connsiteY2" fmla="*/ 66675 h 171450"/>
                    <a:gd name="connsiteX3" fmla="*/ 190500 w 385762"/>
                    <a:gd name="connsiteY3" fmla="*/ 171450 h 171450"/>
                    <a:gd name="connsiteX4" fmla="*/ 0 w 385762"/>
                    <a:gd name="connsiteY4" fmla="*/ 109537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5762" h="171450">
                      <a:moveTo>
                        <a:pt x="0" y="109537"/>
                      </a:moveTo>
                      <a:lnTo>
                        <a:pt x="195262" y="0"/>
                      </a:lnTo>
                      <a:lnTo>
                        <a:pt x="385762" y="66675"/>
                      </a:lnTo>
                      <a:lnTo>
                        <a:pt x="190500" y="171450"/>
                      </a:lnTo>
                      <a:lnTo>
                        <a:pt x="0" y="10953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C0504D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30200"/>
                </a:p>
              </p:txBody>
            </p:sp>
            <p:cxnSp>
              <p:nvCxnSpPr>
                <p:cNvPr id="162" name="直線コネクタ 161">
                  <a:extLst>
                    <a:ext uri="{FF2B5EF4-FFF2-40B4-BE49-F238E27FC236}">
                      <a16:creationId xmlns:a16="http://schemas.microsoft.com/office/drawing/2014/main" id="{F1DFBF84-1F3A-656A-FCC2-F173C38D8ECE}"/>
                    </a:ext>
                  </a:extLst>
                </p:cNvPr>
                <p:cNvCxnSpPr>
                  <a:stCxn id="176" idx="0"/>
                  <a:endCxn id="161" idx="0"/>
                </p:cNvCxnSpPr>
                <p:nvPr/>
              </p:nvCxnSpPr>
              <p:spPr>
                <a:xfrm>
                  <a:off x="11734501" y="13343792"/>
                  <a:ext cx="207862" cy="608989"/>
                </a:xfrm>
                <a:prstGeom prst="line">
                  <a:avLst/>
                </a:prstGeom>
                <a:ln w="12700">
                  <a:solidFill>
                    <a:srgbClr val="C0504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線コネクタ 162">
                  <a:extLst>
                    <a:ext uri="{FF2B5EF4-FFF2-40B4-BE49-F238E27FC236}">
                      <a16:creationId xmlns:a16="http://schemas.microsoft.com/office/drawing/2014/main" id="{CD33D5F0-C56E-13BC-F92F-9A78CB477C20}"/>
                    </a:ext>
                  </a:extLst>
                </p:cNvPr>
                <p:cNvCxnSpPr>
                  <a:endCxn id="161" idx="2"/>
                </p:cNvCxnSpPr>
                <p:nvPr/>
              </p:nvCxnSpPr>
              <p:spPr>
                <a:xfrm flipH="1">
                  <a:off x="12141732" y="13613208"/>
                  <a:ext cx="466318" cy="317422"/>
                </a:xfrm>
                <a:prstGeom prst="line">
                  <a:avLst/>
                </a:prstGeom>
                <a:ln w="12700">
                  <a:solidFill>
                    <a:srgbClr val="C0504D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線コネクタ 163">
                  <a:extLst>
                    <a:ext uri="{FF2B5EF4-FFF2-40B4-BE49-F238E27FC236}">
                      <a16:creationId xmlns:a16="http://schemas.microsoft.com/office/drawing/2014/main" id="{29C75BA2-7594-1427-CA92-ACFEFC004E11}"/>
                    </a:ext>
                  </a:extLst>
                </p:cNvPr>
                <p:cNvCxnSpPr/>
                <p:nvPr/>
              </p:nvCxnSpPr>
              <p:spPr>
                <a:xfrm flipH="1">
                  <a:off x="9823944" y="13602080"/>
                  <a:ext cx="849489" cy="42189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線コネクタ 164">
                  <a:extLst>
                    <a:ext uri="{FF2B5EF4-FFF2-40B4-BE49-F238E27FC236}">
                      <a16:creationId xmlns:a16="http://schemas.microsoft.com/office/drawing/2014/main" id="{3D5D1923-19A9-8650-31C0-4716C160BC79}"/>
                    </a:ext>
                  </a:extLst>
                </p:cNvPr>
                <p:cNvCxnSpPr/>
                <p:nvPr/>
              </p:nvCxnSpPr>
              <p:spPr>
                <a:xfrm flipH="1">
                  <a:off x="12162415" y="14267415"/>
                  <a:ext cx="849489" cy="42189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線矢印コネクタ 165">
                  <a:extLst>
                    <a:ext uri="{FF2B5EF4-FFF2-40B4-BE49-F238E27FC236}">
                      <a16:creationId xmlns:a16="http://schemas.microsoft.com/office/drawing/2014/main" id="{EF3024B4-CF96-DA22-2D02-8C79C3C41A2E}"/>
                    </a:ext>
                  </a:extLst>
                </p:cNvPr>
                <p:cNvCxnSpPr/>
                <p:nvPr/>
              </p:nvCxnSpPr>
              <p:spPr>
                <a:xfrm>
                  <a:off x="9925533" y="13980502"/>
                  <a:ext cx="2339469" cy="63857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テキスト ボックス 166">
                  <a:extLst>
                    <a:ext uri="{FF2B5EF4-FFF2-40B4-BE49-F238E27FC236}">
                      <a16:creationId xmlns:a16="http://schemas.microsoft.com/office/drawing/2014/main" id="{60BABBDF-6733-4FE1-0997-B79463C60F52}"/>
                    </a:ext>
                  </a:extLst>
                </p:cNvPr>
                <p:cNvSpPr txBox="1"/>
                <p:nvPr/>
              </p:nvSpPr>
              <p:spPr>
                <a:xfrm rot="865020">
                  <a:off x="10133376" y="14273319"/>
                  <a:ext cx="1313637" cy="538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400" dirty="0"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</a:rPr>
                    <a:t>16 mm</a:t>
                  </a:r>
                  <a:endParaRPr lang="ja-JP" altLang="en-US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テキスト ボックス 167">
                  <a:extLst>
                    <a:ext uri="{FF2B5EF4-FFF2-40B4-BE49-F238E27FC236}">
                      <a16:creationId xmlns:a16="http://schemas.microsoft.com/office/drawing/2014/main" id="{1A4C0508-C644-F584-6B4B-9C56E54CED8C}"/>
                    </a:ext>
                  </a:extLst>
                </p:cNvPr>
                <p:cNvSpPr txBox="1"/>
                <p:nvPr/>
              </p:nvSpPr>
              <p:spPr>
                <a:xfrm rot="865020">
                  <a:off x="12038162" y="12231032"/>
                  <a:ext cx="1388018" cy="538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ja-JP" sz="2400" dirty="0">
                      <a:latin typeface="Arial" panose="020B0604020202020204" pitchFamily="34" charset="0"/>
                      <a:ea typeface="Microsoft JhengHei" panose="020B0604030504040204" pitchFamily="34" charset="-120"/>
                      <a:cs typeface="Arial" panose="020B0604020202020204" pitchFamily="34" charset="0"/>
                    </a:rPr>
                    <a:t>110 um</a:t>
                  </a:r>
                  <a:endParaRPr lang="ja-JP" altLang="en-US" sz="24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9" name="直線コネクタ 168">
                  <a:extLst>
                    <a:ext uri="{FF2B5EF4-FFF2-40B4-BE49-F238E27FC236}">
                      <a16:creationId xmlns:a16="http://schemas.microsoft.com/office/drawing/2014/main" id="{100FB418-9142-1B05-9E55-3158194FB8FA}"/>
                    </a:ext>
                  </a:extLst>
                </p:cNvPr>
                <p:cNvCxnSpPr/>
                <p:nvPr/>
              </p:nvCxnSpPr>
              <p:spPr>
                <a:xfrm flipH="1">
                  <a:off x="12107206" y="12524961"/>
                  <a:ext cx="6004" cy="6488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線コネクタ 169">
                  <a:extLst>
                    <a:ext uri="{FF2B5EF4-FFF2-40B4-BE49-F238E27FC236}">
                      <a16:creationId xmlns:a16="http://schemas.microsoft.com/office/drawing/2014/main" id="{7E5E51C3-2A53-421F-D925-F71935CF76FC}"/>
                    </a:ext>
                  </a:extLst>
                </p:cNvPr>
                <p:cNvCxnSpPr/>
                <p:nvPr/>
              </p:nvCxnSpPr>
              <p:spPr>
                <a:xfrm flipH="1">
                  <a:off x="13023559" y="12811026"/>
                  <a:ext cx="6004" cy="64888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線矢印コネクタ 170">
                  <a:extLst>
                    <a:ext uri="{FF2B5EF4-FFF2-40B4-BE49-F238E27FC236}">
                      <a16:creationId xmlns:a16="http://schemas.microsoft.com/office/drawing/2014/main" id="{F9F3FB07-3D6A-00FA-22B0-2F02728FE740}"/>
                    </a:ext>
                  </a:extLst>
                </p:cNvPr>
                <p:cNvCxnSpPr/>
                <p:nvPr/>
              </p:nvCxnSpPr>
              <p:spPr>
                <a:xfrm>
                  <a:off x="12107900" y="12687347"/>
                  <a:ext cx="899935" cy="245645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triangle" w="lg" len="lg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テキスト ボックス 147">
                <a:extLst>
                  <a:ext uri="{FF2B5EF4-FFF2-40B4-BE49-F238E27FC236}">
                    <a16:creationId xmlns:a16="http://schemas.microsoft.com/office/drawing/2014/main" id="{8D84B525-CCF7-77CD-3189-11D192EBF6A6}"/>
                  </a:ext>
                </a:extLst>
              </p:cNvPr>
              <p:cNvSpPr txBox="1"/>
              <p:nvPr/>
            </p:nvSpPr>
            <p:spPr>
              <a:xfrm rot="17803494">
                <a:off x="12241114" y="13047774"/>
                <a:ext cx="4106658" cy="1616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Al</a:t>
                </a:r>
                <a:r>
                  <a:rPr lang="en-US" altLang="ja-JP" sz="2800" baseline="-25000" dirty="0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2</a:t>
                </a:r>
                <a:r>
                  <a:rPr lang="en-US" altLang="ja-JP" sz="2800" dirty="0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O</a:t>
                </a:r>
                <a:r>
                  <a:rPr lang="en-US" altLang="ja-JP" sz="2800" baseline="-25000" dirty="0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3</a:t>
                </a:r>
                <a:r>
                  <a:rPr lang="en-US" altLang="ja-JP" sz="2800" dirty="0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/</a:t>
                </a:r>
                <a:r>
                  <a:rPr lang="en-US" altLang="ja-JP" sz="2800" dirty="0" err="1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SiC</a:t>
                </a:r>
                <a:endParaRPr lang="en-US" altLang="ja-JP" sz="2800" dirty="0">
                  <a:solidFill>
                    <a:srgbClr val="C0504D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  <a:p>
                <a:pPr algn="ctr"/>
                <a:r>
                  <a:rPr lang="en-US" altLang="ja-JP" sz="2800" dirty="0">
                    <a:solidFill>
                      <a:srgbClr val="C0504D"/>
                    </a:solidFill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/0.2vol.%MnO</a:t>
                </a:r>
                <a:r>
                  <a:rPr lang="ja-JP" altLang="en-US" sz="2800" dirty="0">
                    <a:solidFill>
                      <a:srgbClr val="C0504D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複合材</a:t>
                </a:r>
                <a:endParaRPr lang="en-US" altLang="ja-JP" sz="2800" dirty="0">
                  <a:solidFill>
                    <a:srgbClr val="C0504D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  <a:p>
                <a:pPr algn="ctr"/>
                <a:r>
                  <a:rPr lang="ja-JP" altLang="en-US" sz="2800" dirty="0">
                    <a:solidFill>
                      <a:srgbClr val="C0504D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（開発材）</a:t>
                </a:r>
                <a:endParaRPr lang="en-US" altLang="ja-JP" sz="2800" dirty="0">
                  <a:solidFill>
                    <a:srgbClr val="C0504D"/>
                  </a:solidFill>
                  <a:latin typeface="+mj-ea"/>
                  <a:ea typeface="+mj-ea"/>
                  <a:cs typeface="Arial" panose="020B0604020202020204" pitchFamily="34" charset="0"/>
                </a:endParaRPr>
              </a:p>
            </p:txBody>
          </p:sp>
          <p:sp>
            <p:nvSpPr>
              <p:cNvPr id="149" name="テキスト ボックス 148">
                <a:extLst>
                  <a:ext uri="{FF2B5EF4-FFF2-40B4-BE49-F238E27FC236}">
                    <a16:creationId xmlns:a16="http://schemas.microsoft.com/office/drawing/2014/main" id="{1095F155-75B9-9612-F10C-FB52BC2D9EDB}"/>
                  </a:ext>
                </a:extLst>
              </p:cNvPr>
              <p:cNvSpPr txBox="1"/>
              <p:nvPr/>
            </p:nvSpPr>
            <p:spPr>
              <a:xfrm rot="17824159">
                <a:off x="17152029" y="13402654"/>
                <a:ext cx="5209111" cy="610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Al</a:t>
                </a:r>
                <a:r>
                  <a:rPr lang="en-US" altLang="ja-JP" sz="2800" baseline="-25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2</a:t>
                </a:r>
                <a:r>
                  <a:rPr lang="en-US" altLang="ja-JP" sz="2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O</a:t>
                </a:r>
                <a:r>
                  <a:rPr lang="en-US" altLang="ja-JP" sz="2800" baseline="-250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3</a:t>
                </a:r>
                <a:r>
                  <a:rPr lang="en-US" altLang="ja-JP" sz="2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/</a:t>
                </a:r>
                <a:r>
                  <a:rPr lang="en-US" altLang="ja-JP" sz="2800" dirty="0" err="1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SiC</a:t>
                </a:r>
                <a:r>
                  <a:rPr lang="ja-JP" altLang="en-US" sz="2800" dirty="0">
                    <a:latin typeface="+mj-ea"/>
                    <a:ea typeface="+mj-ea"/>
                    <a:cs typeface="Arial" panose="020B0604020202020204" pitchFamily="34" charset="0"/>
                  </a:rPr>
                  <a:t>複合材（従来材</a:t>
                </a:r>
                <a:r>
                  <a:rPr lang="ja-JP" altLang="en-US" sz="2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）</a:t>
                </a:r>
                <a:r>
                  <a:rPr lang="en-US" altLang="ja-JP" sz="2800" dirty="0"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E033227F-72F0-3EF4-74D5-5A8A631BEE78}"/>
                  </a:ext>
                </a:extLst>
              </p:cNvPr>
              <p:cNvSpPr txBox="1"/>
              <p:nvPr/>
            </p:nvSpPr>
            <p:spPr>
              <a:xfrm>
                <a:off x="11134049" y="10292008"/>
                <a:ext cx="5253424" cy="682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3200" dirty="0">
                    <a:solidFill>
                      <a:srgbClr val="CA6861"/>
                    </a:solidFill>
                    <a:latin typeface="+mj-ea"/>
                    <a:ea typeface="+mj-ea"/>
                    <a:cs typeface="Arial" panose="020B0604020202020204" pitchFamily="34" charset="0"/>
                  </a:rPr>
                  <a:t>材料のオリジナルの強度</a:t>
                </a: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F68DAD3C-5B4F-1F8A-2C6D-85D9DAD15375}"/>
                  </a:ext>
                </a:extLst>
              </p:cNvPr>
              <p:cNvSpPr txBox="1"/>
              <p:nvPr/>
            </p:nvSpPr>
            <p:spPr>
              <a:xfrm>
                <a:off x="14664675" y="7836359"/>
                <a:ext cx="6266915" cy="8979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4400" dirty="0">
                    <a:solidFill>
                      <a:srgbClr val="C00000"/>
                    </a:solidFill>
                  </a:rPr>
                  <a:t>最大</a:t>
                </a:r>
                <a:r>
                  <a:rPr lang="en-US" altLang="ja-JP" sz="4400" dirty="0">
                    <a:solidFill>
                      <a:srgbClr val="C00000"/>
                    </a:solidFill>
                  </a:rPr>
                  <a:t>6</a:t>
                </a:r>
                <a:r>
                  <a:rPr lang="ja-JP" altLang="en-US" sz="4400" dirty="0">
                    <a:solidFill>
                      <a:srgbClr val="C00000"/>
                    </a:solidFill>
                  </a:rPr>
                  <a:t>万倍高速化</a:t>
                </a:r>
                <a:r>
                  <a:rPr kumimoji="1" lang="ja-JP" altLang="en-US" sz="4400" dirty="0">
                    <a:solidFill>
                      <a:srgbClr val="C00000"/>
                    </a:solidFill>
                  </a:rPr>
                  <a:t>　　</a:t>
                </a:r>
              </a:p>
            </p:txBody>
          </p:sp>
          <p:pic>
            <p:nvPicPr>
              <p:cNvPr id="152" name="図 151">
                <a:extLst>
                  <a:ext uri="{FF2B5EF4-FFF2-40B4-BE49-F238E27FC236}">
                    <a16:creationId xmlns:a16="http://schemas.microsoft.com/office/drawing/2014/main" id="{C896557F-20F1-6595-438D-08B91E1C5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2360298" y="8843465"/>
                <a:ext cx="10822928" cy="9772976"/>
              </a:xfrm>
              <a:prstGeom prst="rect">
                <a:avLst/>
              </a:prstGeom>
            </p:spPr>
          </p:pic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B016E26C-81D6-5A79-BAC2-865963C102F7}"/>
                  </a:ext>
                </a:extLst>
              </p:cNvPr>
              <p:cNvSpPr/>
              <p:nvPr/>
            </p:nvSpPr>
            <p:spPr>
              <a:xfrm>
                <a:off x="22383072" y="18839216"/>
                <a:ext cx="10867771" cy="1831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市販のガスライターでも</a:t>
                </a:r>
                <a:endParaRPr lang="en-US" altLang="ja-JP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ja-JP" alt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き裂が治癒され，強度が完全回復</a:t>
                </a:r>
                <a:endParaRPr lang="en-US" altLang="ja-JP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正方形/長方形 153">
                <a:extLst>
                  <a:ext uri="{FF2B5EF4-FFF2-40B4-BE49-F238E27FC236}">
                    <a16:creationId xmlns:a16="http://schemas.microsoft.com/office/drawing/2014/main" id="{EC4735BA-56A0-1DB8-BB17-1012EAE8FF79}"/>
                  </a:ext>
                </a:extLst>
              </p:cNvPr>
              <p:cNvSpPr/>
              <p:nvPr/>
            </p:nvSpPr>
            <p:spPr>
              <a:xfrm>
                <a:off x="29519275" y="16009264"/>
                <a:ext cx="3601844" cy="969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試験片</a:t>
                </a:r>
                <a:endParaRPr lang="en-US" altLang="ja-JP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5" name="二等辺三角形 154">
                <a:extLst>
                  <a:ext uri="{FF2B5EF4-FFF2-40B4-BE49-F238E27FC236}">
                    <a16:creationId xmlns:a16="http://schemas.microsoft.com/office/drawing/2014/main" id="{C749DA3D-044C-34F8-5DEC-A1DEC6B6D498}"/>
                  </a:ext>
                </a:extLst>
              </p:cNvPr>
              <p:cNvSpPr/>
              <p:nvPr/>
            </p:nvSpPr>
            <p:spPr>
              <a:xfrm rot="5400000">
                <a:off x="20296618" y="13473302"/>
                <a:ext cx="3078577" cy="665812"/>
              </a:xfrm>
              <a:prstGeom prst="triangle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5000">
                    <a:schemeClr val="accent4">
                      <a:lumMod val="75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30200"/>
              </a:p>
            </p:txBody>
          </p:sp>
        </p:grp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C19FA83B-C445-E994-B68A-E8FCE5207F4A}"/>
                </a:ext>
              </a:extLst>
            </p:cNvPr>
            <p:cNvCxnSpPr/>
            <p:nvPr/>
          </p:nvCxnSpPr>
          <p:spPr>
            <a:xfrm flipV="1">
              <a:off x="15042509" y="16016871"/>
              <a:ext cx="4638652" cy="914293"/>
            </a:xfrm>
            <a:prstGeom prst="straightConnector1">
              <a:avLst/>
            </a:prstGeom>
            <a:ln w="34925">
              <a:solidFill>
                <a:schemeClr val="accent4">
                  <a:lumMod val="7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BCBB1664-1966-AA8A-44C8-402E1587D2E7}"/>
                </a:ext>
              </a:extLst>
            </p:cNvPr>
            <p:cNvSpPr txBox="1"/>
            <p:nvPr/>
          </p:nvSpPr>
          <p:spPr>
            <a:xfrm>
              <a:off x="-4146058" y="12102126"/>
              <a:ext cx="771366" cy="135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8462E600-919F-228D-FAC2-27EBDD6223AA}"/>
                </a:ext>
              </a:extLst>
            </p:cNvPr>
            <p:cNvSpPr txBox="1"/>
            <p:nvPr/>
          </p:nvSpPr>
          <p:spPr>
            <a:xfrm>
              <a:off x="5341273" y="12102126"/>
              <a:ext cx="827471" cy="135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B53E96B-D513-EDE7-D6A4-08B69A031DD7}"/>
                </a:ext>
              </a:extLst>
            </p:cNvPr>
            <p:cNvSpPr txBox="1"/>
            <p:nvPr/>
          </p:nvSpPr>
          <p:spPr>
            <a:xfrm>
              <a:off x="15371016" y="12102126"/>
              <a:ext cx="771366" cy="135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55DFBD00-7E60-5FA3-AD93-C108562AB75B}"/>
                </a:ext>
              </a:extLst>
            </p:cNvPr>
            <p:cNvSpPr txBox="1"/>
            <p:nvPr/>
          </p:nvSpPr>
          <p:spPr>
            <a:xfrm>
              <a:off x="27121213" y="12102126"/>
              <a:ext cx="827471" cy="1356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1" lang="ja-JP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2ACB27D-3C97-8FC8-EEBC-8066C24A01AF}"/>
              </a:ext>
            </a:extLst>
          </p:cNvPr>
          <p:cNvSpPr txBox="1"/>
          <p:nvPr/>
        </p:nvSpPr>
        <p:spPr>
          <a:xfrm>
            <a:off x="14206610" y="25062756"/>
            <a:ext cx="20522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</a:t>
            </a:r>
            <a: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0729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グループ化 1012">
            <a:extLst>
              <a:ext uri="{FF2B5EF4-FFF2-40B4-BE49-F238E27FC236}">
                <a16:creationId xmlns:a16="http://schemas.microsoft.com/office/drawing/2014/main" id="{3FBFFC3F-53CF-F206-E618-7ECC4C4E0E77}"/>
              </a:ext>
            </a:extLst>
          </p:cNvPr>
          <p:cNvGrpSpPr/>
          <p:nvPr/>
        </p:nvGrpSpPr>
        <p:grpSpPr>
          <a:xfrm>
            <a:off x="3109602" y="4685058"/>
            <a:ext cx="22344856" cy="19234593"/>
            <a:chOff x="3109602" y="4685058"/>
            <a:chExt cx="22344856" cy="19234593"/>
          </a:xfrm>
        </p:grpSpPr>
        <p:sp>
          <p:nvSpPr>
            <p:cNvPr id="613" name="正方形/長方形 612">
              <a:extLst>
                <a:ext uri="{FF2B5EF4-FFF2-40B4-BE49-F238E27FC236}">
                  <a16:creationId xmlns:a16="http://schemas.microsoft.com/office/drawing/2014/main" id="{FDB90638-D156-4F87-B3DC-A7B3C61B3FBA}"/>
                </a:ext>
              </a:extLst>
            </p:cNvPr>
            <p:cNvSpPr/>
            <p:nvPr/>
          </p:nvSpPr>
          <p:spPr>
            <a:xfrm>
              <a:off x="4347698" y="5328253"/>
              <a:ext cx="11297669" cy="2598030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テキスト ボックス 615">
              <a:extLst>
                <a:ext uri="{FF2B5EF4-FFF2-40B4-BE49-F238E27FC236}">
                  <a16:creationId xmlns:a16="http://schemas.microsoft.com/office/drawing/2014/main" id="{E1789BAA-122C-4B6E-995A-140ACEF5B105}"/>
                </a:ext>
              </a:extLst>
            </p:cNvPr>
            <p:cNvSpPr txBox="1"/>
            <p:nvPr/>
          </p:nvSpPr>
          <p:spPr>
            <a:xfrm>
              <a:off x="3225901" y="5136032"/>
              <a:ext cx="569387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kumimoji="0" lang="ja-JP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" name="フリーフォーム 852">
              <a:extLst>
                <a:ext uri="{FF2B5EF4-FFF2-40B4-BE49-F238E27FC236}">
                  <a16:creationId xmlns:a16="http://schemas.microsoft.com/office/drawing/2014/main" id="{66C47695-05D7-4D28-A505-F66093200512}"/>
                </a:ext>
              </a:extLst>
            </p:cNvPr>
            <p:cNvSpPr/>
            <p:nvPr/>
          </p:nvSpPr>
          <p:spPr>
            <a:xfrm>
              <a:off x="18403734" y="10760031"/>
              <a:ext cx="6483807" cy="1384677"/>
            </a:xfrm>
            <a:custGeom>
              <a:avLst/>
              <a:gdLst>
                <a:gd name="connsiteX0" fmla="*/ 119063 w 2809875"/>
                <a:gd name="connsiteY0" fmla="*/ 172061 h 600686"/>
                <a:gd name="connsiteX1" fmla="*/ 252413 w 2809875"/>
                <a:gd name="connsiteY1" fmla="*/ 172061 h 600686"/>
                <a:gd name="connsiteX2" fmla="*/ 347663 w 2809875"/>
                <a:gd name="connsiteY2" fmla="*/ 176823 h 600686"/>
                <a:gd name="connsiteX3" fmla="*/ 404813 w 2809875"/>
                <a:gd name="connsiteY3" fmla="*/ 186348 h 600686"/>
                <a:gd name="connsiteX4" fmla="*/ 461963 w 2809875"/>
                <a:gd name="connsiteY4" fmla="*/ 191111 h 600686"/>
                <a:gd name="connsiteX5" fmla="*/ 485775 w 2809875"/>
                <a:gd name="connsiteY5" fmla="*/ 195873 h 600686"/>
                <a:gd name="connsiteX6" fmla="*/ 514350 w 2809875"/>
                <a:gd name="connsiteY6" fmla="*/ 205398 h 600686"/>
                <a:gd name="connsiteX7" fmla="*/ 547688 w 2809875"/>
                <a:gd name="connsiteY7" fmla="*/ 214923 h 600686"/>
                <a:gd name="connsiteX8" fmla="*/ 571500 w 2809875"/>
                <a:gd name="connsiteY8" fmla="*/ 233973 h 600686"/>
                <a:gd name="connsiteX9" fmla="*/ 581025 w 2809875"/>
                <a:gd name="connsiteY9" fmla="*/ 248261 h 600686"/>
                <a:gd name="connsiteX10" fmla="*/ 576263 w 2809875"/>
                <a:gd name="connsiteY10" fmla="*/ 281598 h 600686"/>
                <a:gd name="connsiteX11" fmla="*/ 533400 w 2809875"/>
                <a:gd name="connsiteY11" fmla="*/ 319698 h 600686"/>
                <a:gd name="connsiteX12" fmla="*/ 519113 w 2809875"/>
                <a:gd name="connsiteY12" fmla="*/ 324461 h 600686"/>
                <a:gd name="connsiteX13" fmla="*/ 504825 w 2809875"/>
                <a:gd name="connsiteY13" fmla="*/ 333986 h 600686"/>
                <a:gd name="connsiteX14" fmla="*/ 471488 w 2809875"/>
                <a:gd name="connsiteY14" fmla="*/ 348273 h 600686"/>
                <a:gd name="connsiteX15" fmla="*/ 457200 w 2809875"/>
                <a:gd name="connsiteY15" fmla="*/ 357798 h 600686"/>
                <a:gd name="connsiteX16" fmla="*/ 423863 w 2809875"/>
                <a:gd name="connsiteY16" fmla="*/ 367323 h 600686"/>
                <a:gd name="connsiteX17" fmla="*/ 366713 w 2809875"/>
                <a:gd name="connsiteY17" fmla="*/ 381611 h 600686"/>
                <a:gd name="connsiteX18" fmla="*/ 319088 w 2809875"/>
                <a:gd name="connsiteY18" fmla="*/ 391136 h 600686"/>
                <a:gd name="connsiteX19" fmla="*/ 128588 w 2809875"/>
                <a:gd name="connsiteY19" fmla="*/ 400661 h 600686"/>
                <a:gd name="connsiteX20" fmla="*/ 104775 w 2809875"/>
                <a:gd name="connsiteY20" fmla="*/ 405423 h 600686"/>
                <a:gd name="connsiteX21" fmla="*/ 0 w 2809875"/>
                <a:gd name="connsiteY21" fmla="*/ 419711 h 600686"/>
                <a:gd name="connsiteX22" fmla="*/ 9525 w 2809875"/>
                <a:gd name="connsiteY22" fmla="*/ 462573 h 600686"/>
                <a:gd name="connsiteX23" fmla="*/ 23813 w 2809875"/>
                <a:gd name="connsiteY23" fmla="*/ 481623 h 600686"/>
                <a:gd name="connsiteX24" fmla="*/ 76200 w 2809875"/>
                <a:gd name="connsiteY24" fmla="*/ 538773 h 600686"/>
                <a:gd name="connsiteX25" fmla="*/ 123825 w 2809875"/>
                <a:gd name="connsiteY25" fmla="*/ 557823 h 600686"/>
                <a:gd name="connsiteX26" fmla="*/ 185738 w 2809875"/>
                <a:gd name="connsiteY26" fmla="*/ 567348 h 600686"/>
                <a:gd name="connsiteX27" fmla="*/ 304800 w 2809875"/>
                <a:gd name="connsiteY27" fmla="*/ 591161 h 600686"/>
                <a:gd name="connsiteX28" fmla="*/ 371475 w 2809875"/>
                <a:gd name="connsiteY28" fmla="*/ 595923 h 600686"/>
                <a:gd name="connsiteX29" fmla="*/ 714375 w 2809875"/>
                <a:gd name="connsiteY29" fmla="*/ 600686 h 600686"/>
                <a:gd name="connsiteX30" fmla="*/ 2514600 w 2809875"/>
                <a:gd name="connsiteY30" fmla="*/ 595923 h 600686"/>
                <a:gd name="connsiteX31" fmla="*/ 2538413 w 2809875"/>
                <a:gd name="connsiteY31" fmla="*/ 591161 h 600686"/>
                <a:gd name="connsiteX32" fmla="*/ 2590800 w 2809875"/>
                <a:gd name="connsiteY32" fmla="*/ 567348 h 600686"/>
                <a:gd name="connsiteX33" fmla="*/ 2609850 w 2809875"/>
                <a:gd name="connsiteY33" fmla="*/ 557823 h 600686"/>
                <a:gd name="connsiteX34" fmla="*/ 2624138 w 2809875"/>
                <a:gd name="connsiteY34" fmla="*/ 543536 h 600686"/>
                <a:gd name="connsiteX35" fmla="*/ 2671763 w 2809875"/>
                <a:gd name="connsiteY35" fmla="*/ 486386 h 600686"/>
                <a:gd name="connsiteX36" fmla="*/ 2728913 w 2809875"/>
                <a:gd name="connsiteY36" fmla="*/ 429236 h 600686"/>
                <a:gd name="connsiteX37" fmla="*/ 2738438 w 2809875"/>
                <a:gd name="connsiteY37" fmla="*/ 410186 h 600686"/>
                <a:gd name="connsiteX38" fmla="*/ 2757488 w 2809875"/>
                <a:gd name="connsiteY38" fmla="*/ 381611 h 600686"/>
                <a:gd name="connsiteX39" fmla="*/ 2771775 w 2809875"/>
                <a:gd name="connsiteY39" fmla="*/ 348273 h 600686"/>
                <a:gd name="connsiteX40" fmla="*/ 2776538 w 2809875"/>
                <a:gd name="connsiteY40" fmla="*/ 333986 h 600686"/>
                <a:gd name="connsiteX41" fmla="*/ 2790825 w 2809875"/>
                <a:gd name="connsiteY41" fmla="*/ 314936 h 600686"/>
                <a:gd name="connsiteX42" fmla="*/ 2800350 w 2809875"/>
                <a:gd name="connsiteY42" fmla="*/ 286361 h 600686"/>
                <a:gd name="connsiteX43" fmla="*/ 2809875 w 2809875"/>
                <a:gd name="connsiteY43" fmla="*/ 248261 h 600686"/>
                <a:gd name="connsiteX44" fmla="*/ 2776538 w 2809875"/>
                <a:gd name="connsiteY44" fmla="*/ 48236 h 600686"/>
                <a:gd name="connsiteX45" fmla="*/ 2757488 w 2809875"/>
                <a:gd name="connsiteY45" fmla="*/ 19661 h 600686"/>
                <a:gd name="connsiteX46" fmla="*/ 2695575 w 2809875"/>
                <a:gd name="connsiteY46" fmla="*/ 5373 h 600686"/>
                <a:gd name="connsiteX47" fmla="*/ 2343150 w 2809875"/>
                <a:gd name="connsiteY47" fmla="*/ 611 h 600686"/>
                <a:gd name="connsiteX48" fmla="*/ 1509713 w 2809875"/>
                <a:gd name="connsiteY48" fmla="*/ 5373 h 600686"/>
                <a:gd name="connsiteX49" fmla="*/ 266700 w 2809875"/>
                <a:gd name="connsiteY49" fmla="*/ 5373 h 600686"/>
                <a:gd name="connsiteX50" fmla="*/ 223838 w 2809875"/>
                <a:gd name="connsiteY50" fmla="*/ 10136 h 600686"/>
                <a:gd name="connsiteX51" fmla="*/ 180975 w 2809875"/>
                <a:gd name="connsiteY51" fmla="*/ 48236 h 600686"/>
                <a:gd name="connsiteX52" fmla="*/ 171450 w 2809875"/>
                <a:gd name="connsiteY52" fmla="*/ 72048 h 600686"/>
                <a:gd name="connsiteX53" fmla="*/ 157163 w 2809875"/>
                <a:gd name="connsiteY53" fmla="*/ 95861 h 600686"/>
                <a:gd name="connsiteX54" fmla="*/ 147638 w 2809875"/>
                <a:gd name="connsiteY54" fmla="*/ 114911 h 600686"/>
                <a:gd name="connsiteX55" fmla="*/ 142875 w 2809875"/>
                <a:gd name="connsiteY55" fmla="*/ 129198 h 600686"/>
                <a:gd name="connsiteX56" fmla="*/ 133350 w 2809875"/>
                <a:gd name="connsiteY56" fmla="*/ 143486 h 600686"/>
                <a:gd name="connsiteX57" fmla="*/ 119063 w 2809875"/>
                <a:gd name="connsiteY57" fmla="*/ 172061 h 60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809875" h="600686">
                  <a:moveTo>
                    <a:pt x="119063" y="172061"/>
                  </a:moveTo>
                  <a:cubicBezTo>
                    <a:pt x="178392" y="160194"/>
                    <a:pt x="136233" y="166657"/>
                    <a:pt x="252413" y="172061"/>
                  </a:cubicBezTo>
                  <a:lnTo>
                    <a:pt x="347663" y="176823"/>
                  </a:lnTo>
                  <a:cubicBezTo>
                    <a:pt x="374475" y="185762"/>
                    <a:pt x="360148" y="182094"/>
                    <a:pt x="404813" y="186348"/>
                  </a:cubicBezTo>
                  <a:cubicBezTo>
                    <a:pt x="423843" y="188160"/>
                    <a:pt x="442913" y="189523"/>
                    <a:pt x="461963" y="191111"/>
                  </a:cubicBezTo>
                  <a:cubicBezTo>
                    <a:pt x="469900" y="192698"/>
                    <a:pt x="477966" y="193743"/>
                    <a:pt x="485775" y="195873"/>
                  </a:cubicBezTo>
                  <a:cubicBezTo>
                    <a:pt x="495461" y="198515"/>
                    <a:pt x="504610" y="202963"/>
                    <a:pt x="514350" y="205398"/>
                  </a:cubicBezTo>
                  <a:cubicBezTo>
                    <a:pt x="538270" y="211379"/>
                    <a:pt x="527190" y="208091"/>
                    <a:pt x="547688" y="214923"/>
                  </a:cubicBezTo>
                  <a:cubicBezTo>
                    <a:pt x="574986" y="255872"/>
                    <a:pt x="538637" y="207682"/>
                    <a:pt x="571500" y="233973"/>
                  </a:cubicBezTo>
                  <a:cubicBezTo>
                    <a:pt x="575970" y="237549"/>
                    <a:pt x="577850" y="243498"/>
                    <a:pt x="581025" y="248261"/>
                  </a:cubicBezTo>
                  <a:cubicBezTo>
                    <a:pt x="579438" y="259373"/>
                    <a:pt x="581585" y="271715"/>
                    <a:pt x="576263" y="281598"/>
                  </a:cubicBezTo>
                  <a:cubicBezTo>
                    <a:pt x="571611" y="290237"/>
                    <a:pt x="547011" y="312892"/>
                    <a:pt x="533400" y="319698"/>
                  </a:cubicBezTo>
                  <a:cubicBezTo>
                    <a:pt x="528910" y="321943"/>
                    <a:pt x="523603" y="322216"/>
                    <a:pt x="519113" y="324461"/>
                  </a:cubicBezTo>
                  <a:cubicBezTo>
                    <a:pt x="513993" y="327021"/>
                    <a:pt x="509795" y="331146"/>
                    <a:pt x="504825" y="333986"/>
                  </a:cubicBezTo>
                  <a:cubicBezTo>
                    <a:pt x="488346" y="343403"/>
                    <a:pt x="487518" y="342930"/>
                    <a:pt x="471488" y="348273"/>
                  </a:cubicBezTo>
                  <a:cubicBezTo>
                    <a:pt x="466725" y="351448"/>
                    <a:pt x="462320" y="355238"/>
                    <a:pt x="457200" y="357798"/>
                  </a:cubicBezTo>
                  <a:cubicBezTo>
                    <a:pt x="448020" y="362388"/>
                    <a:pt x="433028" y="364268"/>
                    <a:pt x="423863" y="367323"/>
                  </a:cubicBezTo>
                  <a:cubicBezTo>
                    <a:pt x="368253" y="385859"/>
                    <a:pt x="436578" y="369281"/>
                    <a:pt x="366713" y="381611"/>
                  </a:cubicBezTo>
                  <a:cubicBezTo>
                    <a:pt x="350770" y="384425"/>
                    <a:pt x="335211" y="389670"/>
                    <a:pt x="319088" y="391136"/>
                  </a:cubicBezTo>
                  <a:cubicBezTo>
                    <a:pt x="220824" y="400068"/>
                    <a:pt x="284224" y="395294"/>
                    <a:pt x="128588" y="400661"/>
                  </a:cubicBezTo>
                  <a:cubicBezTo>
                    <a:pt x="120650" y="402248"/>
                    <a:pt x="112771" y="404161"/>
                    <a:pt x="104775" y="405423"/>
                  </a:cubicBezTo>
                  <a:cubicBezTo>
                    <a:pt x="61708" y="412223"/>
                    <a:pt x="39695" y="414749"/>
                    <a:pt x="0" y="419711"/>
                  </a:cubicBezTo>
                  <a:cubicBezTo>
                    <a:pt x="3175" y="433998"/>
                    <a:pt x="4271" y="448913"/>
                    <a:pt x="9525" y="462573"/>
                  </a:cubicBezTo>
                  <a:cubicBezTo>
                    <a:pt x="12375" y="469981"/>
                    <a:pt x="19199" y="475164"/>
                    <a:pt x="23813" y="481623"/>
                  </a:cubicBezTo>
                  <a:cubicBezTo>
                    <a:pt x="38647" y="502390"/>
                    <a:pt x="50113" y="528338"/>
                    <a:pt x="76200" y="538773"/>
                  </a:cubicBezTo>
                  <a:cubicBezTo>
                    <a:pt x="92075" y="545123"/>
                    <a:pt x="107059" y="554470"/>
                    <a:pt x="123825" y="557823"/>
                  </a:cubicBezTo>
                  <a:cubicBezTo>
                    <a:pt x="160188" y="565096"/>
                    <a:pt x="139606" y="561582"/>
                    <a:pt x="185738" y="567348"/>
                  </a:cubicBezTo>
                  <a:cubicBezTo>
                    <a:pt x="224942" y="577150"/>
                    <a:pt x="264586" y="586521"/>
                    <a:pt x="304800" y="591161"/>
                  </a:cubicBezTo>
                  <a:cubicBezTo>
                    <a:pt x="326935" y="593715"/>
                    <a:pt x="349199" y="595405"/>
                    <a:pt x="371475" y="595923"/>
                  </a:cubicBezTo>
                  <a:lnTo>
                    <a:pt x="714375" y="600686"/>
                  </a:lnTo>
                  <a:lnTo>
                    <a:pt x="2514600" y="595923"/>
                  </a:lnTo>
                  <a:cubicBezTo>
                    <a:pt x="2522695" y="595881"/>
                    <a:pt x="2530603" y="593291"/>
                    <a:pt x="2538413" y="591161"/>
                  </a:cubicBezTo>
                  <a:cubicBezTo>
                    <a:pt x="2573291" y="581649"/>
                    <a:pt x="2560664" y="584091"/>
                    <a:pt x="2590800" y="567348"/>
                  </a:cubicBezTo>
                  <a:cubicBezTo>
                    <a:pt x="2597006" y="563900"/>
                    <a:pt x="2604073" y="561949"/>
                    <a:pt x="2609850" y="557823"/>
                  </a:cubicBezTo>
                  <a:cubicBezTo>
                    <a:pt x="2615331" y="553908"/>
                    <a:pt x="2619727" y="548626"/>
                    <a:pt x="2624138" y="543536"/>
                  </a:cubicBezTo>
                  <a:cubicBezTo>
                    <a:pt x="2640379" y="524797"/>
                    <a:pt x="2654228" y="503921"/>
                    <a:pt x="2671763" y="486386"/>
                  </a:cubicBezTo>
                  <a:lnTo>
                    <a:pt x="2728913" y="429236"/>
                  </a:lnTo>
                  <a:cubicBezTo>
                    <a:pt x="2732088" y="422886"/>
                    <a:pt x="2734785" y="416274"/>
                    <a:pt x="2738438" y="410186"/>
                  </a:cubicBezTo>
                  <a:cubicBezTo>
                    <a:pt x="2744328" y="400370"/>
                    <a:pt x="2752061" y="391690"/>
                    <a:pt x="2757488" y="381611"/>
                  </a:cubicBezTo>
                  <a:cubicBezTo>
                    <a:pt x="2763220" y="370966"/>
                    <a:pt x="2767285" y="359498"/>
                    <a:pt x="2771775" y="348273"/>
                  </a:cubicBezTo>
                  <a:cubicBezTo>
                    <a:pt x="2773639" y="343612"/>
                    <a:pt x="2774047" y="338345"/>
                    <a:pt x="2776538" y="333986"/>
                  </a:cubicBezTo>
                  <a:cubicBezTo>
                    <a:pt x="2780476" y="327094"/>
                    <a:pt x="2786063" y="321286"/>
                    <a:pt x="2790825" y="314936"/>
                  </a:cubicBezTo>
                  <a:cubicBezTo>
                    <a:pt x="2794000" y="305411"/>
                    <a:pt x="2797708" y="296047"/>
                    <a:pt x="2800350" y="286361"/>
                  </a:cubicBezTo>
                  <a:cubicBezTo>
                    <a:pt x="2817595" y="223131"/>
                    <a:pt x="2795423" y="291619"/>
                    <a:pt x="2809875" y="248261"/>
                  </a:cubicBezTo>
                  <a:cubicBezTo>
                    <a:pt x="2807244" y="185110"/>
                    <a:pt x="2814802" y="105631"/>
                    <a:pt x="2776538" y="48236"/>
                  </a:cubicBezTo>
                  <a:cubicBezTo>
                    <a:pt x="2770188" y="38711"/>
                    <a:pt x="2768348" y="23281"/>
                    <a:pt x="2757488" y="19661"/>
                  </a:cubicBezTo>
                  <a:cubicBezTo>
                    <a:pt x="2736836" y="12776"/>
                    <a:pt x="2719119" y="6214"/>
                    <a:pt x="2695575" y="5373"/>
                  </a:cubicBezTo>
                  <a:cubicBezTo>
                    <a:pt x="2578164" y="1180"/>
                    <a:pt x="2460625" y="2198"/>
                    <a:pt x="2343150" y="611"/>
                  </a:cubicBezTo>
                  <a:lnTo>
                    <a:pt x="1509713" y="5373"/>
                  </a:lnTo>
                  <a:cubicBezTo>
                    <a:pt x="156059" y="5373"/>
                    <a:pt x="931785" y="-6718"/>
                    <a:pt x="266700" y="5373"/>
                  </a:cubicBezTo>
                  <a:cubicBezTo>
                    <a:pt x="252413" y="6961"/>
                    <a:pt x="237476" y="5590"/>
                    <a:pt x="223838" y="10136"/>
                  </a:cubicBezTo>
                  <a:cubicBezTo>
                    <a:pt x="206363" y="15961"/>
                    <a:pt x="189856" y="32251"/>
                    <a:pt x="180975" y="48236"/>
                  </a:cubicBezTo>
                  <a:cubicBezTo>
                    <a:pt x="176823" y="55709"/>
                    <a:pt x="175273" y="64402"/>
                    <a:pt x="171450" y="72048"/>
                  </a:cubicBezTo>
                  <a:cubicBezTo>
                    <a:pt x="167310" y="80327"/>
                    <a:pt x="161658" y="87769"/>
                    <a:pt x="157163" y="95861"/>
                  </a:cubicBezTo>
                  <a:cubicBezTo>
                    <a:pt x="153715" y="102067"/>
                    <a:pt x="150435" y="108386"/>
                    <a:pt x="147638" y="114911"/>
                  </a:cubicBezTo>
                  <a:cubicBezTo>
                    <a:pt x="145660" y="119525"/>
                    <a:pt x="145120" y="124708"/>
                    <a:pt x="142875" y="129198"/>
                  </a:cubicBezTo>
                  <a:cubicBezTo>
                    <a:pt x="140315" y="134318"/>
                    <a:pt x="134922" y="137982"/>
                    <a:pt x="133350" y="143486"/>
                  </a:cubicBezTo>
                  <a:cubicBezTo>
                    <a:pt x="131606" y="149592"/>
                    <a:pt x="133350" y="156186"/>
                    <a:pt x="119063" y="172061"/>
                  </a:cubicBezTo>
                  <a:close/>
                </a:path>
              </a:pathLst>
            </a:custGeom>
            <a:solidFill>
              <a:sysClr val="windowText" lastClr="000000">
                <a:lumMod val="50000"/>
                <a:lumOff val="50000"/>
              </a:sysClr>
            </a:solidFill>
            <a:ln w="63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フリーフォーム 854">
              <a:extLst>
                <a:ext uri="{FF2B5EF4-FFF2-40B4-BE49-F238E27FC236}">
                  <a16:creationId xmlns:a16="http://schemas.microsoft.com/office/drawing/2014/main" id="{FC4FCF62-A591-42A2-A114-7361644E7051}"/>
                </a:ext>
              </a:extLst>
            </p:cNvPr>
            <p:cNvSpPr/>
            <p:nvPr/>
          </p:nvSpPr>
          <p:spPr bwMode="auto">
            <a:xfrm>
              <a:off x="15645371" y="9836913"/>
              <a:ext cx="9418001" cy="2985477"/>
            </a:xfrm>
            <a:custGeom>
              <a:avLst/>
              <a:gdLst>
                <a:gd name="connsiteX0" fmla="*/ 4233 w 4080933"/>
                <a:gd name="connsiteY0" fmla="*/ 0 h 1304925"/>
                <a:gd name="connsiteX1" fmla="*/ 4080933 w 4080933"/>
                <a:gd name="connsiteY1" fmla="*/ 0 h 1304925"/>
                <a:gd name="connsiteX2" fmla="*/ 4080933 w 4080933"/>
                <a:gd name="connsiteY2" fmla="*/ 1304925 h 1304925"/>
                <a:gd name="connsiteX3" fmla="*/ 4233 w 4080933"/>
                <a:gd name="connsiteY3" fmla="*/ 1304925 h 1304925"/>
                <a:gd name="connsiteX4" fmla="*/ 4233 w 4080933"/>
                <a:gd name="connsiteY4" fmla="*/ 766762 h 1304925"/>
                <a:gd name="connsiteX5" fmla="*/ 3804708 w 4080933"/>
                <a:gd name="connsiteY5" fmla="*/ 685800 h 1304925"/>
                <a:gd name="connsiteX6" fmla="*/ 4233 w 4080933"/>
                <a:gd name="connsiteY6" fmla="*/ 533400 h 1304925"/>
                <a:gd name="connsiteX7" fmla="*/ 4233 w 4080933"/>
                <a:gd name="connsiteY7" fmla="*/ 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80933" h="1304925">
                  <a:moveTo>
                    <a:pt x="4233" y="0"/>
                  </a:moveTo>
                  <a:lnTo>
                    <a:pt x="4080933" y="0"/>
                  </a:lnTo>
                  <a:lnTo>
                    <a:pt x="4080933" y="1304925"/>
                  </a:lnTo>
                  <a:lnTo>
                    <a:pt x="4233" y="1304925"/>
                  </a:lnTo>
                  <a:cubicBezTo>
                    <a:pt x="4233" y="1125537"/>
                    <a:pt x="-5292" y="865981"/>
                    <a:pt x="4233" y="766762"/>
                  </a:cubicBezTo>
                  <a:lnTo>
                    <a:pt x="3804708" y="685800"/>
                  </a:lnTo>
                  <a:lnTo>
                    <a:pt x="4233" y="533400"/>
                  </a:lnTo>
                  <a:lnTo>
                    <a:pt x="4233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619" name="直線コネクタ 618">
              <a:extLst>
                <a:ext uri="{FF2B5EF4-FFF2-40B4-BE49-F238E27FC236}">
                  <a16:creationId xmlns:a16="http://schemas.microsoft.com/office/drawing/2014/main" id="{A6085475-80DA-464D-AC0F-4BF24544AFCE}"/>
                </a:ext>
              </a:extLst>
            </p:cNvPr>
            <p:cNvCxnSpPr/>
            <p:nvPr/>
          </p:nvCxnSpPr>
          <p:spPr bwMode="auto">
            <a:xfrm flipH="1" flipV="1">
              <a:off x="15703982" y="9818595"/>
              <a:ext cx="0" cy="1289434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620" name="直線コネクタ 619">
              <a:extLst>
                <a:ext uri="{FF2B5EF4-FFF2-40B4-BE49-F238E27FC236}">
                  <a16:creationId xmlns:a16="http://schemas.microsoft.com/office/drawing/2014/main" id="{4484BE80-6B69-4198-8B23-FC304352E331}"/>
                </a:ext>
              </a:extLst>
            </p:cNvPr>
            <p:cNvCxnSpPr/>
            <p:nvPr/>
          </p:nvCxnSpPr>
          <p:spPr bwMode="auto">
            <a:xfrm flipV="1">
              <a:off x="15700318" y="11573252"/>
              <a:ext cx="0" cy="1241811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21" name="フリーフォーム 857">
              <a:extLst>
                <a:ext uri="{FF2B5EF4-FFF2-40B4-BE49-F238E27FC236}">
                  <a16:creationId xmlns:a16="http://schemas.microsoft.com/office/drawing/2014/main" id="{AB0E6AF4-7039-4E7E-82E7-5CEA113EFFC3}"/>
                </a:ext>
              </a:extLst>
            </p:cNvPr>
            <p:cNvSpPr/>
            <p:nvPr/>
          </p:nvSpPr>
          <p:spPr bwMode="auto">
            <a:xfrm>
              <a:off x="15682004" y="11093378"/>
              <a:ext cx="8740315" cy="494528"/>
            </a:xfrm>
            <a:custGeom>
              <a:avLst/>
              <a:gdLst>
                <a:gd name="connsiteX0" fmla="*/ 0 w 4908550"/>
                <a:gd name="connsiteY0" fmla="*/ 203200 h 539750"/>
                <a:gd name="connsiteX1" fmla="*/ 654050 w 4908550"/>
                <a:gd name="connsiteY1" fmla="*/ 266700 h 539750"/>
                <a:gd name="connsiteX2" fmla="*/ 927100 w 4908550"/>
                <a:gd name="connsiteY2" fmla="*/ 292100 h 539750"/>
                <a:gd name="connsiteX3" fmla="*/ 1568450 w 4908550"/>
                <a:gd name="connsiteY3" fmla="*/ 0 h 539750"/>
                <a:gd name="connsiteX4" fmla="*/ 1993900 w 4908550"/>
                <a:gd name="connsiteY4" fmla="*/ 438150 h 539750"/>
                <a:gd name="connsiteX5" fmla="*/ 2590800 w 4908550"/>
                <a:gd name="connsiteY5" fmla="*/ 196850 h 539750"/>
                <a:gd name="connsiteX6" fmla="*/ 3073400 w 4908550"/>
                <a:gd name="connsiteY6" fmla="*/ 463550 h 539750"/>
                <a:gd name="connsiteX7" fmla="*/ 3746500 w 4908550"/>
                <a:gd name="connsiteY7" fmla="*/ 463550 h 539750"/>
                <a:gd name="connsiteX8" fmla="*/ 4089400 w 4908550"/>
                <a:gd name="connsiteY8" fmla="*/ 241300 h 539750"/>
                <a:gd name="connsiteX9" fmla="*/ 4908550 w 4908550"/>
                <a:gd name="connsiteY9" fmla="*/ 368300 h 539750"/>
                <a:gd name="connsiteX10" fmla="*/ 4044950 w 4908550"/>
                <a:gd name="connsiteY10" fmla="*/ 285750 h 539750"/>
                <a:gd name="connsiteX11" fmla="*/ 3721100 w 4908550"/>
                <a:gd name="connsiteY11" fmla="*/ 539750 h 539750"/>
                <a:gd name="connsiteX12" fmla="*/ 3181350 w 4908550"/>
                <a:gd name="connsiteY12" fmla="*/ 539750 h 539750"/>
                <a:gd name="connsiteX13" fmla="*/ 2660650 w 4908550"/>
                <a:gd name="connsiteY13" fmla="*/ 247650 h 539750"/>
                <a:gd name="connsiteX14" fmla="*/ 2032000 w 4908550"/>
                <a:gd name="connsiteY14" fmla="*/ 501650 h 539750"/>
                <a:gd name="connsiteX15" fmla="*/ 1638300 w 4908550"/>
                <a:gd name="connsiteY15" fmla="*/ 88900 h 539750"/>
                <a:gd name="connsiteX16" fmla="*/ 920750 w 4908550"/>
                <a:gd name="connsiteY16" fmla="*/ 438150 h 539750"/>
                <a:gd name="connsiteX17" fmla="*/ 12700 w 4908550"/>
                <a:gd name="connsiteY17" fmla="*/ 393700 h 539750"/>
                <a:gd name="connsiteX0" fmla="*/ 0 w 4908550"/>
                <a:gd name="connsiteY0" fmla="*/ 203200 h 539750"/>
                <a:gd name="connsiteX1" fmla="*/ 12224 w 4908550"/>
                <a:gd name="connsiteY1" fmla="*/ 206375 h 539750"/>
                <a:gd name="connsiteX2" fmla="*/ 654050 w 4908550"/>
                <a:gd name="connsiteY2" fmla="*/ 266700 h 539750"/>
                <a:gd name="connsiteX3" fmla="*/ 927100 w 4908550"/>
                <a:gd name="connsiteY3" fmla="*/ 292100 h 539750"/>
                <a:gd name="connsiteX4" fmla="*/ 1568450 w 4908550"/>
                <a:gd name="connsiteY4" fmla="*/ 0 h 539750"/>
                <a:gd name="connsiteX5" fmla="*/ 1993900 w 4908550"/>
                <a:gd name="connsiteY5" fmla="*/ 438150 h 539750"/>
                <a:gd name="connsiteX6" fmla="*/ 2590800 w 4908550"/>
                <a:gd name="connsiteY6" fmla="*/ 196850 h 539750"/>
                <a:gd name="connsiteX7" fmla="*/ 3073400 w 4908550"/>
                <a:gd name="connsiteY7" fmla="*/ 463550 h 539750"/>
                <a:gd name="connsiteX8" fmla="*/ 3746500 w 4908550"/>
                <a:gd name="connsiteY8" fmla="*/ 463550 h 539750"/>
                <a:gd name="connsiteX9" fmla="*/ 4089400 w 4908550"/>
                <a:gd name="connsiteY9" fmla="*/ 241300 h 539750"/>
                <a:gd name="connsiteX10" fmla="*/ 4908550 w 4908550"/>
                <a:gd name="connsiteY10" fmla="*/ 368300 h 539750"/>
                <a:gd name="connsiteX11" fmla="*/ 4044950 w 4908550"/>
                <a:gd name="connsiteY11" fmla="*/ 285750 h 539750"/>
                <a:gd name="connsiteX12" fmla="*/ 3721100 w 4908550"/>
                <a:gd name="connsiteY12" fmla="*/ 539750 h 539750"/>
                <a:gd name="connsiteX13" fmla="*/ 3181350 w 4908550"/>
                <a:gd name="connsiteY13" fmla="*/ 539750 h 539750"/>
                <a:gd name="connsiteX14" fmla="*/ 2660650 w 4908550"/>
                <a:gd name="connsiteY14" fmla="*/ 247650 h 539750"/>
                <a:gd name="connsiteX15" fmla="*/ 2032000 w 4908550"/>
                <a:gd name="connsiteY15" fmla="*/ 501650 h 539750"/>
                <a:gd name="connsiteX16" fmla="*/ 1638300 w 4908550"/>
                <a:gd name="connsiteY16" fmla="*/ 88900 h 539750"/>
                <a:gd name="connsiteX17" fmla="*/ 920750 w 4908550"/>
                <a:gd name="connsiteY17" fmla="*/ 438150 h 539750"/>
                <a:gd name="connsiteX18" fmla="*/ 12700 w 4908550"/>
                <a:gd name="connsiteY18" fmla="*/ 393700 h 539750"/>
                <a:gd name="connsiteX0" fmla="*/ 0 w 4908550"/>
                <a:gd name="connsiteY0" fmla="*/ 203200 h 539750"/>
                <a:gd name="connsiteX1" fmla="*/ 654050 w 4908550"/>
                <a:gd name="connsiteY1" fmla="*/ 266700 h 539750"/>
                <a:gd name="connsiteX2" fmla="*/ 927100 w 4908550"/>
                <a:gd name="connsiteY2" fmla="*/ 292100 h 539750"/>
                <a:gd name="connsiteX3" fmla="*/ 1568450 w 4908550"/>
                <a:gd name="connsiteY3" fmla="*/ 0 h 539750"/>
                <a:gd name="connsiteX4" fmla="*/ 1993900 w 4908550"/>
                <a:gd name="connsiteY4" fmla="*/ 438150 h 539750"/>
                <a:gd name="connsiteX5" fmla="*/ 2590800 w 4908550"/>
                <a:gd name="connsiteY5" fmla="*/ 196850 h 539750"/>
                <a:gd name="connsiteX6" fmla="*/ 3073400 w 4908550"/>
                <a:gd name="connsiteY6" fmla="*/ 463550 h 539750"/>
                <a:gd name="connsiteX7" fmla="*/ 3746500 w 4908550"/>
                <a:gd name="connsiteY7" fmla="*/ 463550 h 539750"/>
                <a:gd name="connsiteX8" fmla="*/ 4089400 w 4908550"/>
                <a:gd name="connsiteY8" fmla="*/ 241300 h 539750"/>
                <a:gd name="connsiteX9" fmla="*/ 4908550 w 4908550"/>
                <a:gd name="connsiteY9" fmla="*/ 368300 h 539750"/>
                <a:gd name="connsiteX10" fmla="*/ 4044950 w 4908550"/>
                <a:gd name="connsiteY10" fmla="*/ 285750 h 539750"/>
                <a:gd name="connsiteX11" fmla="*/ 3721100 w 4908550"/>
                <a:gd name="connsiteY11" fmla="*/ 539750 h 539750"/>
                <a:gd name="connsiteX12" fmla="*/ 3181350 w 4908550"/>
                <a:gd name="connsiteY12" fmla="*/ 539750 h 539750"/>
                <a:gd name="connsiteX13" fmla="*/ 2660650 w 4908550"/>
                <a:gd name="connsiteY13" fmla="*/ 247650 h 539750"/>
                <a:gd name="connsiteX14" fmla="*/ 2032000 w 4908550"/>
                <a:gd name="connsiteY14" fmla="*/ 501650 h 539750"/>
                <a:gd name="connsiteX15" fmla="*/ 1638300 w 4908550"/>
                <a:gd name="connsiteY15" fmla="*/ 88900 h 539750"/>
                <a:gd name="connsiteX16" fmla="*/ 920750 w 4908550"/>
                <a:gd name="connsiteY16" fmla="*/ 438150 h 539750"/>
                <a:gd name="connsiteX17" fmla="*/ 12700 w 4908550"/>
                <a:gd name="connsiteY17" fmla="*/ 393700 h 539750"/>
                <a:gd name="connsiteX0" fmla="*/ 0 w 4908550"/>
                <a:gd name="connsiteY0" fmla="*/ 203200 h 539750"/>
                <a:gd name="connsiteX1" fmla="*/ 14605 w 4908550"/>
                <a:gd name="connsiteY1" fmla="*/ 203994 h 539750"/>
                <a:gd name="connsiteX2" fmla="*/ 654050 w 4908550"/>
                <a:gd name="connsiteY2" fmla="*/ 266700 h 539750"/>
                <a:gd name="connsiteX3" fmla="*/ 927100 w 4908550"/>
                <a:gd name="connsiteY3" fmla="*/ 292100 h 539750"/>
                <a:gd name="connsiteX4" fmla="*/ 1568450 w 4908550"/>
                <a:gd name="connsiteY4" fmla="*/ 0 h 539750"/>
                <a:gd name="connsiteX5" fmla="*/ 1993900 w 4908550"/>
                <a:gd name="connsiteY5" fmla="*/ 438150 h 539750"/>
                <a:gd name="connsiteX6" fmla="*/ 2590800 w 4908550"/>
                <a:gd name="connsiteY6" fmla="*/ 196850 h 539750"/>
                <a:gd name="connsiteX7" fmla="*/ 3073400 w 4908550"/>
                <a:gd name="connsiteY7" fmla="*/ 463550 h 539750"/>
                <a:gd name="connsiteX8" fmla="*/ 3746500 w 4908550"/>
                <a:gd name="connsiteY8" fmla="*/ 463550 h 539750"/>
                <a:gd name="connsiteX9" fmla="*/ 4089400 w 4908550"/>
                <a:gd name="connsiteY9" fmla="*/ 241300 h 539750"/>
                <a:gd name="connsiteX10" fmla="*/ 4908550 w 4908550"/>
                <a:gd name="connsiteY10" fmla="*/ 368300 h 539750"/>
                <a:gd name="connsiteX11" fmla="*/ 4044950 w 4908550"/>
                <a:gd name="connsiteY11" fmla="*/ 285750 h 539750"/>
                <a:gd name="connsiteX12" fmla="*/ 3721100 w 4908550"/>
                <a:gd name="connsiteY12" fmla="*/ 539750 h 539750"/>
                <a:gd name="connsiteX13" fmla="*/ 3181350 w 4908550"/>
                <a:gd name="connsiteY13" fmla="*/ 539750 h 539750"/>
                <a:gd name="connsiteX14" fmla="*/ 2660650 w 4908550"/>
                <a:gd name="connsiteY14" fmla="*/ 247650 h 539750"/>
                <a:gd name="connsiteX15" fmla="*/ 2032000 w 4908550"/>
                <a:gd name="connsiteY15" fmla="*/ 501650 h 539750"/>
                <a:gd name="connsiteX16" fmla="*/ 1638300 w 4908550"/>
                <a:gd name="connsiteY16" fmla="*/ 88900 h 539750"/>
                <a:gd name="connsiteX17" fmla="*/ 920750 w 4908550"/>
                <a:gd name="connsiteY17" fmla="*/ 438150 h 539750"/>
                <a:gd name="connsiteX18" fmla="*/ 12700 w 4908550"/>
                <a:gd name="connsiteY18" fmla="*/ 393700 h 539750"/>
                <a:gd name="connsiteX0" fmla="*/ 0 w 4908550"/>
                <a:gd name="connsiteY0" fmla="*/ 203200 h 539750"/>
                <a:gd name="connsiteX1" fmla="*/ 14605 w 4908550"/>
                <a:gd name="connsiteY1" fmla="*/ 203994 h 539750"/>
                <a:gd name="connsiteX2" fmla="*/ 654050 w 4908550"/>
                <a:gd name="connsiteY2" fmla="*/ 266700 h 539750"/>
                <a:gd name="connsiteX3" fmla="*/ 927100 w 4908550"/>
                <a:gd name="connsiteY3" fmla="*/ 292100 h 539750"/>
                <a:gd name="connsiteX4" fmla="*/ 1568450 w 4908550"/>
                <a:gd name="connsiteY4" fmla="*/ 0 h 539750"/>
                <a:gd name="connsiteX5" fmla="*/ 1993900 w 4908550"/>
                <a:gd name="connsiteY5" fmla="*/ 438150 h 539750"/>
                <a:gd name="connsiteX6" fmla="*/ 2590800 w 4908550"/>
                <a:gd name="connsiteY6" fmla="*/ 196850 h 539750"/>
                <a:gd name="connsiteX7" fmla="*/ 3073400 w 4908550"/>
                <a:gd name="connsiteY7" fmla="*/ 463550 h 539750"/>
                <a:gd name="connsiteX8" fmla="*/ 3746500 w 4908550"/>
                <a:gd name="connsiteY8" fmla="*/ 463550 h 539750"/>
                <a:gd name="connsiteX9" fmla="*/ 4089400 w 4908550"/>
                <a:gd name="connsiteY9" fmla="*/ 241300 h 539750"/>
                <a:gd name="connsiteX10" fmla="*/ 4908550 w 4908550"/>
                <a:gd name="connsiteY10" fmla="*/ 368300 h 539750"/>
                <a:gd name="connsiteX11" fmla="*/ 4044950 w 4908550"/>
                <a:gd name="connsiteY11" fmla="*/ 285750 h 539750"/>
                <a:gd name="connsiteX12" fmla="*/ 3721100 w 4908550"/>
                <a:gd name="connsiteY12" fmla="*/ 539750 h 539750"/>
                <a:gd name="connsiteX13" fmla="*/ 3181350 w 4908550"/>
                <a:gd name="connsiteY13" fmla="*/ 539750 h 539750"/>
                <a:gd name="connsiteX14" fmla="*/ 2660650 w 4908550"/>
                <a:gd name="connsiteY14" fmla="*/ 247650 h 539750"/>
                <a:gd name="connsiteX15" fmla="*/ 2032000 w 4908550"/>
                <a:gd name="connsiteY15" fmla="*/ 501650 h 539750"/>
                <a:gd name="connsiteX16" fmla="*/ 1638300 w 4908550"/>
                <a:gd name="connsiteY16" fmla="*/ 88900 h 539750"/>
                <a:gd name="connsiteX17" fmla="*/ 920750 w 4908550"/>
                <a:gd name="connsiteY17" fmla="*/ 438150 h 539750"/>
                <a:gd name="connsiteX18" fmla="*/ 12700 w 4908550"/>
                <a:gd name="connsiteY18" fmla="*/ 393700 h 539750"/>
                <a:gd name="connsiteX0" fmla="*/ 651434 w 5559984"/>
                <a:gd name="connsiteY0" fmla="*/ 203200 h 539750"/>
                <a:gd name="connsiteX1" fmla="*/ 666039 w 5559984"/>
                <a:gd name="connsiteY1" fmla="*/ 203994 h 539750"/>
                <a:gd name="connsiteX2" fmla="*/ 1305484 w 5559984"/>
                <a:gd name="connsiteY2" fmla="*/ 266700 h 539750"/>
                <a:gd name="connsiteX3" fmla="*/ 1578534 w 5559984"/>
                <a:gd name="connsiteY3" fmla="*/ 292100 h 539750"/>
                <a:gd name="connsiteX4" fmla="*/ 2219884 w 5559984"/>
                <a:gd name="connsiteY4" fmla="*/ 0 h 539750"/>
                <a:gd name="connsiteX5" fmla="*/ 2645334 w 5559984"/>
                <a:gd name="connsiteY5" fmla="*/ 438150 h 539750"/>
                <a:gd name="connsiteX6" fmla="*/ 3242234 w 5559984"/>
                <a:gd name="connsiteY6" fmla="*/ 196850 h 539750"/>
                <a:gd name="connsiteX7" fmla="*/ 3724834 w 5559984"/>
                <a:gd name="connsiteY7" fmla="*/ 463550 h 539750"/>
                <a:gd name="connsiteX8" fmla="*/ 4397934 w 5559984"/>
                <a:gd name="connsiteY8" fmla="*/ 463550 h 539750"/>
                <a:gd name="connsiteX9" fmla="*/ 4740834 w 5559984"/>
                <a:gd name="connsiteY9" fmla="*/ 241300 h 539750"/>
                <a:gd name="connsiteX10" fmla="*/ 5559984 w 5559984"/>
                <a:gd name="connsiteY10" fmla="*/ 368300 h 539750"/>
                <a:gd name="connsiteX11" fmla="*/ 4696384 w 5559984"/>
                <a:gd name="connsiteY11" fmla="*/ 285750 h 539750"/>
                <a:gd name="connsiteX12" fmla="*/ 4372534 w 5559984"/>
                <a:gd name="connsiteY12" fmla="*/ 539750 h 539750"/>
                <a:gd name="connsiteX13" fmla="*/ 3832784 w 5559984"/>
                <a:gd name="connsiteY13" fmla="*/ 539750 h 539750"/>
                <a:gd name="connsiteX14" fmla="*/ 3312084 w 5559984"/>
                <a:gd name="connsiteY14" fmla="*/ 247650 h 539750"/>
                <a:gd name="connsiteX15" fmla="*/ 2683434 w 5559984"/>
                <a:gd name="connsiteY15" fmla="*/ 501650 h 539750"/>
                <a:gd name="connsiteX16" fmla="*/ 2289734 w 5559984"/>
                <a:gd name="connsiteY16" fmla="*/ 88900 h 539750"/>
                <a:gd name="connsiteX17" fmla="*/ 1572184 w 5559984"/>
                <a:gd name="connsiteY17" fmla="*/ 438150 h 539750"/>
                <a:gd name="connsiteX18" fmla="*/ 0 w 5559984"/>
                <a:gd name="connsiteY18" fmla="*/ 336674 h 539750"/>
                <a:gd name="connsiteX0" fmla="*/ 651434 w 5559984"/>
                <a:gd name="connsiteY0" fmla="*/ 203200 h 539750"/>
                <a:gd name="connsiteX1" fmla="*/ 666039 w 5559984"/>
                <a:gd name="connsiteY1" fmla="*/ 203994 h 539750"/>
                <a:gd name="connsiteX2" fmla="*/ 1305484 w 5559984"/>
                <a:gd name="connsiteY2" fmla="*/ 266700 h 539750"/>
                <a:gd name="connsiteX3" fmla="*/ 1578534 w 5559984"/>
                <a:gd name="connsiteY3" fmla="*/ 292100 h 539750"/>
                <a:gd name="connsiteX4" fmla="*/ 2219884 w 5559984"/>
                <a:gd name="connsiteY4" fmla="*/ 0 h 539750"/>
                <a:gd name="connsiteX5" fmla="*/ 2645334 w 5559984"/>
                <a:gd name="connsiteY5" fmla="*/ 438150 h 539750"/>
                <a:gd name="connsiteX6" fmla="*/ 3242234 w 5559984"/>
                <a:gd name="connsiteY6" fmla="*/ 196850 h 539750"/>
                <a:gd name="connsiteX7" fmla="*/ 3724834 w 5559984"/>
                <a:gd name="connsiteY7" fmla="*/ 463550 h 539750"/>
                <a:gd name="connsiteX8" fmla="*/ 4397934 w 5559984"/>
                <a:gd name="connsiteY8" fmla="*/ 463550 h 539750"/>
                <a:gd name="connsiteX9" fmla="*/ 4740834 w 5559984"/>
                <a:gd name="connsiteY9" fmla="*/ 241300 h 539750"/>
                <a:gd name="connsiteX10" fmla="*/ 5559984 w 5559984"/>
                <a:gd name="connsiteY10" fmla="*/ 368300 h 539750"/>
                <a:gd name="connsiteX11" fmla="*/ 4696384 w 5559984"/>
                <a:gd name="connsiteY11" fmla="*/ 285750 h 539750"/>
                <a:gd name="connsiteX12" fmla="*/ 4372534 w 5559984"/>
                <a:gd name="connsiteY12" fmla="*/ 539750 h 539750"/>
                <a:gd name="connsiteX13" fmla="*/ 3832784 w 5559984"/>
                <a:gd name="connsiteY13" fmla="*/ 539750 h 539750"/>
                <a:gd name="connsiteX14" fmla="*/ 3312084 w 5559984"/>
                <a:gd name="connsiteY14" fmla="*/ 247650 h 539750"/>
                <a:gd name="connsiteX15" fmla="*/ 2683434 w 5559984"/>
                <a:gd name="connsiteY15" fmla="*/ 501650 h 539750"/>
                <a:gd name="connsiteX16" fmla="*/ 2289734 w 5559984"/>
                <a:gd name="connsiteY16" fmla="*/ 88900 h 539750"/>
                <a:gd name="connsiteX17" fmla="*/ 1572184 w 5559984"/>
                <a:gd name="connsiteY17" fmla="*/ 438150 h 539750"/>
                <a:gd name="connsiteX18" fmla="*/ 652546 w 5559984"/>
                <a:gd name="connsiteY18" fmla="*/ 373063 h 539750"/>
                <a:gd name="connsiteX19" fmla="*/ 0 w 5559984"/>
                <a:gd name="connsiteY19" fmla="*/ 336674 h 539750"/>
                <a:gd name="connsiteX0" fmla="*/ 0 w 4908550"/>
                <a:gd name="connsiteY0" fmla="*/ 203200 h 539750"/>
                <a:gd name="connsiteX1" fmla="*/ 14605 w 4908550"/>
                <a:gd name="connsiteY1" fmla="*/ 203994 h 539750"/>
                <a:gd name="connsiteX2" fmla="*/ 654050 w 4908550"/>
                <a:gd name="connsiteY2" fmla="*/ 266700 h 539750"/>
                <a:gd name="connsiteX3" fmla="*/ 927100 w 4908550"/>
                <a:gd name="connsiteY3" fmla="*/ 292100 h 539750"/>
                <a:gd name="connsiteX4" fmla="*/ 1568450 w 4908550"/>
                <a:gd name="connsiteY4" fmla="*/ 0 h 539750"/>
                <a:gd name="connsiteX5" fmla="*/ 1993900 w 4908550"/>
                <a:gd name="connsiteY5" fmla="*/ 438150 h 539750"/>
                <a:gd name="connsiteX6" fmla="*/ 2590800 w 4908550"/>
                <a:gd name="connsiteY6" fmla="*/ 196850 h 539750"/>
                <a:gd name="connsiteX7" fmla="*/ 3073400 w 4908550"/>
                <a:gd name="connsiteY7" fmla="*/ 463550 h 539750"/>
                <a:gd name="connsiteX8" fmla="*/ 3746500 w 4908550"/>
                <a:gd name="connsiteY8" fmla="*/ 463550 h 539750"/>
                <a:gd name="connsiteX9" fmla="*/ 4089400 w 4908550"/>
                <a:gd name="connsiteY9" fmla="*/ 241300 h 539750"/>
                <a:gd name="connsiteX10" fmla="*/ 4908550 w 4908550"/>
                <a:gd name="connsiteY10" fmla="*/ 368300 h 539750"/>
                <a:gd name="connsiteX11" fmla="*/ 4044950 w 4908550"/>
                <a:gd name="connsiteY11" fmla="*/ 285750 h 539750"/>
                <a:gd name="connsiteX12" fmla="*/ 3721100 w 4908550"/>
                <a:gd name="connsiteY12" fmla="*/ 539750 h 539750"/>
                <a:gd name="connsiteX13" fmla="*/ 3181350 w 4908550"/>
                <a:gd name="connsiteY13" fmla="*/ 539750 h 539750"/>
                <a:gd name="connsiteX14" fmla="*/ 2660650 w 4908550"/>
                <a:gd name="connsiteY14" fmla="*/ 247650 h 539750"/>
                <a:gd name="connsiteX15" fmla="*/ 2032000 w 4908550"/>
                <a:gd name="connsiteY15" fmla="*/ 501650 h 539750"/>
                <a:gd name="connsiteX16" fmla="*/ 1638300 w 4908550"/>
                <a:gd name="connsiteY16" fmla="*/ 88900 h 539750"/>
                <a:gd name="connsiteX17" fmla="*/ 920750 w 4908550"/>
                <a:gd name="connsiteY17" fmla="*/ 438150 h 539750"/>
                <a:gd name="connsiteX18" fmla="*/ 1112 w 4908550"/>
                <a:gd name="connsiteY18" fmla="*/ 373063 h 539750"/>
                <a:gd name="connsiteX0" fmla="*/ 0 w 4908550"/>
                <a:gd name="connsiteY0" fmla="*/ 286496 h 623046"/>
                <a:gd name="connsiteX1" fmla="*/ 14605 w 4908550"/>
                <a:gd name="connsiteY1" fmla="*/ 287290 h 623046"/>
                <a:gd name="connsiteX2" fmla="*/ 654050 w 4908550"/>
                <a:gd name="connsiteY2" fmla="*/ 349996 h 623046"/>
                <a:gd name="connsiteX3" fmla="*/ 927100 w 4908550"/>
                <a:gd name="connsiteY3" fmla="*/ 375396 h 623046"/>
                <a:gd name="connsiteX4" fmla="*/ 1573221 w 4908550"/>
                <a:gd name="connsiteY4" fmla="*/ 0 h 623046"/>
                <a:gd name="connsiteX5" fmla="*/ 1993900 w 4908550"/>
                <a:gd name="connsiteY5" fmla="*/ 521446 h 623046"/>
                <a:gd name="connsiteX6" fmla="*/ 2590800 w 4908550"/>
                <a:gd name="connsiteY6" fmla="*/ 280146 h 623046"/>
                <a:gd name="connsiteX7" fmla="*/ 3073400 w 4908550"/>
                <a:gd name="connsiteY7" fmla="*/ 546846 h 623046"/>
                <a:gd name="connsiteX8" fmla="*/ 3746500 w 4908550"/>
                <a:gd name="connsiteY8" fmla="*/ 546846 h 623046"/>
                <a:gd name="connsiteX9" fmla="*/ 4089400 w 4908550"/>
                <a:gd name="connsiteY9" fmla="*/ 324596 h 623046"/>
                <a:gd name="connsiteX10" fmla="*/ 4908550 w 4908550"/>
                <a:gd name="connsiteY10" fmla="*/ 451596 h 623046"/>
                <a:gd name="connsiteX11" fmla="*/ 4044950 w 4908550"/>
                <a:gd name="connsiteY11" fmla="*/ 369046 h 623046"/>
                <a:gd name="connsiteX12" fmla="*/ 3721100 w 4908550"/>
                <a:gd name="connsiteY12" fmla="*/ 623046 h 623046"/>
                <a:gd name="connsiteX13" fmla="*/ 3181350 w 4908550"/>
                <a:gd name="connsiteY13" fmla="*/ 623046 h 623046"/>
                <a:gd name="connsiteX14" fmla="*/ 2660650 w 4908550"/>
                <a:gd name="connsiteY14" fmla="*/ 330946 h 623046"/>
                <a:gd name="connsiteX15" fmla="*/ 2032000 w 4908550"/>
                <a:gd name="connsiteY15" fmla="*/ 584946 h 623046"/>
                <a:gd name="connsiteX16" fmla="*/ 1638300 w 4908550"/>
                <a:gd name="connsiteY16" fmla="*/ 172196 h 623046"/>
                <a:gd name="connsiteX17" fmla="*/ 920750 w 4908550"/>
                <a:gd name="connsiteY17" fmla="*/ 521446 h 623046"/>
                <a:gd name="connsiteX18" fmla="*/ 1112 w 4908550"/>
                <a:gd name="connsiteY18" fmla="*/ 456359 h 623046"/>
                <a:gd name="connsiteX0" fmla="*/ 0 w 4908550"/>
                <a:gd name="connsiteY0" fmla="*/ 286496 h 623046"/>
                <a:gd name="connsiteX1" fmla="*/ 14605 w 4908550"/>
                <a:gd name="connsiteY1" fmla="*/ 287290 h 623046"/>
                <a:gd name="connsiteX2" fmla="*/ 654050 w 4908550"/>
                <a:gd name="connsiteY2" fmla="*/ 349996 h 623046"/>
                <a:gd name="connsiteX3" fmla="*/ 927100 w 4908550"/>
                <a:gd name="connsiteY3" fmla="*/ 375396 h 623046"/>
                <a:gd name="connsiteX4" fmla="*/ 1573221 w 4908550"/>
                <a:gd name="connsiteY4" fmla="*/ 0 h 623046"/>
                <a:gd name="connsiteX5" fmla="*/ 2075014 w 4908550"/>
                <a:gd name="connsiteY5" fmla="*/ 489053 h 623046"/>
                <a:gd name="connsiteX6" fmla="*/ 2590800 w 4908550"/>
                <a:gd name="connsiteY6" fmla="*/ 280146 h 623046"/>
                <a:gd name="connsiteX7" fmla="*/ 3073400 w 4908550"/>
                <a:gd name="connsiteY7" fmla="*/ 546846 h 623046"/>
                <a:gd name="connsiteX8" fmla="*/ 3746500 w 4908550"/>
                <a:gd name="connsiteY8" fmla="*/ 546846 h 623046"/>
                <a:gd name="connsiteX9" fmla="*/ 4089400 w 4908550"/>
                <a:gd name="connsiteY9" fmla="*/ 324596 h 623046"/>
                <a:gd name="connsiteX10" fmla="*/ 4908550 w 4908550"/>
                <a:gd name="connsiteY10" fmla="*/ 451596 h 623046"/>
                <a:gd name="connsiteX11" fmla="*/ 4044950 w 4908550"/>
                <a:gd name="connsiteY11" fmla="*/ 369046 h 623046"/>
                <a:gd name="connsiteX12" fmla="*/ 3721100 w 4908550"/>
                <a:gd name="connsiteY12" fmla="*/ 623046 h 623046"/>
                <a:gd name="connsiteX13" fmla="*/ 3181350 w 4908550"/>
                <a:gd name="connsiteY13" fmla="*/ 623046 h 623046"/>
                <a:gd name="connsiteX14" fmla="*/ 2660650 w 4908550"/>
                <a:gd name="connsiteY14" fmla="*/ 330946 h 623046"/>
                <a:gd name="connsiteX15" fmla="*/ 2032000 w 4908550"/>
                <a:gd name="connsiteY15" fmla="*/ 584946 h 623046"/>
                <a:gd name="connsiteX16" fmla="*/ 1638300 w 4908550"/>
                <a:gd name="connsiteY16" fmla="*/ 172196 h 623046"/>
                <a:gd name="connsiteX17" fmla="*/ 920750 w 4908550"/>
                <a:gd name="connsiteY17" fmla="*/ 521446 h 623046"/>
                <a:gd name="connsiteX18" fmla="*/ 1112 w 4908550"/>
                <a:gd name="connsiteY18" fmla="*/ 456359 h 623046"/>
                <a:gd name="connsiteX0" fmla="*/ 0 w 4908550"/>
                <a:gd name="connsiteY0" fmla="*/ 286496 h 623046"/>
                <a:gd name="connsiteX1" fmla="*/ 14605 w 4908550"/>
                <a:gd name="connsiteY1" fmla="*/ 287290 h 623046"/>
                <a:gd name="connsiteX2" fmla="*/ 654050 w 4908550"/>
                <a:gd name="connsiteY2" fmla="*/ 349996 h 623046"/>
                <a:gd name="connsiteX3" fmla="*/ 927100 w 4908550"/>
                <a:gd name="connsiteY3" fmla="*/ 375396 h 623046"/>
                <a:gd name="connsiteX4" fmla="*/ 1573221 w 4908550"/>
                <a:gd name="connsiteY4" fmla="*/ 0 h 623046"/>
                <a:gd name="connsiteX5" fmla="*/ 2075014 w 4908550"/>
                <a:gd name="connsiteY5" fmla="*/ 489053 h 623046"/>
                <a:gd name="connsiteX6" fmla="*/ 2590800 w 4908550"/>
                <a:gd name="connsiteY6" fmla="*/ 224615 h 623046"/>
                <a:gd name="connsiteX7" fmla="*/ 3073400 w 4908550"/>
                <a:gd name="connsiteY7" fmla="*/ 546846 h 623046"/>
                <a:gd name="connsiteX8" fmla="*/ 3746500 w 4908550"/>
                <a:gd name="connsiteY8" fmla="*/ 546846 h 623046"/>
                <a:gd name="connsiteX9" fmla="*/ 4089400 w 4908550"/>
                <a:gd name="connsiteY9" fmla="*/ 324596 h 623046"/>
                <a:gd name="connsiteX10" fmla="*/ 4908550 w 4908550"/>
                <a:gd name="connsiteY10" fmla="*/ 451596 h 623046"/>
                <a:gd name="connsiteX11" fmla="*/ 4044950 w 4908550"/>
                <a:gd name="connsiteY11" fmla="*/ 369046 h 623046"/>
                <a:gd name="connsiteX12" fmla="*/ 3721100 w 4908550"/>
                <a:gd name="connsiteY12" fmla="*/ 623046 h 623046"/>
                <a:gd name="connsiteX13" fmla="*/ 3181350 w 4908550"/>
                <a:gd name="connsiteY13" fmla="*/ 623046 h 623046"/>
                <a:gd name="connsiteX14" fmla="*/ 2660650 w 4908550"/>
                <a:gd name="connsiteY14" fmla="*/ 330946 h 623046"/>
                <a:gd name="connsiteX15" fmla="*/ 2032000 w 4908550"/>
                <a:gd name="connsiteY15" fmla="*/ 584946 h 623046"/>
                <a:gd name="connsiteX16" fmla="*/ 1638300 w 4908550"/>
                <a:gd name="connsiteY16" fmla="*/ 172196 h 623046"/>
                <a:gd name="connsiteX17" fmla="*/ 920750 w 4908550"/>
                <a:gd name="connsiteY17" fmla="*/ 521446 h 623046"/>
                <a:gd name="connsiteX18" fmla="*/ 1112 w 4908550"/>
                <a:gd name="connsiteY18" fmla="*/ 456359 h 623046"/>
                <a:gd name="connsiteX0" fmla="*/ 0 w 4908550"/>
                <a:gd name="connsiteY0" fmla="*/ 286496 h 623046"/>
                <a:gd name="connsiteX1" fmla="*/ 14605 w 4908550"/>
                <a:gd name="connsiteY1" fmla="*/ 287290 h 623046"/>
                <a:gd name="connsiteX2" fmla="*/ 654050 w 4908550"/>
                <a:gd name="connsiteY2" fmla="*/ 349996 h 623046"/>
                <a:gd name="connsiteX3" fmla="*/ 927100 w 4908550"/>
                <a:gd name="connsiteY3" fmla="*/ 375396 h 623046"/>
                <a:gd name="connsiteX4" fmla="*/ 1573221 w 4908550"/>
                <a:gd name="connsiteY4" fmla="*/ 0 h 623046"/>
                <a:gd name="connsiteX5" fmla="*/ 2075014 w 4908550"/>
                <a:gd name="connsiteY5" fmla="*/ 489053 h 623046"/>
                <a:gd name="connsiteX6" fmla="*/ 2590800 w 4908550"/>
                <a:gd name="connsiteY6" fmla="*/ 224615 h 623046"/>
                <a:gd name="connsiteX7" fmla="*/ 3144972 w 4908550"/>
                <a:gd name="connsiteY7" fmla="*/ 491315 h 623046"/>
                <a:gd name="connsiteX8" fmla="*/ 3746500 w 4908550"/>
                <a:gd name="connsiteY8" fmla="*/ 546846 h 623046"/>
                <a:gd name="connsiteX9" fmla="*/ 4089400 w 4908550"/>
                <a:gd name="connsiteY9" fmla="*/ 324596 h 623046"/>
                <a:gd name="connsiteX10" fmla="*/ 4908550 w 4908550"/>
                <a:gd name="connsiteY10" fmla="*/ 451596 h 623046"/>
                <a:gd name="connsiteX11" fmla="*/ 4044950 w 4908550"/>
                <a:gd name="connsiteY11" fmla="*/ 369046 h 623046"/>
                <a:gd name="connsiteX12" fmla="*/ 3721100 w 4908550"/>
                <a:gd name="connsiteY12" fmla="*/ 623046 h 623046"/>
                <a:gd name="connsiteX13" fmla="*/ 3181350 w 4908550"/>
                <a:gd name="connsiteY13" fmla="*/ 623046 h 623046"/>
                <a:gd name="connsiteX14" fmla="*/ 2660650 w 4908550"/>
                <a:gd name="connsiteY14" fmla="*/ 330946 h 623046"/>
                <a:gd name="connsiteX15" fmla="*/ 2032000 w 4908550"/>
                <a:gd name="connsiteY15" fmla="*/ 584946 h 623046"/>
                <a:gd name="connsiteX16" fmla="*/ 1638300 w 4908550"/>
                <a:gd name="connsiteY16" fmla="*/ 172196 h 623046"/>
                <a:gd name="connsiteX17" fmla="*/ 920750 w 4908550"/>
                <a:gd name="connsiteY17" fmla="*/ 521446 h 623046"/>
                <a:gd name="connsiteX18" fmla="*/ 1112 w 4908550"/>
                <a:gd name="connsiteY18" fmla="*/ 456359 h 623046"/>
                <a:gd name="connsiteX0" fmla="*/ 0 w 4908550"/>
                <a:gd name="connsiteY0" fmla="*/ 286496 h 623046"/>
                <a:gd name="connsiteX1" fmla="*/ 14605 w 4908550"/>
                <a:gd name="connsiteY1" fmla="*/ 287290 h 623046"/>
                <a:gd name="connsiteX2" fmla="*/ 654050 w 4908550"/>
                <a:gd name="connsiteY2" fmla="*/ 349996 h 623046"/>
                <a:gd name="connsiteX3" fmla="*/ 927100 w 4908550"/>
                <a:gd name="connsiteY3" fmla="*/ 375396 h 623046"/>
                <a:gd name="connsiteX4" fmla="*/ 1573221 w 4908550"/>
                <a:gd name="connsiteY4" fmla="*/ 0 h 623046"/>
                <a:gd name="connsiteX5" fmla="*/ 2075014 w 4908550"/>
                <a:gd name="connsiteY5" fmla="*/ 489053 h 623046"/>
                <a:gd name="connsiteX6" fmla="*/ 2590800 w 4908550"/>
                <a:gd name="connsiteY6" fmla="*/ 224615 h 623046"/>
                <a:gd name="connsiteX7" fmla="*/ 3144972 w 4908550"/>
                <a:gd name="connsiteY7" fmla="*/ 491315 h 623046"/>
                <a:gd name="connsiteX8" fmla="*/ 3736957 w 4908550"/>
                <a:gd name="connsiteY8" fmla="*/ 514452 h 623046"/>
                <a:gd name="connsiteX9" fmla="*/ 4089400 w 4908550"/>
                <a:gd name="connsiteY9" fmla="*/ 324596 h 623046"/>
                <a:gd name="connsiteX10" fmla="*/ 4908550 w 4908550"/>
                <a:gd name="connsiteY10" fmla="*/ 451596 h 623046"/>
                <a:gd name="connsiteX11" fmla="*/ 4044950 w 4908550"/>
                <a:gd name="connsiteY11" fmla="*/ 369046 h 623046"/>
                <a:gd name="connsiteX12" fmla="*/ 3721100 w 4908550"/>
                <a:gd name="connsiteY12" fmla="*/ 623046 h 623046"/>
                <a:gd name="connsiteX13" fmla="*/ 3181350 w 4908550"/>
                <a:gd name="connsiteY13" fmla="*/ 623046 h 623046"/>
                <a:gd name="connsiteX14" fmla="*/ 2660650 w 4908550"/>
                <a:gd name="connsiteY14" fmla="*/ 330946 h 623046"/>
                <a:gd name="connsiteX15" fmla="*/ 2032000 w 4908550"/>
                <a:gd name="connsiteY15" fmla="*/ 584946 h 623046"/>
                <a:gd name="connsiteX16" fmla="*/ 1638300 w 4908550"/>
                <a:gd name="connsiteY16" fmla="*/ 172196 h 623046"/>
                <a:gd name="connsiteX17" fmla="*/ 920750 w 4908550"/>
                <a:gd name="connsiteY17" fmla="*/ 521446 h 623046"/>
                <a:gd name="connsiteX18" fmla="*/ 1112 w 4908550"/>
                <a:gd name="connsiteY18" fmla="*/ 456359 h 623046"/>
                <a:gd name="connsiteX0" fmla="*/ 0 w 4908550"/>
                <a:gd name="connsiteY0" fmla="*/ 286496 h 623046"/>
                <a:gd name="connsiteX1" fmla="*/ 14605 w 4908550"/>
                <a:gd name="connsiteY1" fmla="*/ 287290 h 623046"/>
                <a:gd name="connsiteX2" fmla="*/ 654050 w 4908550"/>
                <a:gd name="connsiteY2" fmla="*/ 349996 h 623046"/>
                <a:gd name="connsiteX3" fmla="*/ 927100 w 4908550"/>
                <a:gd name="connsiteY3" fmla="*/ 375396 h 623046"/>
                <a:gd name="connsiteX4" fmla="*/ 1573221 w 4908550"/>
                <a:gd name="connsiteY4" fmla="*/ 0 h 623046"/>
                <a:gd name="connsiteX5" fmla="*/ 2075014 w 4908550"/>
                <a:gd name="connsiteY5" fmla="*/ 489053 h 623046"/>
                <a:gd name="connsiteX6" fmla="*/ 2590800 w 4908550"/>
                <a:gd name="connsiteY6" fmla="*/ 224615 h 623046"/>
                <a:gd name="connsiteX7" fmla="*/ 3144972 w 4908550"/>
                <a:gd name="connsiteY7" fmla="*/ 491315 h 623046"/>
                <a:gd name="connsiteX8" fmla="*/ 3736957 w 4908550"/>
                <a:gd name="connsiteY8" fmla="*/ 514452 h 623046"/>
                <a:gd name="connsiteX9" fmla="*/ 4089400 w 4908550"/>
                <a:gd name="connsiteY9" fmla="*/ 301458 h 623046"/>
                <a:gd name="connsiteX10" fmla="*/ 4908550 w 4908550"/>
                <a:gd name="connsiteY10" fmla="*/ 451596 h 623046"/>
                <a:gd name="connsiteX11" fmla="*/ 4044950 w 4908550"/>
                <a:gd name="connsiteY11" fmla="*/ 369046 h 623046"/>
                <a:gd name="connsiteX12" fmla="*/ 3721100 w 4908550"/>
                <a:gd name="connsiteY12" fmla="*/ 623046 h 623046"/>
                <a:gd name="connsiteX13" fmla="*/ 3181350 w 4908550"/>
                <a:gd name="connsiteY13" fmla="*/ 623046 h 623046"/>
                <a:gd name="connsiteX14" fmla="*/ 2660650 w 4908550"/>
                <a:gd name="connsiteY14" fmla="*/ 330946 h 623046"/>
                <a:gd name="connsiteX15" fmla="*/ 2032000 w 4908550"/>
                <a:gd name="connsiteY15" fmla="*/ 584946 h 623046"/>
                <a:gd name="connsiteX16" fmla="*/ 1638300 w 4908550"/>
                <a:gd name="connsiteY16" fmla="*/ 172196 h 623046"/>
                <a:gd name="connsiteX17" fmla="*/ 920750 w 4908550"/>
                <a:gd name="connsiteY17" fmla="*/ 521446 h 623046"/>
                <a:gd name="connsiteX18" fmla="*/ 1112 w 4908550"/>
                <a:gd name="connsiteY18" fmla="*/ 456359 h 623046"/>
                <a:gd name="connsiteX0" fmla="*/ 0 w 4908550"/>
                <a:gd name="connsiteY0" fmla="*/ 286496 h 623046"/>
                <a:gd name="connsiteX1" fmla="*/ 14605 w 4908550"/>
                <a:gd name="connsiteY1" fmla="*/ 287290 h 623046"/>
                <a:gd name="connsiteX2" fmla="*/ 654050 w 4908550"/>
                <a:gd name="connsiteY2" fmla="*/ 349996 h 623046"/>
                <a:gd name="connsiteX3" fmla="*/ 927100 w 4908550"/>
                <a:gd name="connsiteY3" fmla="*/ 375396 h 623046"/>
                <a:gd name="connsiteX4" fmla="*/ 1573221 w 4908550"/>
                <a:gd name="connsiteY4" fmla="*/ 0 h 623046"/>
                <a:gd name="connsiteX5" fmla="*/ 2075014 w 4908550"/>
                <a:gd name="connsiteY5" fmla="*/ 489053 h 623046"/>
                <a:gd name="connsiteX6" fmla="*/ 2590800 w 4908550"/>
                <a:gd name="connsiteY6" fmla="*/ 224615 h 623046"/>
                <a:gd name="connsiteX7" fmla="*/ 3144972 w 4908550"/>
                <a:gd name="connsiteY7" fmla="*/ 491315 h 623046"/>
                <a:gd name="connsiteX8" fmla="*/ 3736957 w 4908550"/>
                <a:gd name="connsiteY8" fmla="*/ 514452 h 623046"/>
                <a:gd name="connsiteX9" fmla="*/ 4089400 w 4908550"/>
                <a:gd name="connsiteY9" fmla="*/ 301458 h 623046"/>
                <a:gd name="connsiteX10" fmla="*/ 4908550 w 4908550"/>
                <a:gd name="connsiteY10" fmla="*/ 451596 h 623046"/>
                <a:gd name="connsiteX11" fmla="*/ 4121293 w 4908550"/>
                <a:gd name="connsiteY11" fmla="*/ 401438 h 623046"/>
                <a:gd name="connsiteX12" fmla="*/ 3721100 w 4908550"/>
                <a:gd name="connsiteY12" fmla="*/ 623046 h 623046"/>
                <a:gd name="connsiteX13" fmla="*/ 3181350 w 4908550"/>
                <a:gd name="connsiteY13" fmla="*/ 623046 h 623046"/>
                <a:gd name="connsiteX14" fmla="*/ 2660650 w 4908550"/>
                <a:gd name="connsiteY14" fmla="*/ 330946 h 623046"/>
                <a:gd name="connsiteX15" fmla="*/ 2032000 w 4908550"/>
                <a:gd name="connsiteY15" fmla="*/ 584946 h 623046"/>
                <a:gd name="connsiteX16" fmla="*/ 1638300 w 4908550"/>
                <a:gd name="connsiteY16" fmla="*/ 172196 h 623046"/>
                <a:gd name="connsiteX17" fmla="*/ 920750 w 4908550"/>
                <a:gd name="connsiteY17" fmla="*/ 521446 h 623046"/>
                <a:gd name="connsiteX18" fmla="*/ 1112 w 4908550"/>
                <a:gd name="connsiteY18" fmla="*/ 456359 h 623046"/>
                <a:gd name="connsiteX0" fmla="*/ 0 w 4908550"/>
                <a:gd name="connsiteY0" fmla="*/ 274156 h 610706"/>
                <a:gd name="connsiteX1" fmla="*/ 14605 w 4908550"/>
                <a:gd name="connsiteY1" fmla="*/ 274950 h 610706"/>
                <a:gd name="connsiteX2" fmla="*/ 654050 w 4908550"/>
                <a:gd name="connsiteY2" fmla="*/ 337656 h 610706"/>
                <a:gd name="connsiteX3" fmla="*/ 927100 w 4908550"/>
                <a:gd name="connsiteY3" fmla="*/ 363056 h 610706"/>
                <a:gd name="connsiteX4" fmla="*/ 1573221 w 4908550"/>
                <a:gd name="connsiteY4" fmla="*/ 0 h 610706"/>
                <a:gd name="connsiteX5" fmla="*/ 2075014 w 4908550"/>
                <a:gd name="connsiteY5" fmla="*/ 476713 h 610706"/>
                <a:gd name="connsiteX6" fmla="*/ 2590800 w 4908550"/>
                <a:gd name="connsiteY6" fmla="*/ 212275 h 610706"/>
                <a:gd name="connsiteX7" fmla="*/ 3144972 w 4908550"/>
                <a:gd name="connsiteY7" fmla="*/ 478975 h 610706"/>
                <a:gd name="connsiteX8" fmla="*/ 3736957 w 4908550"/>
                <a:gd name="connsiteY8" fmla="*/ 502112 h 610706"/>
                <a:gd name="connsiteX9" fmla="*/ 4089400 w 4908550"/>
                <a:gd name="connsiteY9" fmla="*/ 289118 h 610706"/>
                <a:gd name="connsiteX10" fmla="*/ 4908550 w 4908550"/>
                <a:gd name="connsiteY10" fmla="*/ 439256 h 610706"/>
                <a:gd name="connsiteX11" fmla="*/ 4121293 w 4908550"/>
                <a:gd name="connsiteY11" fmla="*/ 389098 h 610706"/>
                <a:gd name="connsiteX12" fmla="*/ 3721100 w 4908550"/>
                <a:gd name="connsiteY12" fmla="*/ 610706 h 610706"/>
                <a:gd name="connsiteX13" fmla="*/ 3181350 w 4908550"/>
                <a:gd name="connsiteY13" fmla="*/ 610706 h 610706"/>
                <a:gd name="connsiteX14" fmla="*/ 2660650 w 4908550"/>
                <a:gd name="connsiteY14" fmla="*/ 318606 h 610706"/>
                <a:gd name="connsiteX15" fmla="*/ 2032000 w 4908550"/>
                <a:gd name="connsiteY15" fmla="*/ 572606 h 610706"/>
                <a:gd name="connsiteX16" fmla="*/ 1638300 w 4908550"/>
                <a:gd name="connsiteY16" fmla="*/ 159856 h 610706"/>
                <a:gd name="connsiteX17" fmla="*/ 920750 w 4908550"/>
                <a:gd name="connsiteY17" fmla="*/ 509106 h 610706"/>
                <a:gd name="connsiteX18" fmla="*/ 1112 w 4908550"/>
                <a:gd name="connsiteY18" fmla="*/ 444019 h 610706"/>
                <a:gd name="connsiteX0" fmla="*/ 0 w 4908550"/>
                <a:gd name="connsiteY0" fmla="*/ 274156 h 610706"/>
                <a:gd name="connsiteX1" fmla="*/ 14605 w 4908550"/>
                <a:gd name="connsiteY1" fmla="*/ 213249 h 610706"/>
                <a:gd name="connsiteX2" fmla="*/ 654050 w 4908550"/>
                <a:gd name="connsiteY2" fmla="*/ 337656 h 610706"/>
                <a:gd name="connsiteX3" fmla="*/ 927100 w 4908550"/>
                <a:gd name="connsiteY3" fmla="*/ 363056 h 610706"/>
                <a:gd name="connsiteX4" fmla="*/ 1573221 w 4908550"/>
                <a:gd name="connsiteY4" fmla="*/ 0 h 610706"/>
                <a:gd name="connsiteX5" fmla="*/ 2075014 w 4908550"/>
                <a:gd name="connsiteY5" fmla="*/ 476713 h 610706"/>
                <a:gd name="connsiteX6" fmla="*/ 2590800 w 4908550"/>
                <a:gd name="connsiteY6" fmla="*/ 212275 h 610706"/>
                <a:gd name="connsiteX7" fmla="*/ 3144972 w 4908550"/>
                <a:gd name="connsiteY7" fmla="*/ 478975 h 610706"/>
                <a:gd name="connsiteX8" fmla="*/ 3736957 w 4908550"/>
                <a:gd name="connsiteY8" fmla="*/ 502112 h 610706"/>
                <a:gd name="connsiteX9" fmla="*/ 4089400 w 4908550"/>
                <a:gd name="connsiteY9" fmla="*/ 289118 h 610706"/>
                <a:gd name="connsiteX10" fmla="*/ 4908550 w 4908550"/>
                <a:gd name="connsiteY10" fmla="*/ 439256 h 610706"/>
                <a:gd name="connsiteX11" fmla="*/ 4121293 w 4908550"/>
                <a:gd name="connsiteY11" fmla="*/ 389098 h 610706"/>
                <a:gd name="connsiteX12" fmla="*/ 3721100 w 4908550"/>
                <a:gd name="connsiteY12" fmla="*/ 610706 h 610706"/>
                <a:gd name="connsiteX13" fmla="*/ 3181350 w 4908550"/>
                <a:gd name="connsiteY13" fmla="*/ 610706 h 610706"/>
                <a:gd name="connsiteX14" fmla="*/ 2660650 w 4908550"/>
                <a:gd name="connsiteY14" fmla="*/ 318606 h 610706"/>
                <a:gd name="connsiteX15" fmla="*/ 2032000 w 4908550"/>
                <a:gd name="connsiteY15" fmla="*/ 572606 h 610706"/>
                <a:gd name="connsiteX16" fmla="*/ 1638300 w 4908550"/>
                <a:gd name="connsiteY16" fmla="*/ 159856 h 610706"/>
                <a:gd name="connsiteX17" fmla="*/ 920750 w 4908550"/>
                <a:gd name="connsiteY17" fmla="*/ 509106 h 610706"/>
                <a:gd name="connsiteX18" fmla="*/ 1112 w 4908550"/>
                <a:gd name="connsiteY18" fmla="*/ 444019 h 610706"/>
                <a:gd name="connsiteX0" fmla="*/ 0 w 4908550"/>
                <a:gd name="connsiteY0" fmla="*/ 274156 h 610706"/>
                <a:gd name="connsiteX1" fmla="*/ 14605 w 4908550"/>
                <a:gd name="connsiteY1" fmla="*/ 213249 h 610706"/>
                <a:gd name="connsiteX2" fmla="*/ 654050 w 4908550"/>
                <a:gd name="connsiteY2" fmla="*/ 337656 h 610706"/>
                <a:gd name="connsiteX3" fmla="*/ 888929 w 4908550"/>
                <a:gd name="connsiteY3" fmla="*/ 338375 h 610706"/>
                <a:gd name="connsiteX4" fmla="*/ 1573221 w 4908550"/>
                <a:gd name="connsiteY4" fmla="*/ 0 h 610706"/>
                <a:gd name="connsiteX5" fmla="*/ 2075014 w 4908550"/>
                <a:gd name="connsiteY5" fmla="*/ 476713 h 610706"/>
                <a:gd name="connsiteX6" fmla="*/ 2590800 w 4908550"/>
                <a:gd name="connsiteY6" fmla="*/ 212275 h 610706"/>
                <a:gd name="connsiteX7" fmla="*/ 3144972 w 4908550"/>
                <a:gd name="connsiteY7" fmla="*/ 478975 h 610706"/>
                <a:gd name="connsiteX8" fmla="*/ 3736957 w 4908550"/>
                <a:gd name="connsiteY8" fmla="*/ 502112 h 610706"/>
                <a:gd name="connsiteX9" fmla="*/ 4089400 w 4908550"/>
                <a:gd name="connsiteY9" fmla="*/ 289118 h 610706"/>
                <a:gd name="connsiteX10" fmla="*/ 4908550 w 4908550"/>
                <a:gd name="connsiteY10" fmla="*/ 439256 h 610706"/>
                <a:gd name="connsiteX11" fmla="*/ 4121293 w 4908550"/>
                <a:gd name="connsiteY11" fmla="*/ 389098 h 610706"/>
                <a:gd name="connsiteX12" fmla="*/ 3721100 w 4908550"/>
                <a:gd name="connsiteY12" fmla="*/ 610706 h 610706"/>
                <a:gd name="connsiteX13" fmla="*/ 3181350 w 4908550"/>
                <a:gd name="connsiteY13" fmla="*/ 610706 h 610706"/>
                <a:gd name="connsiteX14" fmla="*/ 2660650 w 4908550"/>
                <a:gd name="connsiteY14" fmla="*/ 318606 h 610706"/>
                <a:gd name="connsiteX15" fmla="*/ 2032000 w 4908550"/>
                <a:gd name="connsiteY15" fmla="*/ 572606 h 610706"/>
                <a:gd name="connsiteX16" fmla="*/ 1638300 w 4908550"/>
                <a:gd name="connsiteY16" fmla="*/ 159856 h 610706"/>
                <a:gd name="connsiteX17" fmla="*/ 920750 w 4908550"/>
                <a:gd name="connsiteY17" fmla="*/ 509106 h 610706"/>
                <a:gd name="connsiteX18" fmla="*/ 1112 w 4908550"/>
                <a:gd name="connsiteY18" fmla="*/ 444019 h 610706"/>
                <a:gd name="connsiteX0" fmla="*/ 0 w 4908550"/>
                <a:gd name="connsiteY0" fmla="*/ 274156 h 610706"/>
                <a:gd name="connsiteX1" fmla="*/ 14605 w 4908550"/>
                <a:gd name="connsiteY1" fmla="*/ 213249 h 610706"/>
                <a:gd name="connsiteX2" fmla="*/ 654050 w 4908550"/>
                <a:gd name="connsiteY2" fmla="*/ 306806 h 610706"/>
                <a:gd name="connsiteX3" fmla="*/ 888929 w 4908550"/>
                <a:gd name="connsiteY3" fmla="*/ 338375 h 610706"/>
                <a:gd name="connsiteX4" fmla="*/ 1573221 w 4908550"/>
                <a:gd name="connsiteY4" fmla="*/ 0 h 610706"/>
                <a:gd name="connsiteX5" fmla="*/ 2075014 w 4908550"/>
                <a:gd name="connsiteY5" fmla="*/ 476713 h 610706"/>
                <a:gd name="connsiteX6" fmla="*/ 2590800 w 4908550"/>
                <a:gd name="connsiteY6" fmla="*/ 212275 h 610706"/>
                <a:gd name="connsiteX7" fmla="*/ 3144972 w 4908550"/>
                <a:gd name="connsiteY7" fmla="*/ 478975 h 610706"/>
                <a:gd name="connsiteX8" fmla="*/ 3736957 w 4908550"/>
                <a:gd name="connsiteY8" fmla="*/ 502112 h 610706"/>
                <a:gd name="connsiteX9" fmla="*/ 4089400 w 4908550"/>
                <a:gd name="connsiteY9" fmla="*/ 289118 h 610706"/>
                <a:gd name="connsiteX10" fmla="*/ 4908550 w 4908550"/>
                <a:gd name="connsiteY10" fmla="*/ 439256 h 610706"/>
                <a:gd name="connsiteX11" fmla="*/ 4121293 w 4908550"/>
                <a:gd name="connsiteY11" fmla="*/ 389098 h 610706"/>
                <a:gd name="connsiteX12" fmla="*/ 3721100 w 4908550"/>
                <a:gd name="connsiteY12" fmla="*/ 610706 h 610706"/>
                <a:gd name="connsiteX13" fmla="*/ 3181350 w 4908550"/>
                <a:gd name="connsiteY13" fmla="*/ 610706 h 610706"/>
                <a:gd name="connsiteX14" fmla="*/ 2660650 w 4908550"/>
                <a:gd name="connsiteY14" fmla="*/ 318606 h 610706"/>
                <a:gd name="connsiteX15" fmla="*/ 2032000 w 4908550"/>
                <a:gd name="connsiteY15" fmla="*/ 572606 h 610706"/>
                <a:gd name="connsiteX16" fmla="*/ 1638300 w 4908550"/>
                <a:gd name="connsiteY16" fmla="*/ 159856 h 610706"/>
                <a:gd name="connsiteX17" fmla="*/ 920750 w 4908550"/>
                <a:gd name="connsiteY17" fmla="*/ 509106 h 610706"/>
                <a:gd name="connsiteX18" fmla="*/ 1112 w 4908550"/>
                <a:gd name="connsiteY18" fmla="*/ 444019 h 610706"/>
                <a:gd name="connsiteX0" fmla="*/ 0 w 4908550"/>
                <a:gd name="connsiteY0" fmla="*/ 274156 h 610706"/>
                <a:gd name="connsiteX1" fmla="*/ 14605 w 4908550"/>
                <a:gd name="connsiteY1" fmla="*/ 213249 h 610706"/>
                <a:gd name="connsiteX2" fmla="*/ 654050 w 4908550"/>
                <a:gd name="connsiteY2" fmla="*/ 306806 h 610706"/>
                <a:gd name="connsiteX3" fmla="*/ 888929 w 4908550"/>
                <a:gd name="connsiteY3" fmla="*/ 338375 h 610706"/>
                <a:gd name="connsiteX4" fmla="*/ 1573221 w 4908550"/>
                <a:gd name="connsiteY4" fmla="*/ 0 h 610706"/>
                <a:gd name="connsiteX5" fmla="*/ 2075014 w 4908550"/>
                <a:gd name="connsiteY5" fmla="*/ 476713 h 610706"/>
                <a:gd name="connsiteX6" fmla="*/ 2590800 w 4908550"/>
                <a:gd name="connsiteY6" fmla="*/ 212275 h 610706"/>
                <a:gd name="connsiteX7" fmla="*/ 3144972 w 4908550"/>
                <a:gd name="connsiteY7" fmla="*/ 478975 h 610706"/>
                <a:gd name="connsiteX8" fmla="*/ 3736957 w 4908550"/>
                <a:gd name="connsiteY8" fmla="*/ 502112 h 610706"/>
                <a:gd name="connsiteX9" fmla="*/ 4089400 w 4908550"/>
                <a:gd name="connsiteY9" fmla="*/ 289118 h 610706"/>
                <a:gd name="connsiteX10" fmla="*/ 4908550 w 4908550"/>
                <a:gd name="connsiteY10" fmla="*/ 439256 h 610706"/>
                <a:gd name="connsiteX11" fmla="*/ 4121293 w 4908550"/>
                <a:gd name="connsiteY11" fmla="*/ 389098 h 610706"/>
                <a:gd name="connsiteX12" fmla="*/ 3721100 w 4908550"/>
                <a:gd name="connsiteY12" fmla="*/ 610706 h 610706"/>
                <a:gd name="connsiteX13" fmla="*/ 3181350 w 4908550"/>
                <a:gd name="connsiteY13" fmla="*/ 610706 h 610706"/>
                <a:gd name="connsiteX14" fmla="*/ 2660650 w 4908550"/>
                <a:gd name="connsiteY14" fmla="*/ 318606 h 610706"/>
                <a:gd name="connsiteX15" fmla="*/ 2032000 w 4908550"/>
                <a:gd name="connsiteY15" fmla="*/ 572606 h 610706"/>
                <a:gd name="connsiteX16" fmla="*/ 1638300 w 4908550"/>
                <a:gd name="connsiteY16" fmla="*/ 159856 h 610706"/>
                <a:gd name="connsiteX17" fmla="*/ 920750 w 4908550"/>
                <a:gd name="connsiteY17" fmla="*/ 509106 h 610706"/>
                <a:gd name="connsiteX18" fmla="*/ 1112 w 4908550"/>
                <a:gd name="connsiteY18" fmla="*/ 444019 h 610706"/>
                <a:gd name="connsiteX0" fmla="*/ 0 w 4908550"/>
                <a:gd name="connsiteY0" fmla="*/ 323517 h 660067"/>
                <a:gd name="connsiteX1" fmla="*/ 14605 w 4908550"/>
                <a:gd name="connsiteY1" fmla="*/ 262610 h 660067"/>
                <a:gd name="connsiteX2" fmla="*/ 654050 w 4908550"/>
                <a:gd name="connsiteY2" fmla="*/ 356167 h 660067"/>
                <a:gd name="connsiteX3" fmla="*/ 888929 w 4908550"/>
                <a:gd name="connsiteY3" fmla="*/ 387736 h 660067"/>
                <a:gd name="connsiteX4" fmla="*/ 1585945 w 4908550"/>
                <a:gd name="connsiteY4" fmla="*/ 0 h 660067"/>
                <a:gd name="connsiteX5" fmla="*/ 2075014 w 4908550"/>
                <a:gd name="connsiteY5" fmla="*/ 526074 h 660067"/>
                <a:gd name="connsiteX6" fmla="*/ 2590800 w 4908550"/>
                <a:gd name="connsiteY6" fmla="*/ 261636 h 660067"/>
                <a:gd name="connsiteX7" fmla="*/ 3144972 w 4908550"/>
                <a:gd name="connsiteY7" fmla="*/ 528336 h 660067"/>
                <a:gd name="connsiteX8" fmla="*/ 3736957 w 4908550"/>
                <a:gd name="connsiteY8" fmla="*/ 551473 h 660067"/>
                <a:gd name="connsiteX9" fmla="*/ 4089400 w 4908550"/>
                <a:gd name="connsiteY9" fmla="*/ 338479 h 660067"/>
                <a:gd name="connsiteX10" fmla="*/ 4908550 w 4908550"/>
                <a:gd name="connsiteY10" fmla="*/ 488617 h 660067"/>
                <a:gd name="connsiteX11" fmla="*/ 4121293 w 4908550"/>
                <a:gd name="connsiteY11" fmla="*/ 438459 h 660067"/>
                <a:gd name="connsiteX12" fmla="*/ 3721100 w 4908550"/>
                <a:gd name="connsiteY12" fmla="*/ 660067 h 660067"/>
                <a:gd name="connsiteX13" fmla="*/ 3181350 w 4908550"/>
                <a:gd name="connsiteY13" fmla="*/ 660067 h 660067"/>
                <a:gd name="connsiteX14" fmla="*/ 2660650 w 4908550"/>
                <a:gd name="connsiteY14" fmla="*/ 367967 h 660067"/>
                <a:gd name="connsiteX15" fmla="*/ 2032000 w 4908550"/>
                <a:gd name="connsiteY15" fmla="*/ 621967 h 660067"/>
                <a:gd name="connsiteX16" fmla="*/ 1638300 w 4908550"/>
                <a:gd name="connsiteY16" fmla="*/ 209217 h 660067"/>
                <a:gd name="connsiteX17" fmla="*/ 920750 w 4908550"/>
                <a:gd name="connsiteY17" fmla="*/ 558467 h 660067"/>
                <a:gd name="connsiteX18" fmla="*/ 1112 w 4908550"/>
                <a:gd name="connsiteY18" fmla="*/ 493380 h 660067"/>
                <a:gd name="connsiteX0" fmla="*/ 0 w 4908550"/>
                <a:gd name="connsiteY0" fmla="*/ 323517 h 660067"/>
                <a:gd name="connsiteX1" fmla="*/ 14605 w 4908550"/>
                <a:gd name="connsiteY1" fmla="*/ 262610 h 660067"/>
                <a:gd name="connsiteX2" fmla="*/ 654050 w 4908550"/>
                <a:gd name="connsiteY2" fmla="*/ 356167 h 660067"/>
                <a:gd name="connsiteX3" fmla="*/ 888929 w 4908550"/>
                <a:gd name="connsiteY3" fmla="*/ 387736 h 660067"/>
                <a:gd name="connsiteX4" fmla="*/ 1585945 w 4908550"/>
                <a:gd name="connsiteY4" fmla="*/ 0 h 660067"/>
                <a:gd name="connsiteX5" fmla="*/ 2075014 w 4908550"/>
                <a:gd name="connsiteY5" fmla="*/ 489053 h 660067"/>
                <a:gd name="connsiteX6" fmla="*/ 2590800 w 4908550"/>
                <a:gd name="connsiteY6" fmla="*/ 261636 h 660067"/>
                <a:gd name="connsiteX7" fmla="*/ 3144972 w 4908550"/>
                <a:gd name="connsiteY7" fmla="*/ 528336 h 660067"/>
                <a:gd name="connsiteX8" fmla="*/ 3736957 w 4908550"/>
                <a:gd name="connsiteY8" fmla="*/ 551473 h 660067"/>
                <a:gd name="connsiteX9" fmla="*/ 4089400 w 4908550"/>
                <a:gd name="connsiteY9" fmla="*/ 338479 h 660067"/>
                <a:gd name="connsiteX10" fmla="*/ 4908550 w 4908550"/>
                <a:gd name="connsiteY10" fmla="*/ 488617 h 660067"/>
                <a:gd name="connsiteX11" fmla="*/ 4121293 w 4908550"/>
                <a:gd name="connsiteY11" fmla="*/ 438459 h 660067"/>
                <a:gd name="connsiteX12" fmla="*/ 3721100 w 4908550"/>
                <a:gd name="connsiteY12" fmla="*/ 660067 h 660067"/>
                <a:gd name="connsiteX13" fmla="*/ 3181350 w 4908550"/>
                <a:gd name="connsiteY13" fmla="*/ 660067 h 660067"/>
                <a:gd name="connsiteX14" fmla="*/ 2660650 w 4908550"/>
                <a:gd name="connsiteY14" fmla="*/ 367967 h 660067"/>
                <a:gd name="connsiteX15" fmla="*/ 2032000 w 4908550"/>
                <a:gd name="connsiteY15" fmla="*/ 621967 h 660067"/>
                <a:gd name="connsiteX16" fmla="*/ 1638300 w 4908550"/>
                <a:gd name="connsiteY16" fmla="*/ 209217 h 660067"/>
                <a:gd name="connsiteX17" fmla="*/ 920750 w 4908550"/>
                <a:gd name="connsiteY17" fmla="*/ 558467 h 660067"/>
                <a:gd name="connsiteX18" fmla="*/ 1112 w 4908550"/>
                <a:gd name="connsiteY18" fmla="*/ 493380 h 660067"/>
                <a:gd name="connsiteX0" fmla="*/ 0 w 4908550"/>
                <a:gd name="connsiteY0" fmla="*/ 323517 h 660067"/>
                <a:gd name="connsiteX1" fmla="*/ 14605 w 4908550"/>
                <a:gd name="connsiteY1" fmla="*/ 262610 h 660067"/>
                <a:gd name="connsiteX2" fmla="*/ 654050 w 4908550"/>
                <a:gd name="connsiteY2" fmla="*/ 356167 h 660067"/>
                <a:gd name="connsiteX3" fmla="*/ 888929 w 4908550"/>
                <a:gd name="connsiteY3" fmla="*/ 387736 h 660067"/>
                <a:gd name="connsiteX4" fmla="*/ 1585945 w 4908550"/>
                <a:gd name="connsiteY4" fmla="*/ 0 h 660067"/>
                <a:gd name="connsiteX5" fmla="*/ 2075014 w 4908550"/>
                <a:gd name="connsiteY5" fmla="*/ 489053 h 660067"/>
                <a:gd name="connsiteX6" fmla="*/ 2603524 w 4908550"/>
                <a:gd name="connsiteY6" fmla="*/ 249296 h 660067"/>
                <a:gd name="connsiteX7" fmla="*/ 3144972 w 4908550"/>
                <a:gd name="connsiteY7" fmla="*/ 528336 h 660067"/>
                <a:gd name="connsiteX8" fmla="*/ 3736957 w 4908550"/>
                <a:gd name="connsiteY8" fmla="*/ 551473 h 660067"/>
                <a:gd name="connsiteX9" fmla="*/ 4089400 w 4908550"/>
                <a:gd name="connsiteY9" fmla="*/ 338479 h 660067"/>
                <a:gd name="connsiteX10" fmla="*/ 4908550 w 4908550"/>
                <a:gd name="connsiteY10" fmla="*/ 488617 h 660067"/>
                <a:gd name="connsiteX11" fmla="*/ 4121293 w 4908550"/>
                <a:gd name="connsiteY11" fmla="*/ 438459 h 660067"/>
                <a:gd name="connsiteX12" fmla="*/ 3721100 w 4908550"/>
                <a:gd name="connsiteY12" fmla="*/ 660067 h 660067"/>
                <a:gd name="connsiteX13" fmla="*/ 3181350 w 4908550"/>
                <a:gd name="connsiteY13" fmla="*/ 660067 h 660067"/>
                <a:gd name="connsiteX14" fmla="*/ 2660650 w 4908550"/>
                <a:gd name="connsiteY14" fmla="*/ 367967 h 660067"/>
                <a:gd name="connsiteX15" fmla="*/ 2032000 w 4908550"/>
                <a:gd name="connsiteY15" fmla="*/ 621967 h 660067"/>
                <a:gd name="connsiteX16" fmla="*/ 1638300 w 4908550"/>
                <a:gd name="connsiteY16" fmla="*/ 209217 h 660067"/>
                <a:gd name="connsiteX17" fmla="*/ 920750 w 4908550"/>
                <a:gd name="connsiteY17" fmla="*/ 558467 h 660067"/>
                <a:gd name="connsiteX18" fmla="*/ 1112 w 4908550"/>
                <a:gd name="connsiteY18" fmla="*/ 493380 h 660067"/>
                <a:gd name="connsiteX0" fmla="*/ 0 w 4908550"/>
                <a:gd name="connsiteY0" fmla="*/ 323517 h 660067"/>
                <a:gd name="connsiteX1" fmla="*/ 14605 w 4908550"/>
                <a:gd name="connsiteY1" fmla="*/ 262610 h 660067"/>
                <a:gd name="connsiteX2" fmla="*/ 654050 w 4908550"/>
                <a:gd name="connsiteY2" fmla="*/ 356167 h 660067"/>
                <a:gd name="connsiteX3" fmla="*/ 888929 w 4908550"/>
                <a:gd name="connsiteY3" fmla="*/ 387736 h 660067"/>
                <a:gd name="connsiteX4" fmla="*/ 1585945 w 4908550"/>
                <a:gd name="connsiteY4" fmla="*/ 0 h 660067"/>
                <a:gd name="connsiteX5" fmla="*/ 2075014 w 4908550"/>
                <a:gd name="connsiteY5" fmla="*/ 489053 h 660067"/>
                <a:gd name="connsiteX6" fmla="*/ 2603524 w 4908550"/>
                <a:gd name="connsiteY6" fmla="*/ 249296 h 660067"/>
                <a:gd name="connsiteX7" fmla="*/ 3144972 w 4908550"/>
                <a:gd name="connsiteY7" fmla="*/ 528336 h 660067"/>
                <a:gd name="connsiteX8" fmla="*/ 3736957 w 4908550"/>
                <a:gd name="connsiteY8" fmla="*/ 551473 h 660067"/>
                <a:gd name="connsiteX9" fmla="*/ 4089400 w 4908550"/>
                <a:gd name="connsiteY9" fmla="*/ 338479 h 660067"/>
                <a:gd name="connsiteX10" fmla="*/ 4908550 w 4908550"/>
                <a:gd name="connsiteY10" fmla="*/ 488617 h 660067"/>
                <a:gd name="connsiteX11" fmla="*/ 4121293 w 4908550"/>
                <a:gd name="connsiteY11" fmla="*/ 438459 h 660067"/>
                <a:gd name="connsiteX12" fmla="*/ 3721100 w 4908550"/>
                <a:gd name="connsiteY12" fmla="*/ 660067 h 660067"/>
                <a:gd name="connsiteX13" fmla="*/ 3181350 w 4908550"/>
                <a:gd name="connsiteY13" fmla="*/ 660067 h 660067"/>
                <a:gd name="connsiteX14" fmla="*/ 2616117 w 4908550"/>
                <a:gd name="connsiteY14" fmla="*/ 343287 h 660067"/>
                <a:gd name="connsiteX15" fmla="*/ 2032000 w 4908550"/>
                <a:gd name="connsiteY15" fmla="*/ 621967 h 660067"/>
                <a:gd name="connsiteX16" fmla="*/ 1638300 w 4908550"/>
                <a:gd name="connsiteY16" fmla="*/ 209217 h 660067"/>
                <a:gd name="connsiteX17" fmla="*/ 920750 w 4908550"/>
                <a:gd name="connsiteY17" fmla="*/ 558467 h 660067"/>
                <a:gd name="connsiteX18" fmla="*/ 1112 w 4908550"/>
                <a:gd name="connsiteY18" fmla="*/ 493380 h 660067"/>
                <a:gd name="connsiteX0" fmla="*/ 0 w 4908550"/>
                <a:gd name="connsiteY0" fmla="*/ 323517 h 660067"/>
                <a:gd name="connsiteX1" fmla="*/ 14605 w 4908550"/>
                <a:gd name="connsiteY1" fmla="*/ 262610 h 660067"/>
                <a:gd name="connsiteX2" fmla="*/ 654050 w 4908550"/>
                <a:gd name="connsiteY2" fmla="*/ 356167 h 660067"/>
                <a:gd name="connsiteX3" fmla="*/ 888929 w 4908550"/>
                <a:gd name="connsiteY3" fmla="*/ 387736 h 660067"/>
                <a:gd name="connsiteX4" fmla="*/ 1585945 w 4908550"/>
                <a:gd name="connsiteY4" fmla="*/ 0 h 660067"/>
                <a:gd name="connsiteX5" fmla="*/ 2075014 w 4908550"/>
                <a:gd name="connsiteY5" fmla="*/ 489053 h 660067"/>
                <a:gd name="connsiteX6" fmla="*/ 2603524 w 4908550"/>
                <a:gd name="connsiteY6" fmla="*/ 249296 h 660067"/>
                <a:gd name="connsiteX7" fmla="*/ 3144972 w 4908550"/>
                <a:gd name="connsiteY7" fmla="*/ 528336 h 660067"/>
                <a:gd name="connsiteX8" fmla="*/ 3736957 w 4908550"/>
                <a:gd name="connsiteY8" fmla="*/ 551473 h 660067"/>
                <a:gd name="connsiteX9" fmla="*/ 4089400 w 4908550"/>
                <a:gd name="connsiteY9" fmla="*/ 338479 h 660067"/>
                <a:gd name="connsiteX10" fmla="*/ 4908550 w 4908550"/>
                <a:gd name="connsiteY10" fmla="*/ 488617 h 660067"/>
                <a:gd name="connsiteX11" fmla="*/ 4121293 w 4908550"/>
                <a:gd name="connsiteY11" fmla="*/ 438459 h 660067"/>
                <a:gd name="connsiteX12" fmla="*/ 3721100 w 4908550"/>
                <a:gd name="connsiteY12" fmla="*/ 660067 h 660067"/>
                <a:gd name="connsiteX13" fmla="*/ 3143179 w 4908550"/>
                <a:gd name="connsiteY13" fmla="*/ 641557 h 660067"/>
                <a:gd name="connsiteX14" fmla="*/ 2616117 w 4908550"/>
                <a:gd name="connsiteY14" fmla="*/ 343287 h 660067"/>
                <a:gd name="connsiteX15" fmla="*/ 2032000 w 4908550"/>
                <a:gd name="connsiteY15" fmla="*/ 621967 h 660067"/>
                <a:gd name="connsiteX16" fmla="*/ 1638300 w 4908550"/>
                <a:gd name="connsiteY16" fmla="*/ 209217 h 660067"/>
                <a:gd name="connsiteX17" fmla="*/ 920750 w 4908550"/>
                <a:gd name="connsiteY17" fmla="*/ 558467 h 660067"/>
                <a:gd name="connsiteX18" fmla="*/ 1112 w 4908550"/>
                <a:gd name="connsiteY18" fmla="*/ 493380 h 660067"/>
                <a:gd name="connsiteX0" fmla="*/ 0 w 4908550"/>
                <a:gd name="connsiteY0" fmla="*/ 323517 h 641557"/>
                <a:gd name="connsiteX1" fmla="*/ 14605 w 4908550"/>
                <a:gd name="connsiteY1" fmla="*/ 262610 h 641557"/>
                <a:gd name="connsiteX2" fmla="*/ 654050 w 4908550"/>
                <a:gd name="connsiteY2" fmla="*/ 356167 h 641557"/>
                <a:gd name="connsiteX3" fmla="*/ 888929 w 4908550"/>
                <a:gd name="connsiteY3" fmla="*/ 387736 h 641557"/>
                <a:gd name="connsiteX4" fmla="*/ 1585945 w 4908550"/>
                <a:gd name="connsiteY4" fmla="*/ 0 h 641557"/>
                <a:gd name="connsiteX5" fmla="*/ 2075014 w 4908550"/>
                <a:gd name="connsiteY5" fmla="*/ 489053 h 641557"/>
                <a:gd name="connsiteX6" fmla="*/ 2603524 w 4908550"/>
                <a:gd name="connsiteY6" fmla="*/ 249296 h 641557"/>
                <a:gd name="connsiteX7" fmla="*/ 3144972 w 4908550"/>
                <a:gd name="connsiteY7" fmla="*/ 528336 h 641557"/>
                <a:gd name="connsiteX8" fmla="*/ 3736957 w 4908550"/>
                <a:gd name="connsiteY8" fmla="*/ 551473 h 641557"/>
                <a:gd name="connsiteX9" fmla="*/ 4089400 w 4908550"/>
                <a:gd name="connsiteY9" fmla="*/ 338479 h 641557"/>
                <a:gd name="connsiteX10" fmla="*/ 4908550 w 4908550"/>
                <a:gd name="connsiteY10" fmla="*/ 488617 h 641557"/>
                <a:gd name="connsiteX11" fmla="*/ 4121293 w 4908550"/>
                <a:gd name="connsiteY11" fmla="*/ 438459 h 641557"/>
                <a:gd name="connsiteX12" fmla="*/ 3746547 w 4908550"/>
                <a:gd name="connsiteY12" fmla="*/ 635387 h 641557"/>
                <a:gd name="connsiteX13" fmla="*/ 3143179 w 4908550"/>
                <a:gd name="connsiteY13" fmla="*/ 641557 h 641557"/>
                <a:gd name="connsiteX14" fmla="*/ 2616117 w 4908550"/>
                <a:gd name="connsiteY14" fmla="*/ 343287 h 641557"/>
                <a:gd name="connsiteX15" fmla="*/ 2032000 w 4908550"/>
                <a:gd name="connsiteY15" fmla="*/ 621967 h 641557"/>
                <a:gd name="connsiteX16" fmla="*/ 1638300 w 4908550"/>
                <a:gd name="connsiteY16" fmla="*/ 209217 h 641557"/>
                <a:gd name="connsiteX17" fmla="*/ 920750 w 4908550"/>
                <a:gd name="connsiteY17" fmla="*/ 558467 h 641557"/>
                <a:gd name="connsiteX18" fmla="*/ 1112 w 4908550"/>
                <a:gd name="connsiteY18" fmla="*/ 493380 h 641557"/>
                <a:gd name="connsiteX0" fmla="*/ 0 w 4908550"/>
                <a:gd name="connsiteY0" fmla="*/ 323517 h 641557"/>
                <a:gd name="connsiteX1" fmla="*/ 14605 w 4908550"/>
                <a:gd name="connsiteY1" fmla="*/ 262610 h 641557"/>
                <a:gd name="connsiteX2" fmla="*/ 654050 w 4908550"/>
                <a:gd name="connsiteY2" fmla="*/ 356167 h 641557"/>
                <a:gd name="connsiteX3" fmla="*/ 888929 w 4908550"/>
                <a:gd name="connsiteY3" fmla="*/ 387736 h 641557"/>
                <a:gd name="connsiteX4" fmla="*/ 1585945 w 4908550"/>
                <a:gd name="connsiteY4" fmla="*/ 0 h 641557"/>
                <a:gd name="connsiteX5" fmla="*/ 2075014 w 4908550"/>
                <a:gd name="connsiteY5" fmla="*/ 489053 h 641557"/>
                <a:gd name="connsiteX6" fmla="*/ 2603524 w 4908550"/>
                <a:gd name="connsiteY6" fmla="*/ 249296 h 641557"/>
                <a:gd name="connsiteX7" fmla="*/ 3144972 w 4908550"/>
                <a:gd name="connsiteY7" fmla="*/ 528336 h 641557"/>
                <a:gd name="connsiteX8" fmla="*/ 3736957 w 4908550"/>
                <a:gd name="connsiteY8" fmla="*/ 551473 h 641557"/>
                <a:gd name="connsiteX9" fmla="*/ 4089400 w 4908550"/>
                <a:gd name="connsiteY9" fmla="*/ 338479 h 641557"/>
                <a:gd name="connsiteX10" fmla="*/ 4908550 w 4908550"/>
                <a:gd name="connsiteY10" fmla="*/ 488617 h 641557"/>
                <a:gd name="connsiteX11" fmla="*/ 4108569 w 4908550"/>
                <a:gd name="connsiteY11" fmla="*/ 407609 h 641557"/>
                <a:gd name="connsiteX12" fmla="*/ 3746547 w 4908550"/>
                <a:gd name="connsiteY12" fmla="*/ 635387 h 641557"/>
                <a:gd name="connsiteX13" fmla="*/ 3143179 w 4908550"/>
                <a:gd name="connsiteY13" fmla="*/ 641557 h 641557"/>
                <a:gd name="connsiteX14" fmla="*/ 2616117 w 4908550"/>
                <a:gd name="connsiteY14" fmla="*/ 343287 h 641557"/>
                <a:gd name="connsiteX15" fmla="*/ 2032000 w 4908550"/>
                <a:gd name="connsiteY15" fmla="*/ 621967 h 641557"/>
                <a:gd name="connsiteX16" fmla="*/ 1638300 w 4908550"/>
                <a:gd name="connsiteY16" fmla="*/ 209217 h 641557"/>
                <a:gd name="connsiteX17" fmla="*/ 920750 w 4908550"/>
                <a:gd name="connsiteY17" fmla="*/ 558467 h 641557"/>
                <a:gd name="connsiteX18" fmla="*/ 1112 w 4908550"/>
                <a:gd name="connsiteY18" fmla="*/ 493380 h 641557"/>
                <a:gd name="connsiteX0" fmla="*/ 13493 w 4907438"/>
                <a:gd name="connsiteY0" fmla="*/ 262610 h 641557"/>
                <a:gd name="connsiteX1" fmla="*/ 652938 w 4907438"/>
                <a:gd name="connsiteY1" fmla="*/ 356167 h 641557"/>
                <a:gd name="connsiteX2" fmla="*/ 887817 w 4907438"/>
                <a:gd name="connsiteY2" fmla="*/ 387736 h 641557"/>
                <a:gd name="connsiteX3" fmla="*/ 1584833 w 4907438"/>
                <a:gd name="connsiteY3" fmla="*/ 0 h 641557"/>
                <a:gd name="connsiteX4" fmla="*/ 2073902 w 4907438"/>
                <a:gd name="connsiteY4" fmla="*/ 489053 h 641557"/>
                <a:gd name="connsiteX5" fmla="*/ 2602412 w 4907438"/>
                <a:gd name="connsiteY5" fmla="*/ 249296 h 641557"/>
                <a:gd name="connsiteX6" fmla="*/ 3143860 w 4907438"/>
                <a:gd name="connsiteY6" fmla="*/ 528336 h 641557"/>
                <a:gd name="connsiteX7" fmla="*/ 3735845 w 4907438"/>
                <a:gd name="connsiteY7" fmla="*/ 551473 h 641557"/>
                <a:gd name="connsiteX8" fmla="*/ 4088288 w 4907438"/>
                <a:gd name="connsiteY8" fmla="*/ 338479 h 641557"/>
                <a:gd name="connsiteX9" fmla="*/ 4907438 w 4907438"/>
                <a:gd name="connsiteY9" fmla="*/ 488617 h 641557"/>
                <a:gd name="connsiteX10" fmla="*/ 4107457 w 4907438"/>
                <a:gd name="connsiteY10" fmla="*/ 407609 h 641557"/>
                <a:gd name="connsiteX11" fmla="*/ 3745435 w 4907438"/>
                <a:gd name="connsiteY11" fmla="*/ 635387 h 641557"/>
                <a:gd name="connsiteX12" fmla="*/ 3142067 w 4907438"/>
                <a:gd name="connsiteY12" fmla="*/ 641557 h 641557"/>
                <a:gd name="connsiteX13" fmla="*/ 2615005 w 4907438"/>
                <a:gd name="connsiteY13" fmla="*/ 343287 h 641557"/>
                <a:gd name="connsiteX14" fmla="*/ 2030888 w 4907438"/>
                <a:gd name="connsiteY14" fmla="*/ 621967 h 641557"/>
                <a:gd name="connsiteX15" fmla="*/ 1637188 w 4907438"/>
                <a:gd name="connsiteY15" fmla="*/ 209217 h 641557"/>
                <a:gd name="connsiteX16" fmla="*/ 919638 w 4907438"/>
                <a:gd name="connsiteY16" fmla="*/ 558467 h 641557"/>
                <a:gd name="connsiteX17" fmla="*/ 0 w 4907438"/>
                <a:gd name="connsiteY17" fmla="*/ 493380 h 641557"/>
                <a:gd name="connsiteX0" fmla="*/ 8721 w 4907438"/>
                <a:gd name="connsiteY0" fmla="*/ 253355 h 641557"/>
                <a:gd name="connsiteX1" fmla="*/ 652938 w 4907438"/>
                <a:gd name="connsiteY1" fmla="*/ 356167 h 641557"/>
                <a:gd name="connsiteX2" fmla="*/ 887817 w 4907438"/>
                <a:gd name="connsiteY2" fmla="*/ 387736 h 641557"/>
                <a:gd name="connsiteX3" fmla="*/ 1584833 w 4907438"/>
                <a:gd name="connsiteY3" fmla="*/ 0 h 641557"/>
                <a:gd name="connsiteX4" fmla="*/ 2073902 w 4907438"/>
                <a:gd name="connsiteY4" fmla="*/ 489053 h 641557"/>
                <a:gd name="connsiteX5" fmla="*/ 2602412 w 4907438"/>
                <a:gd name="connsiteY5" fmla="*/ 249296 h 641557"/>
                <a:gd name="connsiteX6" fmla="*/ 3143860 w 4907438"/>
                <a:gd name="connsiteY6" fmla="*/ 528336 h 641557"/>
                <a:gd name="connsiteX7" fmla="*/ 3735845 w 4907438"/>
                <a:gd name="connsiteY7" fmla="*/ 551473 h 641557"/>
                <a:gd name="connsiteX8" fmla="*/ 4088288 w 4907438"/>
                <a:gd name="connsiteY8" fmla="*/ 338479 h 641557"/>
                <a:gd name="connsiteX9" fmla="*/ 4907438 w 4907438"/>
                <a:gd name="connsiteY9" fmla="*/ 488617 h 641557"/>
                <a:gd name="connsiteX10" fmla="*/ 4107457 w 4907438"/>
                <a:gd name="connsiteY10" fmla="*/ 407609 h 641557"/>
                <a:gd name="connsiteX11" fmla="*/ 3745435 w 4907438"/>
                <a:gd name="connsiteY11" fmla="*/ 635387 h 641557"/>
                <a:gd name="connsiteX12" fmla="*/ 3142067 w 4907438"/>
                <a:gd name="connsiteY12" fmla="*/ 641557 h 641557"/>
                <a:gd name="connsiteX13" fmla="*/ 2615005 w 4907438"/>
                <a:gd name="connsiteY13" fmla="*/ 343287 h 641557"/>
                <a:gd name="connsiteX14" fmla="*/ 2030888 w 4907438"/>
                <a:gd name="connsiteY14" fmla="*/ 621967 h 641557"/>
                <a:gd name="connsiteX15" fmla="*/ 1637188 w 4907438"/>
                <a:gd name="connsiteY15" fmla="*/ 209217 h 641557"/>
                <a:gd name="connsiteX16" fmla="*/ 919638 w 4907438"/>
                <a:gd name="connsiteY16" fmla="*/ 558467 h 641557"/>
                <a:gd name="connsiteX17" fmla="*/ 0 w 4907438"/>
                <a:gd name="connsiteY17" fmla="*/ 493380 h 641557"/>
                <a:gd name="connsiteX0" fmla="*/ 8721 w 4907438"/>
                <a:gd name="connsiteY0" fmla="*/ 44138 h 432340"/>
                <a:gd name="connsiteX1" fmla="*/ 652938 w 4907438"/>
                <a:gd name="connsiteY1" fmla="*/ 146950 h 432340"/>
                <a:gd name="connsiteX2" fmla="*/ 887817 w 4907438"/>
                <a:gd name="connsiteY2" fmla="*/ 178519 h 432340"/>
                <a:gd name="connsiteX3" fmla="*/ 2073902 w 4907438"/>
                <a:gd name="connsiteY3" fmla="*/ 279836 h 432340"/>
                <a:gd name="connsiteX4" fmla="*/ 2602412 w 4907438"/>
                <a:gd name="connsiteY4" fmla="*/ 40079 h 432340"/>
                <a:gd name="connsiteX5" fmla="*/ 3143860 w 4907438"/>
                <a:gd name="connsiteY5" fmla="*/ 319119 h 432340"/>
                <a:gd name="connsiteX6" fmla="*/ 3735845 w 4907438"/>
                <a:gd name="connsiteY6" fmla="*/ 342256 h 432340"/>
                <a:gd name="connsiteX7" fmla="*/ 4088288 w 4907438"/>
                <a:gd name="connsiteY7" fmla="*/ 129262 h 432340"/>
                <a:gd name="connsiteX8" fmla="*/ 4907438 w 4907438"/>
                <a:gd name="connsiteY8" fmla="*/ 279400 h 432340"/>
                <a:gd name="connsiteX9" fmla="*/ 4107457 w 4907438"/>
                <a:gd name="connsiteY9" fmla="*/ 198392 h 432340"/>
                <a:gd name="connsiteX10" fmla="*/ 3745435 w 4907438"/>
                <a:gd name="connsiteY10" fmla="*/ 426170 h 432340"/>
                <a:gd name="connsiteX11" fmla="*/ 3142067 w 4907438"/>
                <a:gd name="connsiteY11" fmla="*/ 432340 h 432340"/>
                <a:gd name="connsiteX12" fmla="*/ 2615005 w 4907438"/>
                <a:gd name="connsiteY12" fmla="*/ 134070 h 432340"/>
                <a:gd name="connsiteX13" fmla="*/ 2030888 w 4907438"/>
                <a:gd name="connsiteY13" fmla="*/ 412750 h 432340"/>
                <a:gd name="connsiteX14" fmla="*/ 1637188 w 4907438"/>
                <a:gd name="connsiteY14" fmla="*/ 0 h 432340"/>
                <a:gd name="connsiteX15" fmla="*/ 919638 w 4907438"/>
                <a:gd name="connsiteY15" fmla="*/ 349250 h 432340"/>
                <a:gd name="connsiteX16" fmla="*/ 0 w 4907438"/>
                <a:gd name="connsiteY16" fmla="*/ 284163 h 432340"/>
                <a:gd name="connsiteX0" fmla="*/ 8721 w 4907438"/>
                <a:gd name="connsiteY0" fmla="*/ 44138 h 432340"/>
                <a:gd name="connsiteX1" fmla="*/ 652938 w 4907438"/>
                <a:gd name="connsiteY1" fmla="*/ 146950 h 432340"/>
                <a:gd name="connsiteX2" fmla="*/ 2073902 w 4907438"/>
                <a:gd name="connsiteY2" fmla="*/ 279836 h 432340"/>
                <a:gd name="connsiteX3" fmla="*/ 2602412 w 4907438"/>
                <a:gd name="connsiteY3" fmla="*/ 40079 h 432340"/>
                <a:gd name="connsiteX4" fmla="*/ 3143860 w 4907438"/>
                <a:gd name="connsiteY4" fmla="*/ 319119 h 432340"/>
                <a:gd name="connsiteX5" fmla="*/ 3735845 w 4907438"/>
                <a:gd name="connsiteY5" fmla="*/ 342256 h 432340"/>
                <a:gd name="connsiteX6" fmla="*/ 4088288 w 4907438"/>
                <a:gd name="connsiteY6" fmla="*/ 129262 h 432340"/>
                <a:gd name="connsiteX7" fmla="*/ 4907438 w 4907438"/>
                <a:gd name="connsiteY7" fmla="*/ 279400 h 432340"/>
                <a:gd name="connsiteX8" fmla="*/ 4107457 w 4907438"/>
                <a:gd name="connsiteY8" fmla="*/ 198392 h 432340"/>
                <a:gd name="connsiteX9" fmla="*/ 3745435 w 4907438"/>
                <a:gd name="connsiteY9" fmla="*/ 426170 h 432340"/>
                <a:gd name="connsiteX10" fmla="*/ 3142067 w 4907438"/>
                <a:gd name="connsiteY10" fmla="*/ 432340 h 432340"/>
                <a:gd name="connsiteX11" fmla="*/ 2615005 w 4907438"/>
                <a:gd name="connsiteY11" fmla="*/ 134070 h 432340"/>
                <a:gd name="connsiteX12" fmla="*/ 2030888 w 4907438"/>
                <a:gd name="connsiteY12" fmla="*/ 412750 h 432340"/>
                <a:gd name="connsiteX13" fmla="*/ 1637188 w 4907438"/>
                <a:gd name="connsiteY13" fmla="*/ 0 h 432340"/>
                <a:gd name="connsiteX14" fmla="*/ 919638 w 4907438"/>
                <a:gd name="connsiteY14" fmla="*/ 349250 h 432340"/>
                <a:gd name="connsiteX15" fmla="*/ 0 w 4907438"/>
                <a:gd name="connsiteY15" fmla="*/ 284163 h 432340"/>
                <a:gd name="connsiteX0" fmla="*/ 8721 w 4907438"/>
                <a:gd name="connsiteY0" fmla="*/ 44138 h 432340"/>
                <a:gd name="connsiteX1" fmla="*/ 2073902 w 4907438"/>
                <a:gd name="connsiteY1" fmla="*/ 279836 h 432340"/>
                <a:gd name="connsiteX2" fmla="*/ 2602412 w 4907438"/>
                <a:gd name="connsiteY2" fmla="*/ 40079 h 432340"/>
                <a:gd name="connsiteX3" fmla="*/ 3143860 w 4907438"/>
                <a:gd name="connsiteY3" fmla="*/ 319119 h 432340"/>
                <a:gd name="connsiteX4" fmla="*/ 3735845 w 4907438"/>
                <a:gd name="connsiteY4" fmla="*/ 342256 h 432340"/>
                <a:gd name="connsiteX5" fmla="*/ 4088288 w 4907438"/>
                <a:gd name="connsiteY5" fmla="*/ 129262 h 432340"/>
                <a:gd name="connsiteX6" fmla="*/ 4907438 w 4907438"/>
                <a:gd name="connsiteY6" fmla="*/ 279400 h 432340"/>
                <a:gd name="connsiteX7" fmla="*/ 4107457 w 4907438"/>
                <a:gd name="connsiteY7" fmla="*/ 198392 h 432340"/>
                <a:gd name="connsiteX8" fmla="*/ 3745435 w 4907438"/>
                <a:gd name="connsiteY8" fmla="*/ 426170 h 432340"/>
                <a:gd name="connsiteX9" fmla="*/ 3142067 w 4907438"/>
                <a:gd name="connsiteY9" fmla="*/ 432340 h 432340"/>
                <a:gd name="connsiteX10" fmla="*/ 2615005 w 4907438"/>
                <a:gd name="connsiteY10" fmla="*/ 134070 h 432340"/>
                <a:gd name="connsiteX11" fmla="*/ 2030888 w 4907438"/>
                <a:gd name="connsiteY11" fmla="*/ 412750 h 432340"/>
                <a:gd name="connsiteX12" fmla="*/ 1637188 w 4907438"/>
                <a:gd name="connsiteY12" fmla="*/ 0 h 432340"/>
                <a:gd name="connsiteX13" fmla="*/ 919638 w 4907438"/>
                <a:gd name="connsiteY13" fmla="*/ 349250 h 432340"/>
                <a:gd name="connsiteX14" fmla="*/ 0 w 4907438"/>
                <a:gd name="connsiteY14" fmla="*/ 284163 h 432340"/>
                <a:gd name="connsiteX0" fmla="*/ 8721 w 4907438"/>
                <a:gd name="connsiteY0" fmla="*/ 44138 h 432340"/>
                <a:gd name="connsiteX1" fmla="*/ 2602412 w 4907438"/>
                <a:gd name="connsiteY1" fmla="*/ 40079 h 432340"/>
                <a:gd name="connsiteX2" fmla="*/ 3143860 w 4907438"/>
                <a:gd name="connsiteY2" fmla="*/ 319119 h 432340"/>
                <a:gd name="connsiteX3" fmla="*/ 3735845 w 4907438"/>
                <a:gd name="connsiteY3" fmla="*/ 342256 h 432340"/>
                <a:gd name="connsiteX4" fmla="*/ 4088288 w 4907438"/>
                <a:gd name="connsiteY4" fmla="*/ 129262 h 432340"/>
                <a:gd name="connsiteX5" fmla="*/ 4907438 w 4907438"/>
                <a:gd name="connsiteY5" fmla="*/ 279400 h 432340"/>
                <a:gd name="connsiteX6" fmla="*/ 4107457 w 4907438"/>
                <a:gd name="connsiteY6" fmla="*/ 198392 h 432340"/>
                <a:gd name="connsiteX7" fmla="*/ 3745435 w 4907438"/>
                <a:gd name="connsiteY7" fmla="*/ 426170 h 432340"/>
                <a:gd name="connsiteX8" fmla="*/ 3142067 w 4907438"/>
                <a:gd name="connsiteY8" fmla="*/ 432340 h 432340"/>
                <a:gd name="connsiteX9" fmla="*/ 2615005 w 4907438"/>
                <a:gd name="connsiteY9" fmla="*/ 134070 h 432340"/>
                <a:gd name="connsiteX10" fmla="*/ 2030888 w 4907438"/>
                <a:gd name="connsiteY10" fmla="*/ 412750 h 432340"/>
                <a:gd name="connsiteX11" fmla="*/ 1637188 w 4907438"/>
                <a:gd name="connsiteY11" fmla="*/ 0 h 432340"/>
                <a:gd name="connsiteX12" fmla="*/ 919638 w 4907438"/>
                <a:gd name="connsiteY12" fmla="*/ 349250 h 432340"/>
                <a:gd name="connsiteX13" fmla="*/ 0 w 4907438"/>
                <a:gd name="connsiteY13" fmla="*/ 284163 h 432340"/>
                <a:gd name="connsiteX0" fmla="*/ 8721 w 4907438"/>
                <a:gd name="connsiteY0" fmla="*/ 44138 h 432340"/>
                <a:gd name="connsiteX1" fmla="*/ 3143860 w 4907438"/>
                <a:gd name="connsiteY1" fmla="*/ 319119 h 432340"/>
                <a:gd name="connsiteX2" fmla="*/ 3735845 w 4907438"/>
                <a:gd name="connsiteY2" fmla="*/ 342256 h 432340"/>
                <a:gd name="connsiteX3" fmla="*/ 4088288 w 4907438"/>
                <a:gd name="connsiteY3" fmla="*/ 129262 h 432340"/>
                <a:gd name="connsiteX4" fmla="*/ 4907438 w 4907438"/>
                <a:gd name="connsiteY4" fmla="*/ 279400 h 432340"/>
                <a:gd name="connsiteX5" fmla="*/ 4107457 w 4907438"/>
                <a:gd name="connsiteY5" fmla="*/ 198392 h 432340"/>
                <a:gd name="connsiteX6" fmla="*/ 3745435 w 4907438"/>
                <a:gd name="connsiteY6" fmla="*/ 426170 h 432340"/>
                <a:gd name="connsiteX7" fmla="*/ 3142067 w 4907438"/>
                <a:gd name="connsiteY7" fmla="*/ 432340 h 432340"/>
                <a:gd name="connsiteX8" fmla="*/ 2615005 w 4907438"/>
                <a:gd name="connsiteY8" fmla="*/ 134070 h 432340"/>
                <a:gd name="connsiteX9" fmla="*/ 2030888 w 4907438"/>
                <a:gd name="connsiteY9" fmla="*/ 412750 h 432340"/>
                <a:gd name="connsiteX10" fmla="*/ 1637188 w 4907438"/>
                <a:gd name="connsiteY10" fmla="*/ 0 h 432340"/>
                <a:gd name="connsiteX11" fmla="*/ 919638 w 4907438"/>
                <a:gd name="connsiteY11" fmla="*/ 349250 h 432340"/>
                <a:gd name="connsiteX12" fmla="*/ 0 w 4907438"/>
                <a:gd name="connsiteY12" fmla="*/ 284163 h 432340"/>
                <a:gd name="connsiteX0" fmla="*/ 8721 w 4907438"/>
                <a:gd name="connsiteY0" fmla="*/ 44138 h 432340"/>
                <a:gd name="connsiteX1" fmla="*/ 3735845 w 4907438"/>
                <a:gd name="connsiteY1" fmla="*/ 342256 h 432340"/>
                <a:gd name="connsiteX2" fmla="*/ 4088288 w 4907438"/>
                <a:gd name="connsiteY2" fmla="*/ 129262 h 432340"/>
                <a:gd name="connsiteX3" fmla="*/ 4907438 w 4907438"/>
                <a:gd name="connsiteY3" fmla="*/ 279400 h 432340"/>
                <a:gd name="connsiteX4" fmla="*/ 4107457 w 4907438"/>
                <a:gd name="connsiteY4" fmla="*/ 198392 h 432340"/>
                <a:gd name="connsiteX5" fmla="*/ 3745435 w 4907438"/>
                <a:gd name="connsiteY5" fmla="*/ 426170 h 432340"/>
                <a:gd name="connsiteX6" fmla="*/ 3142067 w 4907438"/>
                <a:gd name="connsiteY6" fmla="*/ 432340 h 432340"/>
                <a:gd name="connsiteX7" fmla="*/ 2615005 w 4907438"/>
                <a:gd name="connsiteY7" fmla="*/ 134070 h 432340"/>
                <a:gd name="connsiteX8" fmla="*/ 2030888 w 4907438"/>
                <a:gd name="connsiteY8" fmla="*/ 412750 h 432340"/>
                <a:gd name="connsiteX9" fmla="*/ 1637188 w 4907438"/>
                <a:gd name="connsiteY9" fmla="*/ 0 h 432340"/>
                <a:gd name="connsiteX10" fmla="*/ 919638 w 4907438"/>
                <a:gd name="connsiteY10" fmla="*/ 349250 h 432340"/>
                <a:gd name="connsiteX11" fmla="*/ 0 w 4907438"/>
                <a:gd name="connsiteY11" fmla="*/ 284163 h 432340"/>
                <a:gd name="connsiteX0" fmla="*/ 8721 w 4907438"/>
                <a:gd name="connsiteY0" fmla="*/ 44138 h 432340"/>
                <a:gd name="connsiteX1" fmla="*/ 4088288 w 4907438"/>
                <a:gd name="connsiteY1" fmla="*/ 129262 h 432340"/>
                <a:gd name="connsiteX2" fmla="*/ 4907438 w 4907438"/>
                <a:gd name="connsiteY2" fmla="*/ 279400 h 432340"/>
                <a:gd name="connsiteX3" fmla="*/ 4107457 w 4907438"/>
                <a:gd name="connsiteY3" fmla="*/ 198392 h 432340"/>
                <a:gd name="connsiteX4" fmla="*/ 3745435 w 4907438"/>
                <a:gd name="connsiteY4" fmla="*/ 426170 h 432340"/>
                <a:gd name="connsiteX5" fmla="*/ 3142067 w 4907438"/>
                <a:gd name="connsiteY5" fmla="*/ 432340 h 432340"/>
                <a:gd name="connsiteX6" fmla="*/ 2615005 w 4907438"/>
                <a:gd name="connsiteY6" fmla="*/ 134070 h 432340"/>
                <a:gd name="connsiteX7" fmla="*/ 2030888 w 4907438"/>
                <a:gd name="connsiteY7" fmla="*/ 412750 h 432340"/>
                <a:gd name="connsiteX8" fmla="*/ 1637188 w 4907438"/>
                <a:gd name="connsiteY8" fmla="*/ 0 h 432340"/>
                <a:gd name="connsiteX9" fmla="*/ 919638 w 4907438"/>
                <a:gd name="connsiteY9" fmla="*/ 349250 h 432340"/>
                <a:gd name="connsiteX10" fmla="*/ 0 w 4907438"/>
                <a:gd name="connsiteY10" fmla="*/ 284163 h 432340"/>
                <a:gd name="connsiteX0" fmla="*/ 8721 w 4908970"/>
                <a:gd name="connsiteY0" fmla="*/ 44138 h 432340"/>
                <a:gd name="connsiteX1" fmla="*/ 4908970 w 4908970"/>
                <a:gd name="connsiteY1" fmla="*/ 129262 h 432340"/>
                <a:gd name="connsiteX2" fmla="*/ 4907438 w 4908970"/>
                <a:gd name="connsiteY2" fmla="*/ 279400 h 432340"/>
                <a:gd name="connsiteX3" fmla="*/ 4107457 w 4908970"/>
                <a:gd name="connsiteY3" fmla="*/ 198392 h 432340"/>
                <a:gd name="connsiteX4" fmla="*/ 3745435 w 4908970"/>
                <a:gd name="connsiteY4" fmla="*/ 426170 h 432340"/>
                <a:gd name="connsiteX5" fmla="*/ 3142067 w 4908970"/>
                <a:gd name="connsiteY5" fmla="*/ 432340 h 432340"/>
                <a:gd name="connsiteX6" fmla="*/ 2615005 w 4908970"/>
                <a:gd name="connsiteY6" fmla="*/ 134070 h 432340"/>
                <a:gd name="connsiteX7" fmla="*/ 2030888 w 4908970"/>
                <a:gd name="connsiteY7" fmla="*/ 412750 h 432340"/>
                <a:gd name="connsiteX8" fmla="*/ 1637188 w 4908970"/>
                <a:gd name="connsiteY8" fmla="*/ 0 h 432340"/>
                <a:gd name="connsiteX9" fmla="*/ 919638 w 4908970"/>
                <a:gd name="connsiteY9" fmla="*/ 349250 h 432340"/>
                <a:gd name="connsiteX10" fmla="*/ 0 w 4908970"/>
                <a:gd name="connsiteY10" fmla="*/ 284163 h 432340"/>
                <a:gd name="connsiteX0" fmla="*/ 8721 w 4908970"/>
                <a:gd name="connsiteY0" fmla="*/ 0 h 388202"/>
                <a:gd name="connsiteX1" fmla="*/ 4908970 w 4908970"/>
                <a:gd name="connsiteY1" fmla="*/ 85124 h 388202"/>
                <a:gd name="connsiteX2" fmla="*/ 4907438 w 4908970"/>
                <a:gd name="connsiteY2" fmla="*/ 235262 h 388202"/>
                <a:gd name="connsiteX3" fmla="*/ 4107457 w 4908970"/>
                <a:gd name="connsiteY3" fmla="*/ 154254 h 388202"/>
                <a:gd name="connsiteX4" fmla="*/ 3745435 w 4908970"/>
                <a:gd name="connsiteY4" fmla="*/ 382032 h 388202"/>
                <a:gd name="connsiteX5" fmla="*/ 3142067 w 4908970"/>
                <a:gd name="connsiteY5" fmla="*/ 388202 h 388202"/>
                <a:gd name="connsiteX6" fmla="*/ 2615005 w 4908970"/>
                <a:gd name="connsiteY6" fmla="*/ 89932 h 388202"/>
                <a:gd name="connsiteX7" fmla="*/ 2030888 w 4908970"/>
                <a:gd name="connsiteY7" fmla="*/ 368612 h 388202"/>
                <a:gd name="connsiteX8" fmla="*/ 919638 w 4908970"/>
                <a:gd name="connsiteY8" fmla="*/ 305112 h 388202"/>
                <a:gd name="connsiteX9" fmla="*/ 0 w 4908970"/>
                <a:gd name="connsiteY9" fmla="*/ 240025 h 388202"/>
                <a:gd name="connsiteX0" fmla="*/ 8721 w 4908970"/>
                <a:gd name="connsiteY0" fmla="*/ 0 h 388202"/>
                <a:gd name="connsiteX1" fmla="*/ 4908970 w 4908970"/>
                <a:gd name="connsiteY1" fmla="*/ 85124 h 388202"/>
                <a:gd name="connsiteX2" fmla="*/ 4907438 w 4908970"/>
                <a:gd name="connsiteY2" fmla="*/ 235262 h 388202"/>
                <a:gd name="connsiteX3" fmla="*/ 4107457 w 4908970"/>
                <a:gd name="connsiteY3" fmla="*/ 154254 h 388202"/>
                <a:gd name="connsiteX4" fmla="*/ 3745435 w 4908970"/>
                <a:gd name="connsiteY4" fmla="*/ 382032 h 388202"/>
                <a:gd name="connsiteX5" fmla="*/ 3142067 w 4908970"/>
                <a:gd name="connsiteY5" fmla="*/ 388202 h 388202"/>
                <a:gd name="connsiteX6" fmla="*/ 2615005 w 4908970"/>
                <a:gd name="connsiteY6" fmla="*/ 89932 h 388202"/>
                <a:gd name="connsiteX7" fmla="*/ 2030888 w 4908970"/>
                <a:gd name="connsiteY7" fmla="*/ 368612 h 388202"/>
                <a:gd name="connsiteX8" fmla="*/ 0 w 4908970"/>
                <a:gd name="connsiteY8" fmla="*/ 240025 h 388202"/>
                <a:gd name="connsiteX0" fmla="*/ 8721 w 4908970"/>
                <a:gd name="connsiteY0" fmla="*/ 0 h 388202"/>
                <a:gd name="connsiteX1" fmla="*/ 4908970 w 4908970"/>
                <a:gd name="connsiteY1" fmla="*/ 85124 h 388202"/>
                <a:gd name="connsiteX2" fmla="*/ 4907438 w 4908970"/>
                <a:gd name="connsiteY2" fmla="*/ 235262 h 388202"/>
                <a:gd name="connsiteX3" fmla="*/ 4107457 w 4908970"/>
                <a:gd name="connsiteY3" fmla="*/ 154254 h 388202"/>
                <a:gd name="connsiteX4" fmla="*/ 3745435 w 4908970"/>
                <a:gd name="connsiteY4" fmla="*/ 382032 h 388202"/>
                <a:gd name="connsiteX5" fmla="*/ 3142067 w 4908970"/>
                <a:gd name="connsiteY5" fmla="*/ 388202 h 388202"/>
                <a:gd name="connsiteX6" fmla="*/ 2615005 w 4908970"/>
                <a:gd name="connsiteY6" fmla="*/ 89932 h 388202"/>
                <a:gd name="connsiteX7" fmla="*/ 2075422 w 4908970"/>
                <a:gd name="connsiteY7" fmla="*/ 269890 h 388202"/>
                <a:gd name="connsiteX8" fmla="*/ 0 w 4908970"/>
                <a:gd name="connsiteY8" fmla="*/ 240025 h 388202"/>
                <a:gd name="connsiteX0" fmla="*/ 8721 w 4908970"/>
                <a:gd name="connsiteY0" fmla="*/ 0 h 388202"/>
                <a:gd name="connsiteX1" fmla="*/ 4908970 w 4908970"/>
                <a:gd name="connsiteY1" fmla="*/ 85124 h 388202"/>
                <a:gd name="connsiteX2" fmla="*/ 4907438 w 4908970"/>
                <a:gd name="connsiteY2" fmla="*/ 235262 h 388202"/>
                <a:gd name="connsiteX3" fmla="*/ 4107457 w 4908970"/>
                <a:gd name="connsiteY3" fmla="*/ 154254 h 388202"/>
                <a:gd name="connsiteX4" fmla="*/ 3745435 w 4908970"/>
                <a:gd name="connsiteY4" fmla="*/ 382032 h 388202"/>
                <a:gd name="connsiteX5" fmla="*/ 3142067 w 4908970"/>
                <a:gd name="connsiteY5" fmla="*/ 388202 h 388202"/>
                <a:gd name="connsiteX6" fmla="*/ 2615005 w 4908970"/>
                <a:gd name="connsiteY6" fmla="*/ 89932 h 388202"/>
                <a:gd name="connsiteX7" fmla="*/ 0 w 4908970"/>
                <a:gd name="connsiteY7" fmla="*/ 240025 h 388202"/>
                <a:gd name="connsiteX0" fmla="*/ 8721 w 4908970"/>
                <a:gd name="connsiteY0" fmla="*/ 0 h 388202"/>
                <a:gd name="connsiteX1" fmla="*/ 4908970 w 4908970"/>
                <a:gd name="connsiteY1" fmla="*/ 85124 h 388202"/>
                <a:gd name="connsiteX2" fmla="*/ 4907438 w 4908970"/>
                <a:gd name="connsiteY2" fmla="*/ 235262 h 388202"/>
                <a:gd name="connsiteX3" fmla="*/ 4107457 w 4908970"/>
                <a:gd name="connsiteY3" fmla="*/ 154254 h 388202"/>
                <a:gd name="connsiteX4" fmla="*/ 3745435 w 4908970"/>
                <a:gd name="connsiteY4" fmla="*/ 382032 h 388202"/>
                <a:gd name="connsiteX5" fmla="*/ 3142067 w 4908970"/>
                <a:gd name="connsiteY5" fmla="*/ 388202 h 388202"/>
                <a:gd name="connsiteX6" fmla="*/ 0 w 4908970"/>
                <a:gd name="connsiteY6" fmla="*/ 240025 h 388202"/>
                <a:gd name="connsiteX0" fmla="*/ 8721 w 4908970"/>
                <a:gd name="connsiteY0" fmla="*/ 0 h 382032"/>
                <a:gd name="connsiteX1" fmla="*/ 4908970 w 4908970"/>
                <a:gd name="connsiteY1" fmla="*/ 85124 h 382032"/>
                <a:gd name="connsiteX2" fmla="*/ 4907438 w 4908970"/>
                <a:gd name="connsiteY2" fmla="*/ 235262 h 382032"/>
                <a:gd name="connsiteX3" fmla="*/ 4107457 w 4908970"/>
                <a:gd name="connsiteY3" fmla="*/ 154254 h 382032"/>
                <a:gd name="connsiteX4" fmla="*/ 3745435 w 4908970"/>
                <a:gd name="connsiteY4" fmla="*/ 382032 h 382032"/>
                <a:gd name="connsiteX5" fmla="*/ 0 w 4908970"/>
                <a:gd name="connsiteY5" fmla="*/ 240025 h 382032"/>
                <a:gd name="connsiteX0" fmla="*/ 8721 w 4908970"/>
                <a:gd name="connsiteY0" fmla="*/ 0 h 240025"/>
                <a:gd name="connsiteX1" fmla="*/ 4908970 w 4908970"/>
                <a:gd name="connsiteY1" fmla="*/ 85124 h 240025"/>
                <a:gd name="connsiteX2" fmla="*/ 4907438 w 4908970"/>
                <a:gd name="connsiteY2" fmla="*/ 235262 h 240025"/>
                <a:gd name="connsiteX3" fmla="*/ 4107457 w 4908970"/>
                <a:gd name="connsiteY3" fmla="*/ 154254 h 240025"/>
                <a:gd name="connsiteX4" fmla="*/ 0 w 4908970"/>
                <a:gd name="connsiteY4" fmla="*/ 240025 h 240025"/>
                <a:gd name="connsiteX0" fmla="*/ 8721 w 4908970"/>
                <a:gd name="connsiteY0" fmla="*/ 0 h 240025"/>
                <a:gd name="connsiteX1" fmla="*/ 4908970 w 4908970"/>
                <a:gd name="connsiteY1" fmla="*/ 85124 h 240025"/>
                <a:gd name="connsiteX2" fmla="*/ 4907438 w 4908970"/>
                <a:gd name="connsiteY2" fmla="*/ 235262 h 240025"/>
                <a:gd name="connsiteX3" fmla="*/ 0 w 4908970"/>
                <a:gd name="connsiteY3" fmla="*/ 240025 h 240025"/>
                <a:gd name="connsiteX0" fmla="*/ 8721 w 5106188"/>
                <a:gd name="connsiteY0" fmla="*/ 0 h 240025"/>
                <a:gd name="connsiteX1" fmla="*/ 5106188 w 5106188"/>
                <a:gd name="connsiteY1" fmla="*/ 54274 h 240025"/>
                <a:gd name="connsiteX2" fmla="*/ 4907438 w 5106188"/>
                <a:gd name="connsiteY2" fmla="*/ 235262 h 240025"/>
                <a:gd name="connsiteX3" fmla="*/ 0 w 5106188"/>
                <a:gd name="connsiteY3" fmla="*/ 240025 h 240025"/>
                <a:gd name="connsiteX0" fmla="*/ 8721 w 5106188"/>
                <a:gd name="connsiteY0" fmla="*/ 0 h 240025"/>
                <a:gd name="connsiteX1" fmla="*/ 5106188 w 5106188"/>
                <a:gd name="connsiteY1" fmla="*/ 54274 h 240025"/>
                <a:gd name="connsiteX2" fmla="*/ 5104656 w 5106188"/>
                <a:gd name="connsiteY2" fmla="*/ 204411 h 240025"/>
                <a:gd name="connsiteX3" fmla="*/ 0 w 5106188"/>
                <a:gd name="connsiteY3" fmla="*/ 240025 h 240025"/>
                <a:gd name="connsiteX0" fmla="*/ 8721 w 5104656"/>
                <a:gd name="connsiteY0" fmla="*/ 0 h 240025"/>
                <a:gd name="connsiteX1" fmla="*/ 5104656 w 5104656"/>
                <a:gd name="connsiteY1" fmla="*/ 204411 h 240025"/>
                <a:gd name="connsiteX2" fmla="*/ 0 w 5104656"/>
                <a:gd name="connsiteY2" fmla="*/ 240025 h 240025"/>
                <a:gd name="connsiteX0" fmla="*/ 8721 w 4720000"/>
                <a:gd name="connsiteY0" fmla="*/ 0 h 240025"/>
                <a:gd name="connsiteX1" fmla="*/ 4720000 w 4720000"/>
                <a:gd name="connsiteY1" fmla="*/ 147017 h 240025"/>
                <a:gd name="connsiteX2" fmla="*/ 0 w 4720000"/>
                <a:gd name="connsiteY2" fmla="*/ 240025 h 24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20000" h="240025">
                  <a:moveTo>
                    <a:pt x="8721" y="0"/>
                  </a:moveTo>
                  <a:lnTo>
                    <a:pt x="4720000" y="147017"/>
                  </a:lnTo>
                  <a:lnTo>
                    <a:pt x="0" y="240025"/>
                  </a:lnTo>
                </a:path>
              </a:pathLst>
            </a:cu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テキスト ボックス 621">
              <a:extLst>
                <a:ext uri="{FF2B5EF4-FFF2-40B4-BE49-F238E27FC236}">
                  <a16:creationId xmlns:a16="http://schemas.microsoft.com/office/drawing/2014/main" id="{3B310EF7-04C2-4858-99F2-0DA77C95309F}"/>
                </a:ext>
              </a:extLst>
            </p:cNvPr>
            <p:cNvSpPr txBox="1"/>
            <p:nvPr/>
          </p:nvSpPr>
          <p:spPr>
            <a:xfrm>
              <a:off x="14703482" y="9581823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kumimoji="0" lang="ja-JP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" name="テキスト ボックス 622">
              <a:extLst>
                <a:ext uri="{FF2B5EF4-FFF2-40B4-BE49-F238E27FC236}">
                  <a16:creationId xmlns:a16="http://schemas.microsoft.com/office/drawing/2014/main" id="{F2AAFD7B-01F0-4C54-88EA-15F8AA9B77CF}"/>
                </a:ext>
              </a:extLst>
            </p:cNvPr>
            <p:cNvSpPr txBox="1"/>
            <p:nvPr/>
          </p:nvSpPr>
          <p:spPr>
            <a:xfrm>
              <a:off x="6705595" y="8892545"/>
              <a:ext cx="4905878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Bridging</a:t>
              </a:r>
              <a:r>
                <a:rPr kumimoji="0" lang="ja-JP" alt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モデル</a:t>
              </a:r>
              <a:endParaRPr kumimoji="0" lang="en-US" altLang="ja-JP" sz="5400" b="1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24" name="テキスト ボックス 623">
              <a:extLst>
                <a:ext uri="{FF2B5EF4-FFF2-40B4-BE49-F238E27FC236}">
                  <a16:creationId xmlns:a16="http://schemas.microsoft.com/office/drawing/2014/main" id="{1ABB638A-9EE1-45A8-9443-C4032540CEC8}"/>
                </a:ext>
              </a:extLst>
            </p:cNvPr>
            <p:cNvSpPr txBox="1"/>
            <p:nvPr/>
          </p:nvSpPr>
          <p:spPr>
            <a:xfrm>
              <a:off x="16316754" y="8892545"/>
              <a:ext cx="8570788" cy="92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Tip-to-mouth</a:t>
              </a:r>
              <a:r>
                <a:rPr kumimoji="0" lang="ja-JP" alt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充填モデル</a:t>
              </a:r>
              <a:endParaRPr kumimoji="0" lang="en-US" altLang="ja-JP" sz="5400" b="1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25" name="フリーフォーム 360">
              <a:extLst>
                <a:ext uri="{FF2B5EF4-FFF2-40B4-BE49-F238E27FC236}">
                  <a16:creationId xmlns:a16="http://schemas.microsoft.com/office/drawing/2014/main" id="{D7C3E201-8A90-4322-A756-FCBEB8CA4572}"/>
                </a:ext>
              </a:extLst>
            </p:cNvPr>
            <p:cNvSpPr/>
            <p:nvPr/>
          </p:nvSpPr>
          <p:spPr>
            <a:xfrm>
              <a:off x="4259904" y="9980633"/>
              <a:ext cx="571997" cy="1052136"/>
            </a:xfrm>
            <a:custGeom>
              <a:avLst/>
              <a:gdLst>
                <a:gd name="connsiteX0" fmla="*/ 129949 w 155349"/>
                <a:gd name="connsiteY0" fmla="*/ 0 h 285750"/>
                <a:gd name="connsiteX1" fmla="*/ 15649 w 155349"/>
                <a:gd name="connsiteY1" fmla="*/ 95250 h 285750"/>
                <a:gd name="connsiteX2" fmla="*/ 9299 w 155349"/>
                <a:gd name="connsiteY2" fmla="*/ 215900 h 285750"/>
                <a:gd name="connsiteX3" fmla="*/ 155349 w 155349"/>
                <a:gd name="connsiteY3" fmla="*/ 285750 h 285750"/>
                <a:gd name="connsiteX4" fmla="*/ 129949 w 155349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349" h="285750">
                  <a:moveTo>
                    <a:pt x="129949" y="0"/>
                  </a:moveTo>
                  <a:lnTo>
                    <a:pt x="15649" y="95250"/>
                  </a:lnTo>
                  <a:cubicBezTo>
                    <a:pt x="13532" y="135467"/>
                    <a:pt x="-13984" y="184150"/>
                    <a:pt x="9299" y="215900"/>
                  </a:cubicBezTo>
                  <a:cubicBezTo>
                    <a:pt x="32582" y="247650"/>
                    <a:pt x="93965" y="266700"/>
                    <a:pt x="155349" y="285750"/>
                  </a:cubicBezTo>
                  <a:lnTo>
                    <a:pt x="129949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フリーフォーム 361">
              <a:extLst>
                <a:ext uri="{FF2B5EF4-FFF2-40B4-BE49-F238E27FC236}">
                  <a16:creationId xmlns:a16="http://schemas.microsoft.com/office/drawing/2014/main" id="{50D0C2B5-1391-4FAC-AD35-11243C66BCE8}"/>
                </a:ext>
              </a:extLst>
            </p:cNvPr>
            <p:cNvSpPr/>
            <p:nvPr/>
          </p:nvSpPr>
          <p:spPr>
            <a:xfrm>
              <a:off x="4224001" y="11921239"/>
              <a:ext cx="678043" cy="1005374"/>
            </a:xfrm>
            <a:custGeom>
              <a:avLst/>
              <a:gdLst>
                <a:gd name="connsiteX0" fmla="*/ 107950 w 184150"/>
                <a:gd name="connsiteY0" fmla="*/ 0 h 273050"/>
                <a:gd name="connsiteX1" fmla="*/ 0 w 184150"/>
                <a:gd name="connsiteY1" fmla="*/ 152400 h 273050"/>
                <a:gd name="connsiteX2" fmla="*/ 88900 w 184150"/>
                <a:gd name="connsiteY2" fmla="*/ 273050 h 273050"/>
                <a:gd name="connsiteX3" fmla="*/ 184150 w 184150"/>
                <a:gd name="connsiteY3" fmla="*/ 177800 h 273050"/>
                <a:gd name="connsiteX4" fmla="*/ 107950 w 184150"/>
                <a:gd name="connsiteY4" fmla="*/ 0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150" h="273050">
                  <a:moveTo>
                    <a:pt x="107950" y="0"/>
                  </a:moveTo>
                  <a:cubicBezTo>
                    <a:pt x="55562" y="53446"/>
                    <a:pt x="3175" y="106892"/>
                    <a:pt x="0" y="152400"/>
                  </a:cubicBezTo>
                  <a:cubicBezTo>
                    <a:pt x="0" y="152400"/>
                    <a:pt x="65617" y="260350"/>
                    <a:pt x="88900" y="273050"/>
                  </a:cubicBezTo>
                  <a:lnTo>
                    <a:pt x="184150" y="17780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28" name="グループ化 627">
              <a:extLst>
                <a:ext uri="{FF2B5EF4-FFF2-40B4-BE49-F238E27FC236}">
                  <a16:creationId xmlns:a16="http://schemas.microsoft.com/office/drawing/2014/main" id="{4A28B338-1B73-4D66-8655-132720A84D96}"/>
                </a:ext>
              </a:extLst>
            </p:cNvPr>
            <p:cNvGrpSpPr/>
            <p:nvPr/>
          </p:nvGrpSpPr>
          <p:grpSpPr>
            <a:xfrm>
              <a:off x="4750069" y="10795087"/>
              <a:ext cx="9153581" cy="1260593"/>
              <a:chOff x="885825" y="3548598"/>
              <a:chExt cx="2486025" cy="342365"/>
            </a:xfrm>
            <a:solidFill>
              <a:sysClr val="window" lastClr="FFFFFF">
                <a:lumMod val="65000"/>
              </a:sysClr>
            </a:solidFill>
          </p:grpSpPr>
          <p:sp>
            <p:nvSpPr>
              <p:cNvPr id="1087" name="フリーフォーム 983">
                <a:extLst>
                  <a:ext uri="{FF2B5EF4-FFF2-40B4-BE49-F238E27FC236}">
                    <a16:creationId xmlns:a16="http://schemas.microsoft.com/office/drawing/2014/main" id="{03392183-F979-4388-B508-AB1C46F2E386}"/>
                  </a:ext>
                </a:extLst>
              </p:cNvPr>
              <p:cNvSpPr/>
              <p:nvPr/>
            </p:nvSpPr>
            <p:spPr>
              <a:xfrm>
                <a:off x="885825" y="3548598"/>
                <a:ext cx="592681" cy="309027"/>
              </a:xfrm>
              <a:custGeom>
                <a:avLst/>
                <a:gdLst>
                  <a:gd name="connsiteX0" fmla="*/ 0 w 592681"/>
                  <a:gd name="connsiteY0" fmla="*/ 275690 h 309027"/>
                  <a:gd name="connsiteX1" fmla="*/ 66675 w 592681"/>
                  <a:gd name="connsiteY1" fmla="*/ 237590 h 309027"/>
                  <a:gd name="connsiteX2" fmla="*/ 90488 w 592681"/>
                  <a:gd name="connsiteY2" fmla="*/ 113765 h 309027"/>
                  <a:gd name="connsiteX3" fmla="*/ 109538 w 592681"/>
                  <a:gd name="connsiteY3" fmla="*/ 28040 h 309027"/>
                  <a:gd name="connsiteX4" fmla="*/ 509588 w 592681"/>
                  <a:gd name="connsiteY4" fmla="*/ 4227 h 309027"/>
                  <a:gd name="connsiteX5" fmla="*/ 523875 w 592681"/>
                  <a:gd name="connsiteY5" fmla="*/ 104240 h 309027"/>
                  <a:gd name="connsiteX6" fmla="*/ 461963 w 592681"/>
                  <a:gd name="connsiteY6" fmla="*/ 170915 h 309027"/>
                  <a:gd name="connsiteX7" fmla="*/ 533400 w 592681"/>
                  <a:gd name="connsiteY7" fmla="*/ 285215 h 309027"/>
                  <a:gd name="connsiteX8" fmla="*/ 576263 w 592681"/>
                  <a:gd name="connsiteY8" fmla="*/ 309027 h 309027"/>
                  <a:gd name="connsiteX9" fmla="*/ 0 w 592681"/>
                  <a:gd name="connsiteY9" fmla="*/ 275690 h 30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2681" h="309027">
                    <a:moveTo>
                      <a:pt x="0" y="275690"/>
                    </a:moveTo>
                    <a:cubicBezTo>
                      <a:pt x="25797" y="270133"/>
                      <a:pt x="51594" y="264577"/>
                      <a:pt x="66675" y="237590"/>
                    </a:cubicBezTo>
                    <a:cubicBezTo>
                      <a:pt x="81756" y="210603"/>
                      <a:pt x="83344" y="148690"/>
                      <a:pt x="90488" y="113765"/>
                    </a:cubicBezTo>
                    <a:cubicBezTo>
                      <a:pt x="97632" y="78840"/>
                      <a:pt x="39688" y="46296"/>
                      <a:pt x="109538" y="28040"/>
                    </a:cubicBezTo>
                    <a:cubicBezTo>
                      <a:pt x="179388" y="9784"/>
                      <a:pt x="440532" y="-8473"/>
                      <a:pt x="509588" y="4227"/>
                    </a:cubicBezTo>
                    <a:cubicBezTo>
                      <a:pt x="578644" y="16927"/>
                      <a:pt x="531813" y="76459"/>
                      <a:pt x="523875" y="104240"/>
                    </a:cubicBezTo>
                    <a:cubicBezTo>
                      <a:pt x="515937" y="132021"/>
                      <a:pt x="460376" y="140753"/>
                      <a:pt x="461963" y="170915"/>
                    </a:cubicBezTo>
                    <a:cubicBezTo>
                      <a:pt x="463550" y="201077"/>
                      <a:pt x="514350" y="262196"/>
                      <a:pt x="533400" y="285215"/>
                    </a:cubicBezTo>
                    <a:cubicBezTo>
                      <a:pt x="552450" y="308234"/>
                      <a:pt x="624682" y="305058"/>
                      <a:pt x="576263" y="309027"/>
                    </a:cubicBezTo>
                    <a:lnTo>
                      <a:pt x="0" y="275690"/>
                    </a:ln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8" name="フリーフォーム 984">
                <a:extLst>
                  <a:ext uri="{FF2B5EF4-FFF2-40B4-BE49-F238E27FC236}">
                    <a16:creationId xmlns:a16="http://schemas.microsoft.com/office/drawing/2014/main" id="{2901CD17-D60A-4A5C-9921-F3CE81347B63}"/>
                  </a:ext>
                </a:extLst>
              </p:cNvPr>
              <p:cNvSpPr/>
              <p:nvPr/>
            </p:nvSpPr>
            <p:spPr>
              <a:xfrm>
                <a:off x="1383680" y="3580027"/>
                <a:ext cx="210017" cy="131747"/>
              </a:xfrm>
              <a:custGeom>
                <a:avLst/>
                <a:gdLst>
                  <a:gd name="connsiteX0" fmla="*/ 2208 w 210017"/>
                  <a:gd name="connsiteY0" fmla="*/ 48998 h 131747"/>
                  <a:gd name="connsiteX1" fmla="*/ 92695 w 210017"/>
                  <a:gd name="connsiteY1" fmla="*/ 129961 h 131747"/>
                  <a:gd name="connsiteX2" fmla="*/ 197470 w 210017"/>
                  <a:gd name="connsiteY2" fmla="*/ 96623 h 131747"/>
                  <a:gd name="connsiteX3" fmla="*/ 187945 w 210017"/>
                  <a:gd name="connsiteY3" fmla="*/ 1373 h 131747"/>
                  <a:gd name="connsiteX4" fmla="*/ 2208 w 210017"/>
                  <a:gd name="connsiteY4" fmla="*/ 48998 h 13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017" h="131747">
                    <a:moveTo>
                      <a:pt x="2208" y="48998"/>
                    </a:moveTo>
                    <a:cubicBezTo>
                      <a:pt x="-13667" y="70429"/>
                      <a:pt x="60151" y="122024"/>
                      <a:pt x="92695" y="129961"/>
                    </a:cubicBezTo>
                    <a:cubicBezTo>
                      <a:pt x="125239" y="137899"/>
                      <a:pt x="181595" y="118054"/>
                      <a:pt x="197470" y="96623"/>
                    </a:cubicBezTo>
                    <a:cubicBezTo>
                      <a:pt x="213345" y="75192"/>
                      <a:pt x="218107" y="10104"/>
                      <a:pt x="187945" y="1373"/>
                    </a:cubicBezTo>
                    <a:cubicBezTo>
                      <a:pt x="157783" y="-7358"/>
                      <a:pt x="18083" y="27567"/>
                      <a:pt x="2208" y="48998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9" name="フリーフォーム 985">
                <a:extLst>
                  <a:ext uri="{FF2B5EF4-FFF2-40B4-BE49-F238E27FC236}">
                    <a16:creationId xmlns:a16="http://schemas.microsoft.com/office/drawing/2014/main" id="{63651D6E-E0F5-4FC6-BF18-E46548EF6042}"/>
                  </a:ext>
                </a:extLst>
              </p:cNvPr>
              <p:cNvSpPr/>
              <p:nvPr/>
            </p:nvSpPr>
            <p:spPr>
              <a:xfrm>
                <a:off x="1547813" y="3624263"/>
                <a:ext cx="604837" cy="228600"/>
              </a:xfrm>
              <a:custGeom>
                <a:avLst/>
                <a:gdLst>
                  <a:gd name="connsiteX0" fmla="*/ 9525 w 604837"/>
                  <a:gd name="connsiteY0" fmla="*/ 0 h 228600"/>
                  <a:gd name="connsiteX1" fmla="*/ 76200 w 604837"/>
                  <a:gd name="connsiteY1" fmla="*/ 85725 h 228600"/>
                  <a:gd name="connsiteX2" fmla="*/ 42862 w 604837"/>
                  <a:gd name="connsiteY2" fmla="*/ 171450 h 228600"/>
                  <a:gd name="connsiteX3" fmla="*/ 0 w 604837"/>
                  <a:gd name="connsiteY3" fmla="*/ 223837 h 228600"/>
                  <a:gd name="connsiteX4" fmla="*/ 604837 w 604837"/>
                  <a:gd name="connsiteY4" fmla="*/ 228600 h 228600"/>
                  <a:gd name="connsiteX5" fmla="*/ 457200 w 604837"/>
                  <a:gd name="connsiteY5" fmla="*/ 157162 h 228600"/>
                  <a:gd name="connsiteX6" fmla="*/ 419100 w 604837"/>
                  <a:gd name="connsiteY6" fmla="*/ 114300 h 228600"/>
                  <a:gd name="connsiteX7" fmla="*/ 485775 w 604837"/>
                  <a:gd name="connsiteY7" fmla="*/ 42862 h 228600"/>
                  <a:gd name="connsiteX8" fmla="*/ 571500 w 604837"/>
                  <a:gd name="connsiteY8" fmla="*/ 0 h 228600"/>
                  <a:gd name="connsiteX9" fmla="*/ 9525 w 604837"/>
                  <a:gd name="connsiteY9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4837" h="228600">
                    <a:moveTo>
                      <a:pt x="9525" y="0"/>
                    </a:moveTo>
                    <a:cubicBezTo>
                      <a:pt x="40084" y="28575"/>
                      <a:pt x="70644" y="57150"/>
                      <a:pt x="76200" y="85725"/>
                    </a:cubicBezTo>
                    <a:cubicBezTo>
                      <a:pt x="81756" y="114300"/>
                      <a:pt x="55562" y="148431"/>
                      <a:pt x="42862" y="171450"/>
                    </a:cubicBezTo>
                    <a:lnTo>
                      <a:pt x="0" y="223837"/>
                    </a:lnTo>
                    <a:lnTo>
                      <a:pt x="604837" y="228600"/>
                    </a:lnTo>
                    <a:cubicBezTo>
                      <a:pt x="555625" y="204787"/>
                      <a:pt x="488156" y="176212"/>
                      <a:pt x="457200" y="157162"/>
                    </a:cubicBezTo>
                    <a:cubicBezTo>
                      <a:pt x="426244" y="138112"/>
                      <a:pt x="414338" y="133350"/>
                      <a:pt x="419100" y="114300"/>
                    </a:cubicBezTo>
                    <a:cubicBezTo>
                      <a:pt x="423862" y="95250"/>
                      <a:pt x="460375" y="61912"/>
                      <a:pt x="485775" y="42862"/>
                    </a:cubicBezTo>
                    <a:lnTo>
                      <a:pt x="571500" y="0"/>
                    </a:lnTo>
                    <a:lnTo>
                      <a:pt x="9525" y="0"/>
                    </a:ln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0" name="フリーフォーム 986">
                <a:extLst>
                  <a:ext uri="{FF2B5EF4-FFF2-40B4-BE49-F238E27FC236}">
                    <a16:creationId xmlns:a16="http://schemas.microsoft.com/office/drawing/2014/main" id="{7EF474CD-5534-43DC-A43D-2789C160C3BB}"/>
                  </a:ext>
                </a:extLst>
              </p:cNvPr>
              <p:cNvSpPr/>
              <p:nvPr/>
            </p:nvSpPr>
            <p:spPr>
              <a:xfrm>
                <a:off x="2195513" y="3590926"/>
                <a:ext cx="623887" cy="261938"/>
              </a:xfrm>
              <a:custGeom>
                <a:avLst/>
                <a:gdLst>
                  <a:gd name="connsiteX0" fmla="*/ 80962 w 623887"/>
                  <a:gd name="connsiteY0" fmla="*/ 252413 h 252413"/>
                  <a:gd name="connsiteX1" fmla="*/ 571500 w 623887"/>
                  <a:gd name="connsiteY1" fmla="*/ 247650 h 252413"/>
                  <a:gd name="connsiteX2" fmla="*/ 457200 w 623887"/>
                  <a:gd name="connsiteY2" fmla="*/ 190500 h 252413"/>
                  <a:gd name="connsiteX3" fmla="*/ 428625 w 623887"/>
                  <a:gd name="connsiteY3" fmla="*/ 133350 h 252413"/>
                  <a:gd name="connsiteX4" fmla="*/ 476250 w 623887"/>
                  <a:gd name="connsiteY4" fmla="*/ 95250 h 252413"/>
                  <a:gd name="connsiteX5" fmla="*/ 623887 w 623887"/>
                  <a:gd name="connsiteY5" fmla="*/ 0 h 252413"/>
                  <a:gd name="connsiteX6" fmla="*/ 0 w 623887"/>
                  <a:gd name="connsiteY6" fmla="*/ 0 h 252413"/>
                  <a:gd name="connsiteX7" fmla="*/ 119062 w 623887"/>
                  <a:gd name="connsiteY7" fmla="*/ 100013 h 252413"/>
                  <a:gd name="connsiteX8" fmla="*/ 119062 w 623887"/>
                  <a:gd name="connsiteY8" fmla="*/ 147638 h 252413"/>
                  <a:gd name="connsiteX9" fmla="*/ 80962 w 623887"/>
                  <a:gd name="connsiteY9" fmla="*/ 252413 h 252413"/>
                  <a:gd name="connsiteX0" fmla="*/ 33337 w 623887"/>
                  <a:gd name="connsiteY0" fmla="*/ 261938 h 261938"/>
                  <a:gd name="connsiteX1" fmla="*/ 571500 w 623887"/>
                  <a:gd name="connsiteY1" fmla="*/ 247650 h 261938"/>
                  <a:gd name="connsiteX2" fmla="*/ 457200 w 623887"/>
                  <a:gd name="connsiteY2" fmla="*/ 190500 h 261938"/>
                  <a:gd name="connsiteX3" fmla="*/ 428625 w 623887"/>
                  <a:gd name="connsiteY3" fmla="*/ 133350 h 261938"/>
                  <a:gd name="connsiteX4" fmla="*/ 476250 w 623887"/>
                  <a:gd name="connsiteY4" fmla="*/ 95250 h 261938"/>
                  <a:gd name="connsiteX5" fmla="*/ 623887 w 623887"/>
                  <a:gd name="connsiteY5" fmla="*/ 0 h 261938"/>
                  <a:gd name="connsiteX6" fmla="*/ 0 w 623887"/>
                  <a:gd name="connsiteY6" fmla="*/ 0 h 261938"/>
                  <a:gd name="connsiteX7" fmla="*/ 119062 w 623887"/>
                  <a:gd name="connsiteY7" fmla="*/ 100013 h 261938"/>
                  <a:gd name="connsiteX8" fmla="*/ 119062 w 623887"/>
                  <a:gd name="connsiteY8" fmla="*/ 147638 h 261938"/>
                  <a:gd name="connsiteX9" fmla="*/ 33337 w 623887"/>
                  <a:gd name="connsiteY9" fmla="*/ 261938 h 261938"/>
                  <a:gd name="connsiteX0" fmla="*/ 33337 w 623887"/>
                  <a:gd name="connsiteY0" fmla="*/ 261938 h 261938"/>
                  <a:gd name="connsiteX1" fmla="*/ 571500 w 623887"/>
                  <a:gd name="connsiteY1" fmla="*/ 247650 h 261938"/>
                  <a:gd name="connsiteX2" fmla="*/ 457200 w 623887"/>
                  <a:gd name="connsiteY2" fmla="*/ 190500 h 261938"/>
                  <a:gd name="connsiteX3" fmla="*/ 428625 w 623887"/>
                  <a:gd name="connsiteY3" fmla="*/ 133350 h 261938"/>
                  <a:gd name="connsiteX4" fmla="*/ 476250 w 623887"/>
                  <a:gd name="connsiteY4" fmla="*/ 95250 h 261938"/>
                  <a:gd name="connsiteX5" fmla="*/ 623887 w 623887"/>
                  <a:gd name="connsiteY5" fmla="*/ 0 h 261938"/>
                  <a:gd name="connsiteX6" fmla="*/ 0 w 623887"/>
                  <a:gd name="connsiteY6" fmla="*/ 0 h 261938"/>
                  <a:gd name="connsiteX7" fmla="*/ 119062 w 623887"/>
                  <a:gd name="connsiteY7" fmla="*/ 100013 h 261938"/>
                  <a:gd name="connsiteX8" fmla="*/ 119062 w 623887"/>
                  <a:gd name="connsiteY8" fmla="*/ 147638 h 261938"/>
                  <a:gd name="connsiteX9" fmla="*/ 33337 w 623887"/>
                  <a:gd name="connsiteY9" fmla="*/ 261938 h 261938"/>
                  <a:gd name="connsiteX0" fmla="*/ 33337 w 623887"/>
                  <a:gd name="connsiteY0" fmla="*/ 261938 h 261938"/>
                  <a:gd name="connsiteX1" fmla="*/ 571500 w 623887"/>
                  <a:gd name="connsiteY1" fmla="*/ 247650 h 261938"/>
                  <a:gd name="connsiteX2" fmla="*/ 457200 w 623887"/>
                  <a:gd name="connsiteY2" fmla="*/ 190500 h 261938"/>
                  <a:gd name="connsiteX3" fmla="*/ 428625 w 623887"/>
                  <a:gd name="connsiteY3" fmla="*/ 133350 h 261938"/>
                  <a:gd name="connsiteX4" fmla="*/ 476250 w 623887"/>
                  <a:gd name="connsiteY4" fmla="*/ 95250 h 261938"/>
                  <a:gd name="connsiteX5" fmla="*/ 623887 w 623887"/>
                  <a:gd name="connsiteY5" fmla="*/ 0 h 261938"/>
                  <a:gd name="connsiteX6" fmla="*/ 0 w 623887"/>
                  <a:gd name="connsiteY6" fmla="*/ 0 h 261938"/>
                  <a:gd name="connsiteX7" fmla="*/ 119062 w 623887"/>
                  <a:gd name="connsiteY7" fmla="*/ 100013 h 261938"/>
                  <a:gd name="connsiteX8" fmla="*/ 123825 w 623887"/>
                  <a:gd name="connsiteY8" fmla="*/ 166688 h 261938"/>
                  <a:gd name="connsiteX9" fmla="*/ 33337 w 623887"/>
                  <a:gd name="connsiteY9" fmla="*/ 261938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3887" h="261938">
                    <a:moveTo>
                      <a:pt x="33337" y="261938"/>
                    </a:moveTo>
                    <a:lnTo>
                      <a:pt x="571500" y="247650"/>
                    </a:lnTo>
                    <a:cubicBezTo>
                      <a:pt x="533400" y="228600"/>
                      <a:pt x="481012" y="209550"/>
                      <a:pt x="457200" y="190500"/>
                    </a:cubicBezTo>
                    <a:cubicBezTo>
                      <a:pt x="433388" y="171450"/>
                      <a:pt x="425450" y="149225"/>
                      <a:pt x="428625" y="133350"/>
                    </a:cubicBezTo>
                    <a:cubicBezTo>
                      <a:pt x="431800" y="117475"/>
                      <a:pt x="454819" y="107950"/>
                      <a:pt x="476250" y="95250"/>
                    </a:cubicBezTo>
                    <a:lnTo>
                      <a:pt x="623887" y="0"/>
                    </a:lnTo>
                    <a:lnTo>
                      <a:pt x="0" y="0"/>
                    </a:lnTo>
                    <a:cubicBezTo>
                      <a:pt x="39687" y="33338"/>
                      <a:pt x="99218" y="75407"/>
                      <a:pt x="119062" y="100013"/>
                    </a:cubicBezTo>
                    <a:cubicBezTo>
                      <a:pt x="138906" y="124619"/>
                      <a:pt x="136525" y="141288"/>
                      <a:pt x="123825" y="166688"/>
                    </a:cubicBezTo>
                    <a:cubicBezTo>
                      <a:pt x="95250" y="204788"/>
                      <a:pt x="85724" y="223838"/>
                      <a:pt x="33337" y="261938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1" name="フリーフォーム 987">
                <a:extLst>
                  <a:ext uri="{FF2B5EF4-FFF2-40B4-BE49-F238E27FC236}">
                    <a16:creationId xmlns:a16="http://schemas.microsoft.com/office/drawing/2014/main" id="{5E599C3A-1C4B-41F3-B2A5-459E2B45CCD7}"/>
                  </a:ext>
                </a:extLst>
              </p:cNvPr>
              <p:cNvSpPr/>
              <p:nvPr/>
            </p:nvSpPr>
            <p:spPr>
              <a:xfrm>
                <a:off x="2776538" y="3629025"/>
                <a:ext cx="595312" cy="261938"/>
              </a:xfrm>
              <a:custGeom>
                <a:avLst/>
                <a:gdLst>
                  <a:gd name="connsiteX0" fmla="*/ 0 w 595312"/>
                  <a:gd name="connsiteY0" fmla="*/ 14288 h 261938"/>
                  <a:gd name="connsiteX1" fmla="*/ 95250 w 595312"/>
                  <a:gd name="connsiteY1" fmla="*/ 52388 h 261938"/>
                  <a:gd name="connsiteX2" fmla="*/ 95250 w 595312"/>
                  <a:gd name="connsiteY2" fmla="*/ 119063 h 261938"/>
                  <a:gd name="connsiteX3" fmla="*/ 28575 w 595312"/>
                  <a:gd name="connsiteY3" fmla="*/ 209550 h 261938"/>
                  <a:gd name="connsiteX4" fmla="*/ 390525 w 595312"/>
                  <a:gd name="connsiteY4" fmla="*/ 261938 h 261938"/>
                  <a:gd name="connsiteX5" fmla="*/ 585787 w 595312"/>
                  <a:gd name="connsiteY5" fmla="*/ 166688 h 261938"/>
                  <a:gd name="connsiteX6" fmla="*/ 533400 w 595312"/>
                  <a:gd name="connsiteY6" fmla="*/ 109538 h 261938"/>
                  <a:gd name="connsiteX7" fmla="*/ 595312 w 595312"/>
                  <a:gd name="connsiteY7" fmla="*/ 0 h 261938"/>
                  <a:gd name="connsiteX8" fmla="*/ 0 w 595312"/>
                  <a:gd name="connsiteY8" fmla="*/ 14288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312" h="261938">
                    <a:moveTo>
                      <a:pt x="0" y="14288"/>
                    </a:moveTo>
                    <a:cubicBezTo>
                      <a:pt x="39687" y="24607"/>
                      <a:pt x="79375" y="34926"/>
                      <a:pt x="95250" y="52388"/>
                    </a:cubicBezTo>
                    <a:cubicBezTo>
                      <a:pt x="111125" y="69850"/>
                      <a:pt x="106362" y="92869"/>
                      <a:pt x="95250" y="119063"/>
                    </a:cubicBezTo>
                    <a:lnTo>
                      <a:pt x="28575" y="209550"/>
                    </a:lnTo>
                    <a:lnTo>
                      <a:pt x="390525" y="261938"/>
                    </a:lnTo>
                    <a:lnTo>
                      <a:pt x="585787" y="166688"/>
                    </a:lnTo>
                    <a:cubicBezTo>
                      <a:pt x="568325" y="147638"/>
                      <a:pt x="531813" y="137319"/>
                      <a:pt x="533400" y="109538"/>
                    </a:cubicBezTo>
                    <a:cubicBezTo>
                      <a:pt x="534987" y="81757"/>
                      <a:pt x="565149" y="40878"/>
                      <a:pt x="595312" y="0"/>
                    </a:cubicBezTo>
                    <a:lnTo>
                      <a:pt x="0" y="14288"/>
                    </a:ln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2" name="フリーフォーム 988">
                <a:extLst>
                  <a:ext uri="{FF2B5EF4-FFF2-40B4-BE49-F238E27FC236}">
                    <a16:creationId xmlns:a16="http://schemas.microsoft.com/office/drawing/2014/main" id="{0816DF69-B23D-48B9-9E5D-EC131A08B9F8}"/>
                  </a:ext>
                </a:extLst>
              </p:cNvPr>
              <p:cNvSpPr/>
              <p:nvPr/>
            </p:nvSpPr>
            <p:spPr>
              <a:xfrm>
                <a:off x="2070500" y="3642634"/>
                <a:ext cx="166658" cy="72319"/>
              </a:xfrm>
              <a:custGeom>
                <a:avLst/>
                <a:gdLst>
                  <a:gd name="connsiteX0" fmla="*/ 1188 w 166658"/>
                  <a:gd name="connsiteY0" fmla="*/ 29254 h 72319"/>
                  <a:gd name="connsiteX1" fmla="*/ 77388 w 166658"/>
                  <a:gd name="connsiteY1" fmla="*/ 72116 h 72319"/>
                  <a:gd name="connsiteX2" fmla="*/ 163113 w 166658"/>
                  <a:gd name="connsiteY2" fmla="*/ 43541 h 72319"/>
                  <a:gd name="connsiteX3" fmla="*/ 139300 w 166658"/>
                  <a:gd name="connsiteY3" fmla="*/ 679 h 72319"/>
                  <a:gd name="connsiteX4" fmla="*/ 1188 w 166658"/>
                  <a:gd name="connsiteY4" fmla="*/ 29254 h 7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658" h="72319">
                    <a:moveTo>
                      <a:pt x="1188" y="29254"/>
                    </a:moveTo>
                    <a:cubicBezTo>
                      <a:pt x="-9131" y="41160"/>
                      <a:pt x="50400" y="69735"/>
                      <a:pt x="77388" y="72116"/>
                    </a:cubicBezTo>
                    <a:cubicBezTo>
                      <a:pt x="104376" y="74497"/>
                      <a:pt x="152794" y="55447"/>
                      <a:pt x="163113" y="43541"/>
                    </a:cubicBezTo>
                    <a:cubicBezTo>
                      <a:pt x="173432" y="31635"/>
                      <a:pt x="159937" y="5441"/>
                      <a:pt x="139300" y="679"/>
                    </a:cubicBezTo>
                    <a:cubicBezTo>
                      <a:pt x="118663" y="-4083"/>
                      <a:pt x="11507" y="17348"/>
                      <a:pt x="1188" y="29254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3" name="フリーフォーム 989">
                <a:extLst>
                  <a:ext uri="{FF2B5EF4-FFF2-40B4-BE49-F238E27FC236}">
                    <a16:creationId xmlns:a16="http://schemas.microsoft.com/office/drawing/2014/main" id="{4DCB26AD-1797-400B-AF18-BE595B0DC482}"/>
                  </a:ext>
                </a:extLst>
              </p:cNvPr>
              <p:cNvSpPr/>
              <p:nvPr/>
            </p:nvSpPr>
            <p:spPr>
              <a:xfrm>
                <a:off x="2746391" y="3628544"/>
                <a:ext cx="108394" cy="96135"/>
              </a:xfrm>
              <a:custGeom>
                <a:avLst/>
                <a:gdLst>
                  <a:gd name="connsiteX0" fmla="*/ 1572 w 108394"/>
                  <a:gd name="connsiteY0" fmla="*/ 33819 h 96135"/>
                  <a:gd name="connsiteX1" fmla="*/ 34909 w 108394"/>
                  <a:gd name="connsiteY1" fmla="*/ 95731 h 96135"/>
                  <a:gd name="connsiteX2" fmla="*/ 106347 w 108394"/>
                  <a:gd name="connsiteY2" fmla="*/ 57631 h 96135"/>
                  <a:gd name="connsiteX3" fmla="*/ 82534 w 108394"/>
                  <a:gd name="connsiteY3" fmla="*/ 481 h 96135"/>
                  <a:gd name="connsiteX4" fmla="*/ 1572 w 108394"/>
                  <a:gd name="connsiteY4" fmla="*/ 33819 h 9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94" h="96135">
                    <a:moveTo>
                      <a:pt x="1572" y="33819"/>
                    </a:moveTo>
                    <a:cubicBezTo>
                      <a:pt x="-6365" y="49694"/>
                      <a:pt x="17446" y="91762"/>
                      <a:pt x="34909" y="95731"/>
                    </a:cubicBezTo>
                    <a:cubicBezTo>
                      <a:pt x="52372" y="99700"/>
                      <a:pt x="98410" y="73506"/>
                      <a:pt x="106347" y="57631"/>
                    </a:cubicBezTo>
                    <a:cubicBezTo>
                      <a:pt x="114284" y="41756"/>
                      <a:pt x="97615" y="4450"/>
                      <a:pt x="82534" y="481"/>
                    </a:cubicBezTo>
                    <a:cubicBezTo>
                      <a:pt x="67453" y="-3488"/>
                      <a:pt x="9509" y="17944"/>
                      <a:pt x="1572" y="33819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29" name="角丸四角形 365">
              <a:extLst>
                <a:ext uri="{FF2B5EF4-FFF2-40B4-BE49-F238E27FC236}">
                  <a16:creationId xmlns:a16="http://schemas.microsoft.com/office/drawing/2014/main" id="{D78F4FE1-5056-4F31-882C-7DAD6BBF6D76}"/>
                </a:ext>
              </a:extLst>
            </p:cNvPr>
            <p:cNvSpPr/>
            <p:nvPr/>
          </p:nvSpPr>
          <p:spPr>
            <a:xfrm>
              <a:off x="3113666" y="8528520"/>
              <a:ext cx="11589818" cy="5509478"/>
            </a:xfrm>
            <a:prstGeom prst="roundRect">
              <a:avLst>
                <a:gd name="adj" fmla="val 4196"/>
              </a:avLst>
            </a:prstGeom>
            <a:noFill/>
            <a:ln w="3492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31" name="グループ化 630">
              <a:extLst>
                <a:ext uri="{FF2B5EF4-FFF2-40B4-BE49-F238E27FC236}">
                  <a16:creationId xmlns:a16="http://schemas.microsoft.com/office/drawing/2014/main" id="{7CE2BE81-C6E4-4758-9F63-4F5D1AC99990}"/>
                </a:ext>
              </a:extLst>
            </p:cNvPr>
            <p:cNvGrpSpPr/>
            <p:nvPr/>
          </p:nvGrpSpPr>
          <p:grpSpPr>
            <a:xfrm>
              <a:off x="4395126" y="9865382"/>
              <a:ext cx="9749434" cy="3064044"/>
              <a:chOff x="789426" y="3296099"/>
              <a:chExt cx="2647853" cy="832165"/>
            </a:xfrm>
          </p:grpSpPr>
          <p:sp>
            <p:nvSpPr>
              <p:cNvPr id="865" name="フリーフォーム 411">
                <a:extLst>
                  <a:ext uri="{FF2B5EF4-FFF2-40B4-BE49-F238E27FC236}">
                    <a16:creationId xmlns:a16="http://schemas.microsoft.com/office/drawing/2014/main" id="{1B1DC943-82B3-4792-BEF1-BD5B549534EF}"/>
                  </a:ext>
                </a:extLst>
              </p:cNvPr>
              <p:cNvSpPr/>
              <p:nvPr/>
            </p:nvSpPr>
            <p:spPr bwMode="auto">
              <a:xfrm>
                <a:off x="815959" y="3301216"/>
                <a:ext cx="2567252" cy="387491"/>
              </a:xfrm>
              <a:custGeom>
                <a:avLst/>
                <a:gdLst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4070382 w 4070382"/>
                  <a:gd name="connsiteY2" fmla="*/ 614363 h 614363"/>
                  <a:gd name="connsiteX3" fmla="*/ 4070382 w 4070382"/>
                  <a:gd name="connsiteY3" fmla="*/ 4763 h 614363"/>
                  <a:gd name="connsiteX4" fmla="*/ 3207 w 4070382"/>
                  <a:gd name="connsiteY4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566212 w 4070382"/>
                  <a:gd name="connsiteY2" fmla="*/ 580849 h 614363"/>
                  <a:gd name="connsiteX3" fmla="*/ 4070382 w 4070382"/>
                  <a:gd name="connsiteY3" fmla="*/ 614363 h 614363"/>
                  <a:gd name="connsiteX4" fmla="*/ 4070382 w 4070382"/>
                  <a:gd name="connsiteY4" fmla="*/ 4763 h 614363"/>
                  <a:gd name="connsiteX5" fmla="*/ 3207 w 4070382"/>
                  <a:gd name="connsiteY5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566212 w 4070382"/>
                  <a:gd name="connsiteY2" fmla="*/ 580849 h 614363"/>
                  <a:gd name="connsiteX3" fmla="*/ 4070382 w 4070382"/>
                  <a:gd name="connsiteY3" fmla="*/ 614363 h 614363"/>
                  <a:gd name="connsiteX4" fmla="*/ 4070382 w 4070382"/>
                  <a:gd name="connsiteY4" fmla="*/ 4763 h 614363"/>
                  <a:gd name="connsiteX5" fmla="*/ 3207 w 4070382"/>
                  <a:gd name="connsiteY5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566212 w 4070382"/>
                  <a:gd name="connsiteY2" fmla="*/ 580849 h 614363"/>
                  <a:gd name="connsiteX3" fmla="*/ 361423 w 4070382"/>
                  <a:gd name="connsiteY3" fmla="*/ 571324 h 614363"/>
                  <a:gd name="connsiteX4" fmla="*/ 4070382 w 4070382"/>
                  <a:gd name="connsiteY4" fmla="*/ 614363 h 614363"/>
                  <a:gd name="connsiteX5" fmla="*/ 4070382 w 4070382"/>
                  <a:gd name="connsiteY5" fmla="*/ 4763 h 614363"/>
                  <a:gd name="connsiteX6" fmla="*/ 3207 w 4070382"/>
                  <a:gd name="connsiteY6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566212 w 4070382"/>
                  <a:gd name="connsiteY2" fmla="*/ 580849 h 614363"/>
                  <a:gd name="connsiteX3" fmla="*/ 361423 w 4070382"/>
                  <a:gd name="connsiteY3" fmla="*/ 571324 h 614363"/>
                  <a:gd name="connsiteX4" fmla="*/ 747189 w 4070382"/>
                  <a:gd name="connsiteY4" fmla="*/ 571324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23324 w 4070382"/>
                  <a:gd name="connsiteY2" fmla="*/ 576087 h 614363"/>
                  <a:gd name="connsiteX3" fmla="*/ 361423 w 4070382"/>
                  <a:gd name="connsiteY3" fmla="*/ 571324 h 614363"/>
                  <a:gd name="connsiteX4" fmla="*/ 747189 w 4070382"/>
                  <a:gd name="connsiteY4" fmla="*/ 571324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23324 w 4070382"/>
                  <a:gd name="connsiteY2" fmla="*/ 576087 h 614363"/>
                  <a:gd name="connsiteX3" fmla="*/ 585262 w 4070382"/>
                  <a:gd name="connsiteY3" fmla="*/ 523699 h 614363"/>
                  <a:gd name="connsiteX4" fmla="*/ 747189 w 4070382"/>
                  <a:gd name="connsiteY4" fmla="*/ 571324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23324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23324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637916 w 4070382"/>
                  <a:gd name="connsiteY5" fmla="*/ 599899 h 614363"/>
                  <a:gd name="connsiteX6" fmla="*/ 4070382 w 4070382"/>
                  <a:gd name="connsiteY6" fmla="*/ 614363 h 614363"/>
                  <a:gd name="connsiteX7" fmla="*/ 4070382 w 4070382"/>
                  <a:gd name="connsiteY7" fmla="*/ 4763 h 614363"/>
                  <a:gd name="connsiteX8" fmla="*/ 3207 w 4070382"/>
                  <a:gd name="connsiteY8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599899 h 614363"/>
                  <a:gd name="connsiteX7" fmla="*/ 4070382 w 4070382"/>
                  <a:gd name="connsiteY7" fmla="*/ 614363 h 614363"/>
                  <a:gd name="connsiteX8" fmla="*/ 4070382 w 4070382"/>
                  <a:gd name="connsiteY8" fmla="*/ 4763 h 614363"/>
                  <a:gd name="connsiteX9" fmla="*/ 3207 w 4070382"/>
                  <a:gd name="connsiteY9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599899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70382" h="614363">
                    <a:moveTo>
                      <a:pt x="3207" y="0"/>
                    </a:moveTo>
                    <a:cubicBezTo>
                      <a:pt x="429" y="225822"/>
                      <a:pt x="-2349" y="451644"/>
                      <a:pt x="3207" y="576263"/>
                    </a:cubicBezTo>
                    <a:lnTo>
                      <a:pt x="337612" y="576087"/>
                    </a:lnTo>
                    <a:lnTo>
                      <a:pt x="585262" y="523699"/>
                    </a:lnTo>
                    <a:cubicBezTo>
                      <a:pt x="653525" y="547511"/>
                      <a:pt x="759889" y="557037"/>
                      <a:pt x="790052" y="595136"/>
                    </a:cubicBezTo>
                    <a:lnTo>
                      <a:pt x="2447414" y="599899"/>
                    </a:lnTo>
                    <a:cubicBezTo>
                      <a:pt x="2482340" y="550686"/>
                      <a:pt x="2531552" y="510999"/>
                      <a:pt x="2637916" y="495124"/>
                    </a:cubicBezTo>
                    <a:cubicBezTo>
                      <a:pt x="2766504" y="515762"/>
                      <a:pt x="2790317" y="564974"/>
                      <a:pt x="2809367" y="599899"/>
                    </a:cubicBezTo>
                    <a:lnTo>
                      <a:pt x="4070382" y="614363"/>
                    </a:lnTo>
                    <a:lnTo>
                      <a:pt x="4070382" y="4763"/>
                    </a:lnTo>
                    <a:lnTo>
                      <a:pt x="3207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6" name="フリーフォーム 412">
                <a:extLst>
                  <a:ext uri="{FF2B5EF4-FFF2-40B4-BE49-F238E27FC236}">
                    <a16:creationId xmlns:a16="http://schemas.microsoft.com/office/drawing/2014/main" id="{19FA58D3-CDDB-42C3-93DE-E163FB70D000}"/>
                  </a:ext>
                </a:extLst>
              </p:cNvPr>
              <p:cNvSpPr/>
              <p:nvPr/>
            </p:nvSpPr>
            <p:spPr bwMode="auto">
              <a:xfrm>
                <a:off x="823969" y="3769810"/>
                <a:ext cx="2553234" cy="354449"/>
              </a:xfrm>
              <a:custGeom>
                <a:avLst/>
                <a:gdLst>
                  <a:gd name="connsiteX0" fmla="*/ 0 w 4076700"/>
                  <a:gd name="connsiteY0" fmla="*/ 23813 h 561975"/>
                  <a:gd name="connsiteX1" fmla="*/ 4076700 w 4076700"/>
                  <a:gd name="connsiteY1" fmla="*/ 0 h 561975"/>
                  <a:gd name="connsiteX2" fmla="*/ 4076700 w 4076700"/>
                  <a:gd name="connsiteY2" fmla="*/ 561975 h 561975"/>
                  <a:gd name="connsiteX3" fmla="*/ 28575 w 4076700"/>
                  <a:gd name="connsiteY3" fmla="*/ 561975 h 561975"/>
                  <a:gd name="connsiteX4" fmla="*/ 0 w 4076700"/>
                  <a:gd name="connsiteY4" fmla="*/ 23813 h 561975"/>
                  <a:gd name="connsiteX0" fmla="*/ 0 w 4076700"/>
                  <a:gd name="connsiteY0" fmla="*/ 23813 h 561975"/>
                  <a:gd name="connsiteX1" fmla="*/ 1558395 w 4076700"/>
                  <a:gd name="connsiteY1" fmla="*/ 18874 h 561975"/>
                  <a:gd name="connsiteX2" fmla="*/ 4076700 w 4076700"/>
                  <a:gd name="connsiteY2" fmla="*/ 0 h 561975"/>
                  <a:gd name="connsiteX3" fmla="*/ 4076700 w 4076700"/>
                  <a:gd name="connsiteY3" fmla="*/ 561975 h 561975"/>
                  <a:gd name="connsiteX4" fmla="*/ 28575 w 4076700"/>
                  <a:gd name="connsiteY4" fmla="*/ 561975 h 561975"/>
                  <a:gd name="connsiteX5" fmla="*/ 0 w 4076700"/>
                  <a:gd name="connsiteY5" fmla="*/ 23813 h 561975"/>
                  <a:gd name="connsiteX0" fmla="*/ 0 w 4076700"/>
                  <a:gd name="connsiteY0" fmla="*/ 23813 h 561975"/>
                  <a:gd name="connsiteX1" fmla="*/ 1558395 w 4076700"/>
                  <a:gd name="connsiteY1" fmla="*/ 18874 h 561975"/>
                  <a:gd name="connsiteX2" fmla="*/ 1772708 w 4076700"/>
                  <a:gd name="connsiteY2" fmla="*/ 18874 h 561975"/>
                  <a:gd name="connsiteX3" fmla="*/ 4076700 w 4076700"/>
                  <a:gd name="connsiteY3" fmla="*/ 0 h 561975"/>
                  <a:gd name="connsiteX4" fmla="*/ 4076700 w 4076700"/>
                  <a:gd name="connsiteY4" fmla="*/ 561975 h 561975"/>
                  <a:gd name="connsiteX5" fmla="*/ 28575 w 4076700"/>
                  <a:gd name="connsiteY5" fmla="*/ 561975 h 561975"/>
                  <a:gd name="connsiteX6" fmla="*/ 0 w 4076700"/>
                  <a:gd name="connsiteY6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58395 w 4076700"/>
                  <a:gd name="connsiteY2" fmla="*/ 188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638020 w 4076700"/>
                  <a:gd name="connsiteY4" fmla="*/ 4586 h 561975"/>
                  <a:gd name="connsiteX5" fmla="*/ 4076700 w 4076700"/>
                  <a:gd name="connsiteY5" fmla="*/ 0 h 561975"/>
                  <a:gd name="connsiteX6" fmla="*/ 4076700 w 4076700"/>
                  <a:gd name="connsiteY6" fmla="*/ 561975 h 561975"/>
                  <a:gd name="connsiteX7" fmla="*/ 28575 w 4076700"/>
                  <a:gd name="connsiteY7" fmla="*/ 561975 h 561975"/>
                  <a:gd name="connsiteX8" fmla="*/ 0 w 4076700"/>
                  <a:gd name="connsiteY8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38020 w 4076700"/>
                  <a:gd name="connsiteY5" fmla="*/ 4586 h 561975"/>
                  <a:gd name="connsiteX6" fmla="*/ 4076700 w 4076700"/>
                  <a:gd name="connsiteY6" fmla="*/ 0 h 561975"/>
                  <a:gd name="connsiteX7" fmla="*/ 4076700 w 4076700"/>
                  <a:gd name="connsiteY7" fmla="*/ 561975 h 561975"/>
                  <a:gd name="connsiteX8" fmla="*/ 28575 w 4076700"/>
                  <a:gd name="connsiteY8" fmla="*/ 561975 h 561975"/>
                  <a:gd name="connsiteX9" fmla="*/ 0 w 4076700"/>
                  <a:gd name="connsiteY9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38020 w 4076700"/>
                  <a:gd name="connsiteY5" fmla="*/ 458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42745 w 4076700"/>
                  <a:gd name="connsiteY4" fmla="*/ 14111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42745 w 4076700"/>
                  <a:gd name="connsiteY4" fmla="*/ 14111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42745 w 4076700"/>
                  <a:gd name="connsiteY4" fmla="*/ 14111 h 561975"/>
                  <a:gd name="connsiteX5" fmla="*/ 3647545 w 4076700"/>
                  <a:gd name="connsiteY5" fmla="*/ 112536 h 561975"/>
                  <a:gd name="connsiteX6" fmla="*/ 3930120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3175 w 4048125"/>
                  <a:gd name="connsiteY0" fmla="*/ 30163 h 561975"/>
                  <a:gd name="connsiteX1" fmla="*/ 1334558 w 4048125"/>
                  <a:gd name="connsiteY1" fmla="*/ 18874 h 561975"/>
                  <a:gd name="connsiteX2" fmla="*/ 1539345 w 4048125"/>
                  <a:gd name="connsiteY2" fmla="*/ 95074 h 561975"/>
                  <a:gd name="connsiteX3" fmla="*/ 1744133 w 4048125"/>
                  <a:gd name="connsiteY3" fmla="*/ 18874 h 561975"/>
                  <a:gd name="connsiteX4" fmla="*/ 3314170 w 4048125"/>
                  <a:gd name="connsiteY4" fmla="*/ 14111 h 561975"/>
                  <a:gd name="connsiteX5" fmla="*/ 3618970 w 4048125"/>
                  <a:gd name="connsiteY5" fmla="*/ 112536 h 561975"/>
                  <a:gd name="connsiteX6" fmla="*/ 3901545 w 4048125"/>
                  <a:gd name="connsiteY6" fmla="*/ 4586 h 561975"/>
                  <a:gd name="connsiteX7" fmla="*/ 4048125 w 4048125"/>
                  <a:gd name="connsiteY7" fmla="*/ 0 h 561975"/>
                  <a:gd name="connsiteX8" fmla="*/ 4048125 w 4048125"/>
                  <a:gd name="connsiteY8" fmla="*/ 561975 h 561975"/>
                  <a:gd name="connsiteX9" fmla="*/ 0 w 4048125"/>
                  <a:gd name="connsiteY9" fmla="*/ 561975 h 561975"/>
                  <a:gd name="connsiteX10" fmla="*/ 3175 w 4048125"/>
                  <a:gd name="connsiteY10" fmla="*/ 30163 h 561975"/>
                  <a:gd name="connsiteX0" fmla="*/ 3175 w 4048125"/>
                  <a:gd name="connsiteY0" fmla="*/ 30163 h 561975"/>
                  <a:gd name="connsiteX1" fmla="*/ 1334558 w 4048125"/>
                  <a:gd name="connsiteY1" fmla="*/ 18874 h 561975"/>
                  <a:gd name="connsiteX2" fmla="*/ 1539345 w 4048125"/>
                  <a:gd name="connsiteY2" fmla="*/ 95074 h 561975"/>
                  <a:gd name="connsiteX3" fmla="*/ 1744133 w 4048125"/>
                  <a:gd name="connsiteY3" fmla="*/ 18874 h 561975"/>
                  <a:gd name="connsiteX4" fmla="*/ 3314170 w 4048125"/>
                  <a:gd name="connsiteY4" fmla="*/ 14111 h 561975"/>
                  <a:gd name="connsiteX5" fmla="*/ 3618970 w 4048125"/>
                  <a:gd name="connsiteY5" fmla="*/ 112536 h 561975"/>
                  <a:gd name="connsiteX6" fmla="*/ 3901545 w 4048125"/>
                  <a:gd name="connsiteY6" fmla="*/ 4586 h 561975"/>
                  <a:gd name="connsiteX7" fmla="*/ 4048125 w 4048125"/>
                  <a:gd name="connsiteY7" fmla="*/ 0 h 561975"/>
                  <a:gd name="connsiteX8" fmla="*/ 4048125 w 4048125"/>
                  <a:gd name="connsiteY8" fmla="*/ 561975 h 561975"/>
                  <a:gd name="connsiteX9" fmla="*/ 0 w 4048125"/>
                  <a:gd name="connsiteY9" fmla="*/ 561975 h 561975"/>
                  <a:gd name="connsiteX10" fmla="*/ 3175 w 4048125"/>
                  <a:gd name="connsiteY10" fmla="*/ 30163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8125" h="561975">
                    <a:moveTo>
                      <a:pt x="3175" y="30163"/>
                    </a:moveTo>
                    <a:lnTo>
                      <a:pt x="1334558" y="18874"/>
                    </a:lnTo>
                    <a:cubicBezTo>
                      <a:pt x="1402820" y="44274"/>
                      <a:pt x="1418695" y="98249"/>
                      <a:pt x="1539345" y="95074"/>
                    </a:cubicBezTo>
                    <a:cubicBezTo>
                      <a:pt x="1655233" y="88724"/>
                      <a:pt x="1704445" y="58562"/>
                      <a:pt x="1744133" y="18874"/>
                    </a:cubicBezTo>
                    <a:lnTo>
                      <a:pt x="3314170" y="14111"/>
                    </a:lnTo>
                    <a:cubicBezTo>
                      <a:pt x="3372378" y="75494"/>
                      <a:pt x="3411537" y="92428"/>
                      <a:pt x="3618970" y="112536"/>
                    </a:cubicBezTo>
                    <a:cubicBezTo>
                      <a:pt x="3818995" y="98778"/>
                      <a:pt x="3866620" y="75494"/>
                      <a:pt x="3901545" y="4586"/>
                    </a:cubicBezTo>
                    <a:lnTo>
                      <a:pt x="4048125" y="0"/>
                    </a:lnTo>
                    <a:lnTo>
                      <a:pt x="4048125" y="561975"/>
                    </a:lnTo>
                    <a:lnTo>
                      <a:pt x="0" y="561975"/>
                    </a:lnTo>
                    <a:cubicBezTo>
                      <a:pt x="1058" y="384704"/>
                      <a:pt x="-1058" y="207434"/>
                      <a:pt x="3175" y="30163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7" name="フリーフォーム 413">
                <a:extLst>
                  <a:ext uri="{FF2B5EF4-FFF2-40B4-BE49-F238E27FC236}">
                    <a16:creationId xmlns:a16="http://schemas.microsoft.com/office/drawing/2014/main" id="{FACE9D3B-43CA-4854-BF3B-B340DB83DCCE}"/>
                  </a:ext>
                </a:extLst>
              </p:cNvPr>
              <p:cNvSpPr/>
              <p:nvPr/>
            </p:nvSpPr>
            <p:spPr>
              <a:xfrm>
                <a:off x="971823" y="3449793"/>
                <a:ext cx="248314" cy="220279"/>
              </a:xfrm>
              <a:custGeom>
                <a:avLst/>
                <a:gdLst>
                  <a:gd name="connsiteX0" fmla="*/ 336550 w 393700"/>
                  <a:gd name="connsiteY0" fmla="*/ 285750 h 349250"/>
                  <a:gd name="connsiteX1" fmla="*/ 393700 w 393700"/>
                  <a:gd name="connsiteY1" fmla="*/ 114300 h 349250"/>
                  <a:gd name="connsiteX2" fmla="*/ 203200 w 393700"/>
                  <a:gd name="connsiteY2" fmla="*/ 0 h 349250"/>
                  <a:gd name="connsiteX3" fmla="*/ 0 w 393700"/>
                  <a:gd name="connsiteY3" fmla="*/ 196850 h 349250"/>
                  <a:gd name="connsiteX4" fmla="*/ 101600 w 393700"/>
                  <a:gd name="connsiteY4" fmla="*/ 34925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700" h="349250">
                    <a:moveTo>
                      <a:pt x="336550" y="285750"/>
                    </a:moveTo>
                    <a:lnTo>
                      <a:pt x="393700" y="114300"/>
                    </a:lnTo>
                    <a:lnTo>
                      <a:pt x="203200" y="0"/>
                    </a:lnTo>
                    <a:lnTo>
                      <a:pt x="0" y="196850"/>
                    </a:lnTo>
                    <a:lnTo>
                      <a:pt x="101600" y="3492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8" name="フリーフォーム 414">
                <a:extLst>
                  <a:ext uri="{FF2B5EF4-FFF2-40B4-BE49-F238E27FC236}">
                    <a16:creationId xmlns:a16="http://schemas.microsoft.com/office/drawing/2014/main" id="{35926E47-B893-4BBD-97DB-238E055AE906}"/>
                  </a:ext>
                </a:extLst>
              </p:cNvPr>
              <p:cNvSpPr/>
              <p:nvPr/>
            </p:nvSpPr>
            <p:spPr>
              <a:xfrm>
                <a:off x="835149" y="3572950"/>
                <a:ext cx="138175" cy="45057"/>
              </a:xfrm>
              <a:custGeom>
                <a:avLst/>
                <a:gdLst>
                  <a:gd name="connsiteX0" fmla="*/ 219075 w 219075"/>
                  <a:gd name="connsiteY0" fmla="*/ 0 h 71437"/>
                  <a:gd name="connsiteX1" fmla="*/ 78582 w 219075"/>
                  <a:gd name="connsiteY1" fmla="*/ 0 h 71437"/>
                  <a:gd name="connsiteX2" fmla="*/ 0 w 219075"/>
                  <a:gd name="connsiteY2" fmla="*/ 71437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71437">
                    <a:moveTo>
                      <a:pt x="219075" y="0"/>
                    </a:moveTo>
                    <a:lnTo>
                      <a:pt x="78582" y="0"/>
                    </a:lnTo>
                    <a:lnTo>
                      <a:pt x="0" y="71437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9" name="フリーフォーム 415">
                <a:extLst>
                  <a:ext uri="{FF2B5EF4-FFF2-40B4-BE49-F238E27FC236}">
                    <a16:creationId xmlns:a16="http://schemas.microsoft.com/office/drawing/2014/main" id="{C1EC6557-2BF2-4F95-8D8B-156E08D1DC79}"/>
                  </a:ext>
                </a:extLst>
              </p:cNvPr>
              <p:cNvSpPr/>
              <p:nvPr/>
            </p:nvSpPr>
            <p:spPr>
              <a:xfrm>
                <a:off x="839655" y="3364780"/>
                <a:ext cx="262833" cy="211173"/>
              </a:xfrm>
              <a:custGeom>
                <a:avLst/>
                <a:gdLst>
                  <a:gd name="connsiteX0" fmla="*/ 69056 w 416719"/>
                  <a:gd name="connsiteY0" fmla="*/ 334812 h 334812"/>
                  <a:gd name="connsiteX1" fmla="*/ 0 w 416719"/>
                  <a:gd name="connsiteY1" fmla="*/ 189556 h 334812"/>
                  <a:gd name="connsiteX2" fmla="*/ 152400 w 416719"/>
                  <a:gd name="connsiteY2" fmla="*/ 22869 h 334812"/>
                  <a:gd name="connsiteX3" fmla="*/ 376238 w 416719"/>
                  <a:gd name="connsiteY3" fmla="*/ 1437 h 334812"/>
                  <a:gd name="connsiteX4" fmla="*/ 416719 w 416719"/>
                  <a:gd name="connsiteY4" fmla="*/ 132406 h 3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719" h="334812">
                    <a:moveTo>
                      <a:pt x="69056" y="334812"/>
                    </a:moveTo>
                    <a:cubicBezTo>
                      <a:pt x="43259" y="286591"/>
                      <a:pt x="17462" y="238371"/>
                      <a:pt x="0" y="189556"/>
                    </a:cubicBezTo>
                    <a:lnTo>
                      <a:pt x="152400" y="22869"/>
                    </a:lnTo>
                    <a:cubicBezTo>
                      <a:pt x="227013" y="15725"/>
                      <a:pt x="338535" y="-5707"/>
                      <a:pt x="376238" y="1437"/>
                    </a:cubicBezTo>
                    <a:lnTo>
                      <a:pt x="416719" y="132406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0" name="フリーフォーム 416">
                <a:extLst>
                  <a:ext uri="{FF2B5EF4-FFF2-40B4-BE49-F238E27FC236}">
                    <a16:creationId xmlns:a16="http://schemas.microsoft.com/office/drawing/2014/main" id="{B08B7450-0338-4F87-9B68-E7FB159119A9}"/>
                  </a:ext>
                </a:extLst>
              </p:cNvPr>
              <p:cNvSpPr/>
              <p:nvPr/>
            </p:nvSpPr>
            <p:spPr>
              <a:xfrm>
                <a:off x="839655" y="3304109"/>
                <a:ext cx="99126" cy="70590"/>
              </a:xfrm>
              <a:custGeom>
                <a:avLst/>
                <a:gdLst>
                  <a:gd name="connsiteX0" fmla="*/ 157163 w 157163"/>
                  <a:gd name="connsiteY0" fmla="*/ 111919 h 111919"/>
                  <a:gd name="connsiteX1" fmla="*/ 0 w 157163"/>
                  <a:gd name="connsiteY1" fmla="*/ 0 h 11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3" h="111919">
                    <a:moveTo>
                      <a:pt x="157163" y="111919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1" name="フリーフォーム 417">
                <a:extLst>
                  <a:ext uri="{FF2B5EF4-FFF2-40B4-BE49-F238E27FC236}">
                    <a16:creationId xmlns:a16="http://schemas.microsoft.com/office/drawing/2014/main" id="{E798F1BB-1838-4F66-A5D9-D3B1C6DEF005}"/>
                  </a:ext>
                </a:extLst>
              </p:cNvPr>
              <p:cNvSpPr/>
              <p:nvPr/>
            </p:nvSpPr>
            <p:spPr>
              <a:xfrm>
                <a:off x="1221139" y="3479831"/>
                <a:ext cx="159201" cy="190742"/>
              </a:xfrm>
              <a:custGeom>
                <a:avLst/>
                <a:gdLst>
                  <a:gd name="connsiteX0" fmla="*/ 0 w 252412"/>
                  <a:gd name="connsiteY0" fmla="*/ 64294 h 302419"/>
                  <a:gd name="connsiteX1" fmla="*/ 147637 w 252412"/>
                  <a:gd name="connsiteY1" fmla="*/ 0 h 302419"/>
                  <a:gd name="connsiteX2" fmla="*/ 252412 w 252412"/>
                  <a:gd name="connsiteY2" fmla="*/ 183357 h 302419"/>
                  <a:gd name="connsiteX3" fmla="*/ 138112 w 252412"/>
                  <a:gd name="connsiteY3" fmla="*/ 302419 h 30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412" h="302419">
                    <a:moveTo>
                      <a:pt x="0" y="64294"/>
                    </a:moveTo>
                    <a:lnTo>
                      <a:pt x="147637" y="0"/>
                    </a:lnTo>
                    <a:lnTo>
                      <a:pt x="252412" y="183357"/>
                    </a:lnTo>
                    <a:lnTo>
                      <a:pt x="138112" y="302419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2" name="フリーフォーム 418">
                <a:extLst>
                  <a:ext uri="{FF2B5EF4-FFF2-40B4-BE49-F238E27FC236}">
                    <a16:creationId xmlns:a16="http://schemas.microsoft.com/office/drawing/2014/main" id="{E7B2CF41-E2D8-423F-A4C3-76306EDC252F}"/>
                  </a:ext>
                </a:extLst>
              </p:cNvPr>
              <p:cNvSpPr/>
              <p:nvPr/>
            </p:nvSpPr>
            <p:spPr>
              <a:xfrm>
                <a:off x="1384846" y="3595478"/>
                <a:ext cx="147186" cy="75095"/>
              </a:xfrm>
              <a:custGeom>
                <a:avLst/>
                <a:gdLst>
                  <a:gd name="connsiteX0" fmla="*/ 0 w 233362"/>
                  <a:gd name="connsiteY0" fmla="*/ 2381 h 119062"/>
                  <a:gd name="connsiteX1" fmla="*/ 152400 w 233362"/>
                  <a:gd name="connsiteY1" fmla="*/ 0 h 119062"/>
                  <a:gd name="connsiteX2" fmla="*/ 233362 w 233362"/>
                  <a:gd name="connsiteY2" fmla="*/ 119062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62" h="119062">
                    <a:moveTo>
                      <a:pt x="0" y="2381"/>
                    </a:moveTo>
                    <a:lnTo>
                      <a:pt x="152400" y="0"/>
                    </a:lnTo>
                    <a:lnTo>
                      <a:pt x="233362" y="119062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3" name="フリーフォーム 419">
                <a:extLst>
                  <a:ext uri="{FF2B5EF4-FFF2-40B4-BE49-F238E27FC236}">
                    <a16:creationId xmlns:a16="http://schemas.microsoft.com/office/drawing/2014/main" id="{BB1367EE-B587-40D9-80D3-B458814439E2}"/>
                  </a:ext>
                </a:extLst>
              </p:cNvPr>
              <p:cNvSpPr/>
              <p:nvPr/>
            </p:nvSpPr>
            <p:spPr>
              <a:xfrm>
                <a:off x="1317260" y="3787722"/>
                <a:ext cx="225285" cy="93118"/>
              </a:xfrm>
              <a:custGeom>
                <a:avLst/>
                <a:gdLst>
                  <a:gd name="connsiteX0" fmla="*/ 0 w 357187"/>
                  <a:gd name="connsiteY0" fmla="*/ 9525 h 147637"/>
                  <a:gd name="connsiteX1" fmla="*/ 90487 w 357187"/>
                  <a:gd name="connsiteY1" fmla="*/ 147637 h 147637"/>
                  <a:gd name="connsiteX2" fmla="*/ 304800 w 357187"/>
                  <a:gd name="connsiteY2" fmla="*/ 142875 h 147637"/>
                  <a:gd name="connsiteX3" fmla="*/ 357187 w 357187"/>
                  <a:gd name="connsiteY3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187" h="147637">
                    <a:moveTo>
                      <a:pt x="0" y="9525"/>
                    </a:moveTo>
                    <a:lnTo>
                      <a:pt x="90487" y="147637"/>
                    </a:lnTo>
                    <a:lnTo>
                      <a:pt x="304800" y="142875"/>
                    </a:lnTo>
                    <a:lnTo>
                      <a:pt x="357187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4" name="フリーフォーム 420">
                <a:extLst>
                  <a:ext uri="{FF2B5EF4-FFF2-40B4-BE49-F238E27FC236}">
                    <a16:creationId xmlns:a16="http://schemas.microsoft.com/office/drawing/2014/main" id="{1D5B5193-F4B6-40F4-BEA3-9FDBCC307DDD}"/>
                  </a:ext>
                </a:extLst>
              </p:cNvPr>
              <p:cNvSpPr/>
              <p:nvPr/>
            </p:nvSpPr>
            <p:spPr>
              <a:xfrm>
                <a:off x="1486474" y="3513375"/>
                <a:ext cx="156198" cy="82104"/>
              </a:xfrm>
              <a:custGeom>
                <a:avLst/>
                <a:gdLst>
                  <a:gd name="connsiteX0" fmla="*/ 0 w 247650"/>
                  <a:gd name="connsiteY0" fmla="*/ 130175 h 130175"/>
                  <a:gd name="connsiteX1" fmla="*/ 120650 w 247650"/>
                  <a:gd name="connsiteY1" fmla="*/ 0 h 130175"/>
                  <a:gd name="connsiteX2" fmla="*/ 247650 w 247650"/>
                  <a:gd name="connsiteY2" fmla="*/ 44450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130175">
                    <a:moveTo>
                      <a:pt x="0" y="130175"/>
                    </a:moveTo>
                    <a:lnTo>
                      <a:pt x="120650" y="0"/>
                    </a:lnTo>
                    <a:lnTo>
                      <a:pt x="247650" y="444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5" name="フリーフォーム 421">
                <a:extLst>
                  <a:ext uri="{FF2B5EF4-FFF2-40B4-BE49-F238E27FC236}">
                    <a16:creationId xmlns:a16="http://schemas.microsoft.com/office/drawing/2014/main" id="{6F13621B-66F8-4847-BC46-2921E09DCBC5}"/>
                  </a:ext>
                </a:extLst>
              </p:cNvPr>
              <p:cNvSpPr/>
              <p:nvPr/>
            </p:nvSpPr>
            <p:spPr>
              <a:xfrm>
                <a:off x="1514510" y="3784718"/>
                <a:ext cx="228289" cy="180228"/>
              </a:xfrm>
              <a:custGeom>
                <a:avLst/>
                <a:gdLst>
                  <a:gd name="connsiteX0" fmla="*/ 225425 w 361950"/>
                  <a:gd name="connsiteY0" fmla="*/ 0 h 285750"/>
                  <a:gd name="connsiteX1" fmla="*/ 361950 w 361950"/>
                  <a:gd name="connsiteY1" fmla="*/ 63500 h 285750"/>
                  <a:gd name="connsiteX2" fmla="*/ 269875 w 361950"/>
                  <a:gd name="connsiteY2" fmla="*/ 263525 h 285750"/>
                  <a:gd name="connsiteX3" fmla="*/ 63500 w 361950"/>
                  <a:gd name="connsiteY3" fmla="*/ 285750 h 285750"/>
                  <a:gd name="connsiteX4" fmla="*/ 0 w 361950"/>
                  <a:gd name="connsiteY4" fmla="*/ 149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285750">
                    <a:moveTo>
                      <a:pt x="225425" y="0"/>
                    </a:moveTo>
                    <a:lnTo>
                      <a:pt x="361950" y="63500"/>
                    </a:lnTo>
                    <a:lnTo>
                      <a:pt x="269875" y="263525"/>
                    </a:lnTo>
                    <a:lnTo>
                      <a:pt x="63500" y="285750"/>
                    </a:lnTo>
                    <a:lnTo>
                      <a:pt x="0" y="14922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6" name="フリーフォーム 422">
                <a:extLst>
                  <a:ext uri="{FF2B5EF4-FFF2-40B4-BE49-F238E27FC236}">
                    <a16:creationId xmlns:a16="http://schemas.microsoft.com/office/drawing/2014/main" id="{FA932F67-DBF5-4FFD-B3C5-50C161C90C09}"/>
                  </a:ext>
                </a:extLst>
              </p:cNvPr>
              <p:cNvSpPr/>
              <p:nvPr/>
            </p:nvSpPr>
            <p:spPr>
              <a:xfrm>
                <a:off x="1208122" y="3884844"/>
                <a:ext cx="166211" cy="102129"/>
              </a:xfrm>
              <a:custGeom>
                <a:avLst/>
                <a:gdLst>
                  <a:gd name="connsiteX0" fmla="*/ 263525 w 263525"/>
                  <a:gd name="connsiteY0" fmla="*/ 0 h 161925"/>
                  <a:gd name="connsiteX1" fmla="*/ 219075 w 263525"/>
                  <a:gd name="connsiteY1" fmla="*/ 161925 h 161925"/>
                  <a:gd name="connsiteX2" fmla="*/ 0 w 263525"/>
                  <a:gd name="connsiteY2" fmla="*/ 984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525" h="161925">
                    <a:moveTo>
                      <a:pt x="263525" y="0"/>
                    </a:moveTo>
                    <a:lnTo>
                      <a:pt x="219075" y="161925"/>
                    </a:lnTo>
                    <a:lnTo>
                      <a:pt x="0" y="9842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7" name="フリーフォーム 423">
                <a:extLst>
                  <a:ext uri="{FF2B5EF4-FFF2-40B4-BE49-F238E27FC236}">
                    <a16:creationId xmlns:a16="http://schemas.microsoft.com/office/drawing/2014/main" id="{B74B1174-B1FB-4EF6-94CA-6DE86BD4BADB}"/>
                  </a:ext>
                </a:extLst>
              </p:cNvPr>
              <p:cNvSpPr/>
              <p:nvPr/>
            </p:nvSpPr>
            <p:spPr>
              <a:xfrm>
                <a:off x="1346297" y="3964946"/>
                <a:ext cx="210266" cy="122155"/>
              </a:xfrm>
              <a:custGeom>
                <a:avLst/>
                <a:gdLst>
                  <a:gd name="connsiteX0" fmla="*/ 0 w 333375"/>
                  <a:gd name="connsiteY0" fmla="*/ 34925 h 193675"/>
                  <a:gd name="connsiteX1" fmla="*/ 85725 w 333375"/>
                  <a:gd name="connsiteY1" fmla="*/ 193675 h 193675"/>
                  <a:gd name="connsiteX2" fmla="*/ 301625 w 333375"/>
                  <a:gd name="connsiteY2" fmla="*/ 165100 h 193675"/>
                  <a:gd name="connsiteX3" fmla="*/ 333375 w 333375"/>
                  <a:gd name="connsiteY3" fmla="*/ 0 h 19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193675">
                    <a:moveTo>
                      <a:pt x="0" y="34925"/>
                    </a:moveTo>
                    <a:lnTo>
                      <a:pt x="85725" y="193675"/>
                    </a:lnTo>
                    <a:lnTo>
                      <a:pt x="301625" y="165100"/>
                    </a:lnTo>
                    <a:lnTo>
                      <a:pt x="33337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8" name="フリーフォーム 424">
                <a:extLst>
                  <a:ext uri="{FF2B5EF4-FFF2-40B4-BE49-F238E27FC236}">
                    <a16:creationId xmlns:a16="http://schemas.microsoft.com/office/drawing/2014/main" id="{FE2003CD-2CF6-4C28-BCB4-E9A7BF43F583}"/>
                  </a:ext>
                </a:extLst>
              </p:cNvPr>
              <p:cNvSpPr/>
              <p:nvPr/>
            </p:nvSpPr>
            <p:spPr>
              <a:xfrm>
                <a:off x="1336284" y="4087101"/>
                <a:ext cx="68086" cy="38048"/>
              </a:xfrm>
              <a:custGeom>
                <a:avLst/>
                <a:gdLst>
                  <a:gd name="connsiteX0" fmla="*/ 107950 w 107950"/>
                  <a:gd name="connsiteY0" fmla="*/ 0 h 60325"/>
                  <a:gd name="connsiteX1" fmla="*/ 0 w 107950"/>
                  <a:gd name="connsiteY1" fmla="*/ 60325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950" h="60325">
                    <a:moveTo>
                      <a:pt x="107950" y="0"/>
                    </a:moveTo>
                    <a:lnTo>
                      <a:pt x="0" y="6032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9" name="フリーフォーム 425">
                <a:extLst>
                  <a:ext uri="{FF2B5EF4-FFF2-40B4-BE49-F238E27FC236}">
                    <a16:creationId xmlns:a16="http://schemas.microsoft.com/office/drawing/2014/main" id="{F793D727-8714-4E3C-AC68-A207AF4C6192}"/>
                  </a:ext>
                </a:extLst>
              </p:cNvPr>
              <p:cNvSpPr/>
              <p:nvPr/>
            </p:nvSpPr>
            <p:spPr>
              <a:xfrm>
                <a:off x="1536538" y="4063070"/>
                <a:ext cx="32041" cy="64081"/>
              </a:xfrm>
              <a:custGeom>
                <a:avLst/>
                <a:gdLst>
                  <a:gd name="connsiteX0" fmla="*/ 0 w 50800"/>
                  <a:gd name="connsiteY0" fmla="*/ 0 h 101600"/>
                  <a:gd name="connsiteX1" fmla="*/ 50800 w 50800"/>
                  <a:gd name="connsiteY1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01600">
                    <a:moveTo>
                      <a:pt x="0" y="0"/>
                    </a:moveTo>
                    <a:lnTo>
                      <a:pt x="50800" y="1016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0" name="フリーフォーム 426">
                <a:extLst>
                  <a:ext uri="{FF2B5EF4-FFF2-40B4-BE49-F238E27FC236}">
                    <a16:creationId xmlns:a16="http://schemas.microsoft.com/office/drawing/2014/main" id="{AA0A18B2-615F-4679-8DB5-A77D9CC5A82C}"/>
                  </a:ext>
                </a:extLst>
              </p:cNvPr>
              <p:cNvSpPr/>
              <p:nvPr/>
            </p:nvSpPr>
            <p:spPr>
              <a:xfrm>
                <a:off x="1146043" y="3948926"/>
                <a:ext cx="66084" cy="178226"/>
              </a:xfrm>
              <a:custGeom>
                <a:avLst/>
                <a:gdLst>
                  <a:gd name="connsiteX0" fmla="*/ 98425 w 104775"/>
                  <a:gd name="connsiteY0" fmla="*/ 0 h 282575"/>
                  <a:gd name="connsiteX1" fmla="*/ 0 w 104775"/>
                  <a:gd name="connsiteY1" fmla="*/ 171450 h 282575"/>
                  <a:gd name="connsiteX2" fmla="*/ 104775 w 104775"/>
                  <a:gd name="connsiteY2" fmla="*/ 282575 h 2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282575">
                    <a:moveTo>
                      <a:pt x="98425" y="0"/>
                    </a:moveTo>
                    <a:lnTo>
                      <a:pt x="0" y="171450"/>
                    </a:lnTo>
                    <a:lnTo>
                      <a:pt x="104775" y="2825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1" name="フリーフォーム 427">
                <a:extLst>
                  <a:ext uri="{FF2B5EF4-FFF2-40B4-BE49-F238E27FC236}">
                    <a16:creationId xmlns:a16="http://schemas.microsoft.com/office/drawing/2014/main" id="{F8FAF3C8-CE4A-46AD-BBE1-A9E2E7065AB8}"/>
                  </a:ext>
                </a:extLst>
              </p:cNvPr>
              <p:cNvSpPr/>
              <p:nvPr/>
            </p:nvSpPr>
            <p:spPr>
              <a:xfrm>
                <a:off x="835149" y="3820763"/>
                <a:ext cx="177225" cy="82605"/>
              </a:xfrm>
              <a:custGeom>
                <a:avLst/>
                <a:gdLst>
                  <a:gd name="connsiteX0" fmla="*/ 280988 w 280988"/>
                  <a:gd name="connsiteY0" fmla="*/ 0 h 130969"/>
                  <a:gd name="connsiteX1" fmla="*/ 178594 w 280988"/>
                  <a:gd name="connsiteY1" fmla="*/ 130969 h 130969"/>
                  <a:gd name="connsiteX2" fmla="*/ 0 w 280988"/>
                  <a:gd name="connsiteY2" fmla="*/ 95250 h 13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988" h="130969">
                    <a:moveTo>
                      <a:pt x="280988" y="0"/>
                    </a:moveTo>
                    <a:lnTo>
                      <a:pt x="178594" y="130969"/>
                    </a:lnTo>
                    <a:lnTo>
                      <a:pt x="0" y="952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2" name="フリーフォーム 428">
                <a:extLst>
                  <a:ext uri="{FF2B5EF4-FFF2-40B4-BE49-F238E27FC236}">
                    <a16:creationId xmlns:a16="http://schemas.microsoft.com/office/drawing/2014/main" id="{78740180-3FBC-488D-AD9B-92585BB8A2A6}"/>
                  </a:ext>
                </a:extLst>
              </p:cNvPr>
              <p:cNvSpPr/>
              <p:nvPr/>
            </p:nvSpPr>
            <p:spPr>
              <a:xfrm>
                <a:off x="953800" y="3823767"/>
                <a:ext cx="85608" cy="136673"/>
              </a:xfrm>
              <a:custGeom>
                <a:avLst/>
                <a:gdLst>
                  <a:gd name="connsiteX0" fmla="*/ 95250 w 135731"/>
                  <a:gd name="connsiteY0" fmla="*/ 0 h 216693"/>
                  <a:gd name="connsiteX1" fmla="*/ 135731 w 135731"/>
                  <a:gd name="connsiteY1" fmla="*/ 152400 h 216693"/>
                  <a:gd name="connsiteX2" fmla="*/ 50006 w 135731"/>
                  <a:gd name="connsiteY2" fmla="*/ 216693 h 216693"/>
                  <a:gd name="connsiteX3" fmla="*/ 0 w 135731"/>
                  <a:gd name="connsiteY3" fmla="*/ 130968 h 2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731" h="216693">
                    <a:moveTo>
                      <a:pt x="95250" y="0"/>
                    </a:moveTo>
                    <a:lnTo>
                      <a:pt x="135731" y="152400"/>
                    </a:lnTo>
                    <a:lnTo>
                      <a:pt x="50006" y="216693"/>
                    </a:lnTo>
                    <a:lnTo>
                      <a:pt x="0" y="130968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3" name="フリーフォーム 429">
                <a:extLst>
                  <a:ext uri="{FF2B5EF4-FFF2-40B4-BE49-F238E27FC236}">
                    <a16:creationId xmlns:a16="http://schemas.microsoft.com/office/drawing/2014/main" id="{CD72A96C-C714-47BC-9B71-CA797419AEAE}"/>
                  </a:ext>
                </a:extLst>
              </p:cNvPr>
              <p:cNvSpPr/>
              <p:nvPr/>
            </p:nvSpPr>
            <p:spPr>
              <a:xfrm>
                <a:off x="833648" y="3963444"/>
                <a:ext cx="151693" cy="93118"/>
              </a:xfrm>
              <a:custGeom>
                <a:avLst/>
                <a:gdLst>
                  <a:gd name="connsiteX0" fmla="*/ 240507 w 240507"/>
                  <a:gd name="connsiteY0" fmla="*/ 0 h 147638"/>
                  <a:gd name="connsiteX1" fmla="*/ 107157 w 240507"/>
                  <a:gd name="connsiteY1" fmla="*/ 147638 h 147638"/>
                  <a:gd name="connsiteX2" fmla="*/ 0 w 240507"/>
                  <a:gd name="connsiteY2" fmla="*/ 73819 h 14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507" h="147638">
                    <a:moveTo>
                      <a:pt x="240507" y="0"/>
                    </a:moveTo>
                    <a:lnTo>
                      <a:pt x="107157" y="147638"/>
                    </a:lnTo>
                    <a:lnTo>
                      <a:pt x="0" y="73819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4" name="フリーフォーム 430">
                <a:extLst>
                  <a:ext uri="{FF2B5EF4-FFF2-40B4-BE49-F238E27FC236}">
                    <a16:creationId xmlns:a16="http://schemas.microsoft.com/office/drawing/2014/main" id="{CE254117-5FF2-437B-906E-43B2DC9D4D0A}"/>
                  </a:ext>
                </a:extLst>
              </p:cNvPr>
              <p:cNvSpPr/>
              <p:nvPr/>
            </p:nvSpPr>
            <p:spPr>
              <a:xfrm>
                <a:off x="1040910" y="3921391"/>
                <a:ext cx="106635" cy="133669"/>
              </a:xfrm>
              <a:custGeom>
                <a:avLst/>
                <a:gdLst>
                  <a:gd name="connsiteX0" fmla="*/ 0 w 169068"/>
                  <a:gd name="connsiteY0" fmla="*/ 0 h 211931"/>
                  <a:gd name="connsiteX1" fmla="*/ 38100 w 169068"/>
                  <a:gd name="connsiteY1" fmla="*/ 204787 h 211931"/>
                  <a:gd name="connsiteX2" fmla="*/ 169068 w 169068"/>
                  <a:gd name="connsiteY2" fmla="*/ 211931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068" h="211931">
                    <a:moveTo>
                      <a:pt x="0" y="0"/>
                    </a:moveTo>
                    <a:lnTo>
                      <a:pt x="38100" y="204787"/>
                    </a:lnTo>
                    <a:lnTo>
                      <a:pt x="169068" y="211931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5" name="フリーフォーム 431">
                <a:extLst>
                  <a:ext uri="{FF2B5EF4-FFF2-40B4-BE49-F238E27FC236}">
                    <a16:creationId xmlns:a16="http://schemas.microsoft.com/office/drawing/2014/main" id="{894AD402-301B-4E21-A1DF-00DBA199C0F6}"/>
                  </a:ext>
                </a:extLst>
              </p:cNvPr>
              <p:cNvSpPr/>
              <p:nvPr/>
            </p:nvSpPr>
            <p:spPr>
              <a:xfrm>
                <a:off x="1009371" y="4053558"/>
                <a:ext cx="55570" cy="69087"/>
              </a:xfrm>
              <a:custGeom>
                <a:avLst/>
                <a:gdLst>
                  <a:gd name="connsiteX0" fmla="*/ 88106 w 88106"/>
                  <a:gd name="connsiteY0" fmla="*/ 0 h 109537"/>
                  <a:gd name="connsiteX1" fmla="*/ 0 w 88106"/>
                  <a:gd name="connsiteY1" fmla="*/ 109537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106" h="109537">
                    <a:moveTo>
                      <a:pt x="88106" y="0"/>
                    </a:moveTo>
                    <a:lnTo>
                      <a:pt x="0" y="109537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6" name="フリーフォーム 432">
                <a:extLst>
                  <a:ext uri="{FF2B5EF4-FFF2-40B4-BE49-F238E27FC236}">
                    <a16:creationId xmlns:a16="http://schemas.microsoft.com/office/drawing/2014/main" id="{57E21249-5078-4AB8-9112-8C719B960262}"/>
                  </a:ext>
                </a:extLst>
              </p:cNvPr>
              <p:cNvSpPr/>
              <p:nvPr/>
            </p:nvSpPr>
            <p:spPr>
              <a:xfrm>
                <a:off x="904237" y="4059566"/>
                <a:ext cx="24030" cy="63080"/>
              </a:xfrm>
              <a:custGeom>
                <a:avLst/>
                <a:gdLst>
                  <a:gd name="connsiteX0" fmla="*/ 0 w 38100"/>
                  <a:gd name="connsiteY0" fmla="*/ 0 h 100013"/>
                  <a:gd name="connsiteX1" fmla="*/ 38100 w 38100"/>
                  <a:gd name="connsiteY1" fmla="*/ 100013 h 10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" h="100013">
                    <a:moveTo>
                      <a:pt x="0" y="0"/>
                    </a:moveTo>
                    <a:lnTo>
                      <a:pt x="38100" y="10001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7" name="フリーフォーム 433">
                <a:extLst>
                  <a:ext uri="{FF2B5EF4-FFF2-40B4-BE49-F238E27FC236}">
                    <a16:creationId xmlns:a16="http://schemas.microsoft.com/office/drawing/2014/main" id="{6CD5119B-3E6E-4E1E-BEFA-918C2326C699}"/>
                  </a:ext>
                </a:extLst>
              </p:cNvPr>
              <p:cNvSpPr/>
              <p:nvPr/>
            </p:nvSpPr>
            <p:spPr>
              <a:xfrm>
                <a:off x="1073952" y="3301105"/>
                <a:ext cx="108137" cy="63080"/>
              </a:xfrm>
              <a:custGeom>
                <a:avLst/>
                <a:gdLst>
                  <a:gd name="connsiteX0" fmla="*/ 0 w 171450"/>
                  <a:gd name="connsiteY0" fmla="*/ 100012 h 100012"/>
                  <a:gd name="connsiteX1" fmla="*/ 171450 w 171450"/>
                  <a:gd name="connsiteY1" fmla="*/ 0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100012">
                    <a:moveTo>
                      <a:pt x="0" y="100012"/>
                    </a:moveTo>
                    <a:lnTo>
                      <a:pt x="17145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8" name="フリーフォーム 434">
                <a:extLst>
                  <a:ext uri="{FF2B5EF4-FFF2-40B4-BE49-F238E27FC236}">
                    <a16:creationId xmlns:a16="http://schemas.microsoft.com/office/drawing/2014/main" id="{8AD039AF-DB67-40F3-81CD-D2907C38185B}"/>
                  </a:ext>
                </a:extLst>
              </p:cNvPr>
              <p:cNvSpPr/>
              <p:nvPr/>
            </p:nvSpPr>
            <p:spPr>
              <a:xfrm>
                <a:off x="1317260" y="3304109"/>
                <a:ext cx="57072" cy="171217"/>
              </a:xfrm>
              <a:custGeom>
                <a:avLst/>
                <a:gdLst>
                  <a:gd name="connsiteX0" fmla="*/ 0 w 90487"/>
                  <a:gd name="connsiteY0" fmla="*/ 271463 h 271463"/>
                  <a:gd name="connsiteX1" fmla="*/ 90487 w 90487"/>
                  <a:gd name="connsiteY1" fmla="*/ 95250 h 271463"/>
                  <a:gd name="connsiteX2" fmla="*/ 9525 w 90487"/>
                  <a:gd name="connsiteY2" fmla="*/ 0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7" h="271463">
                    <a:moveTo>
                      <a:pt x="0" y="271463"/>
                    </a:moveTo>
                    <a:cubicBezTo>
                      <a:pt x="36115" y="199628"/>
                      <a:pt x="72231" y="127794"/>
                      <a:pt x="90487" y="95250"/>
                    </a:cubicBezTo>
                    <a:lnTo>
                      <a:pt x="95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9" name="フリーフォーム 435">
                <a:extLst>
                  <a:ext uri="{FF2B5EF4-FFF2-40B4-BE49-F238E27FC236}">
                    <a16:creationId xmlns:a16="http://schemas.microsoft.com/office/drawing/2014/main" id="{1272D556-8C24-4AA5-8454-5F642928C28B}"/>
                  </a:ext>
                </a:extLst>
              </p:cNvPr>
              <p:cNvSpPr/>
              <p:nvPr/>
            </p:nvSpPr>
            <p:spPr>
              <a:xfrm>
                <a:off x="1374332" y="3358177"/>
                <a:ext cx="195248" cy="159202"/>
              </a:xfrm>
              <a:custGeom>
                <a:avLst/>
                <a:gdLst>
                  <a:gd name="connsiteX0" fmla="*/ 0 w 309563"/>
                  <a:gd name="connsiteY0" fmla="*/ 0 h 252413"/>
                  <a:gd name="connsiteX1" fmla="*/ 214313 w 309563"/>
                  <a:gd name="connsiteY1" fmla="*/ 4763 h 252413"/>
                  <a:gd name="connsiteX2" fmla="*/ 309563 w 309563"/>
                  <a:gd name="connsiteY2" fmla="*/ 252413 h 25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563" h="252413">
                    <a:moveTo>
                      <a:pt x="0" y="0"/>
                    </a:moveTo>
                    <a:lnTo>
                      <a:pt x="214313" y="4763"/>
                    </a:lnTo>
                    <a:lnTo>
                      <a:pt x="309563" y="25241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0" name="フリーフォーム 436">
                <a:extLst>
                  <a:ext uri="{FF2B5EF4-FFF2-40B4-BE49-F238E27FC236}">
                    <a16:creationId xmlns:a16="http://schemas.microsoft.com/office/drawing/2014/main" id="{2D58FD89-D252-4F98-8DFD-79929BC96E53}"/>
                  </a:ext>
                </a:extLst>
              </p:cNvPr>
              <p:cNvSpPr/>
              <p:nvPr/>
            </p:nvSpPr>
            <p:spPr>
              <a:xfrm>
                <a:off x="1506500" y="3304109"/>
                <a:ext cx="75095" cy="57073"/>
              </a:xfrm>
              <a:custGeom>
                <a:avLst/>
                <a:gdLst>
                  <a:gd name="connsiteX0" fmla="*/ 0 w 119063"/>
                  <a:gd name="connsiteY0" fmla="*/ 90488 h 90488"/>
                  <a:gd name="connsiteX1" fmla="*/ 119063 w 119063"/>
                  <a:gd name="connsiteY1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063" h="90488">
                    <a:moveTo>
                      <a:pt x="0" y="90488"/>
                    </a:moveTo>
                    <a:lnTo>
                      <a:pt x="119063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1" name="フリーフォーム 437">
                <a:extLst>
                  <a:ext uri="{FF2B5EF4-FFF2-40B4-BE49-F238E27FC236}">
                    <a16:creationId xmlns:a16="http://schemas.microsoft.com/office/drawing/2014/main" id="{F71F779C-D367-4218-A01A-25DB8C6133E2}"/>
                  </a:ext>
                </a:extLst>
              </p:cNvPr>
              <p:cNvSpPr/>
              <p:nvPr/>
            </p:nvSpPr>
            <p:spPr>
              <a:xfrm>
                <a:off x="1716766" y="3304109"/>
                <a:ext cx="48061" cy="135172"/>
              </a:xfrm>
              <a:custGeom>
                <a:avLst/>
                <a:gdLst>
                  <a:gd name="connsiteX0" fmla="*/ 0 w 76200"/>
                  <a:gd name="connsiteY0" fmla="*/ 0 h 214313"/>
                  <a:gd name="connsiteX1" fmla="*/ 76200 w 76200"/>
                  <a:gd name="connsiteY1" fmla="*/ 104775 h 214313"/>
                  <a:gd name="connsiteX2" fmla="*/ 66675 w 76200"/>
                  <a:gd name="connsiteY2" fmla="*/ 214313 h 2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214313">
                    <a:moveTo>
                      <a:pt x="0" y="0"/>
                    </a:moveTo>
                    <a:lnTo>
                      <a:pt x="76200" y="104775"/>
                    </a:lnTo>
                    <a:lnTo>
                      <a:pt x="66675" y="21431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2" name="フリーフォーム 438">
                <a:extLst>
                  <a:ext uri="{FF2B5EF4-FFF2-40B4-BE49-F238E27FC236}">
                    <a16:creationId xmlns:a16="http://schemas.microsoft.com/office/drawing/2014/main" id="{7D531D0D-D6B4-4B55-89B3-4FDAEBB2B3BE}"/>
                  </a:ext>
                </a:extLst>
              </p:cNvPr>
              <p:cNvSpPr/>
              <p:nvPr/>
            </p:nvSpPr>
            <p:spPr>
              <a:xfrm>
                <a:off x="1767831" y="3307113"/>
                <a:ext cx="120152" cy="69087"/>
              </a:xfrm>
              <a:custGeom>
                <a:avLst/>
                <a:gdLst>
                  <a:gd name="connsiteX0" fmla="*/ 0 w 190500"/>
                  <a:gd name="connsiteY0" fmla="*/ 109537 h 109537"/>
                  <a:gd name="connsiteX1" fmla="*/ 190500 w 190500"/>
                  <a:gd name="connsiteY1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109537">
                    <a:moveTo>
                      <a:pt x="0" y="109537"/>
                    </a:moveTo>
                    <a:lnTo>
                      <a:pt x="19050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3" name="フリーフォーム 460">
                <a:extLst>
                  <a:ext uri="{FF2B5EF4-FFF2-40B4-BE49-F238E27FC236}">
                    <a16:creationId xmlns:a16="http://schemas.microsoft.com/office/drawing/2014/main" id="{1771E684-323B-42E5-996D-CC23AE0F0C6C}"/>
                  </a:ext>
                </a:extLst>
              </p:cNvPr>
              <p:cNvSpPr/>
              <p:nvPr/>
            </p:nvSpPr>
            <p:spPr>
              <a:xfrm>
                <a:off x="1887983" y="3307113"/>
                <a:ext cx="78099" cy="147186"/>
              </a:xfrm>
              <a:custGeom>
                <a:avLst/>
                <a:gdLst>
                  <a:gd name="connsiteX0" fmla="*/ 42862 w 123825"/>
                  <a:gd name="connsiteY0" fmla="*/ 233362 h 233362"/>
                  <a:gd name="connsiteX1" fmla="*/ 123825 w 123825"/>
                  <a:gd name="connsiteY1" fmla="*/ 138112 h 233362"/>
                  <a:gd name="connsiteX2" fmla="*/ 0 w 123825"/>
                  <a:gd name="connsiteY2" fmla="*/ 0 h 23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233362">
                    <a:moveTo>
                      <a:pt x="42862" y="233362"/>
                    </a:moveTo>
                    <a:lnTo>
                      <a:pt x="123825" y="138112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4" name="フリーフォーム 461">
                <a:extLst>
                  <a:ext uri="{FF2B5EF4-FFF2-40B4-BE49-F238E27FC236}">
                    <a16:creationId xmlns:a16="http://schemas.microsoft.com/office/drawing/2014/main" id="{61E1363F-6D0C-44E9-8D33-1F8386E695E6}"/>
                  </a:ext>
                </a:extLst>
              </p:cNvPr>
              <p:cNvSpPr/>
              <p:nvPr/>
            </p:nvSpPr>
            <p:spPr>
              <a:xfrm>
                <a:off x="1924029" y="3382208"/>
                <a:ext cx="207262" cy="213270"/>
              </a:xfrm>
              <a:custGeom>
                <a:avLst/>
                <a:gdLst>
                  <a:gd name="connsiteX0" fmla="*/ 80962 w 328612"/>
                  <a:gd name="connsiteY0" fmla="*/ 14288 h 338138"/>
                  <a:gd name="connsiteX1" fmla="*/ 219075 w 328612"/>
                  <a:gd name="connsiteY1" fmla="*/ 0 h 338138"/>
                  <a:gd name="connsiteX2" fmla="*/ 328612 w 328612"/>
                  <a:gd name="connsiteY2" fmla="*/ 200025 h 338138"/>
                  <a:gd name="connsiteX3" fmla="*/ 271462 w 328612"/>
                  <a:gd name="connsiteY3" fmla="*/ 338138 h 338138"/>
                  <a:gd name="connsiteX4" fmla="*/ 66675 w 328612"/>
                  <a:gd name="connsiteY4" fmla="*/ 214313 h 338138"/>
                  <a:gd name="connsiteX5" fmla="*/ 0 w 328612"/>
                  <a:gd name="connsiteY5" fmla="*/ 119063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612" h="338138">
                    <a:moveTo>
                      <a:pt x="80962" y="14288"/>
                    </a:moveTo>
                    <a:lnTo>
                      <a:pt x="219075" y="0"/>
                    </a:lnTo>
                    <a:lnTo>
                      <a:pt x="328612" y="200025"/>
                    </a:lnTo>
                    <a:lnTo>
                      <a:pt x="271462" y="338138"/>
                    </a:lnTo>
                    <a:lnTo>
                      <a:pt x="66675" y="214313"/>
                    </a:lnTo>
                    <a:lnTo>
                      <a:pt x="0" y="11906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5" name="フリーフォーム 497">
                <a:extLst>
                  <a:ext uri="{FF2B5EF4-FFF2-40B4-BE49-F238E27FC236}">
                    <a16:creationId xmlns:a16="http://schemas.microsoft.com/office/drawing/2014/main" id="{FE460F5F-CFD0-4F83-BAFF-C2EB792EA83C}"/>
                  </a:ext>
                </a:extLst>
              </p:cNvPr>
              <p:cNvSpPr/>
              <p:nvPr/>
            </p:nvSpPr>
            <p:spPr>
              <a:xfrm>
                <a:off x="2065207" y="3302106"/>
                <a:ext cx="20025" cy="78099"/>
              </a:xfrm>
              <a:custGeom>
                <a:avLst/>
                <a:gdLst>
                  <a:gd name="connsiteX0" fmla="*/ 0 w 31750"/>
                  <a:gd name="connsiteY0" fmla="*/ 123825 h 123825"/>
                  <a:gd name="connsiteX1" fmla="*/ 31750 w 31750"/>
                  <a:gd name="connsiteY1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50" h="123825">
                    <a:moveTo>
                      <a:pt x="0" y="123825"/>
                    </a:moveTo>
                    <a:lnTo>
                      <a:pt x="3175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6" name="フリーフォーム 498">
                <a:extLst>
                  <a:ext uri="{FF2B5EF4-FFF2-40B4-BE49-F238E27FC236}">
                    <a16:creationId xmlns:a16="http://schemas.microsoft.com/office/drawing/2014/main" id="{25B41B85-7E2C-4326-9CAE-6E621B45DC65}"/>
                  </a:ext>
                </a:extLst>
              </p:cNvPr>
              <p:cNvSpPr/>
              <p:nvPr/>
            </p:nvSpPr>
            <p:spPr>
              <a:xfrm>
                <a:off x="2131291" y="3306111"/>
                <a:ext cx="142180" cy="204259"/>
              </a:xfrm>
              <a:custGeom>
                <a:avLst/>
                <a:gdLst>
                  <a:gd name="connsiteX0" fmla="*/ 127000 w 225425"/>
                  <a:gd name="connsiteY0" fmla="*/ 0 h 323850"/>
                  <a:gd name="connsiteX1" fmla="*/ 225425 w 225425"/>
                  <a:gd name="connsiteY1" fmla="*/ 104775 h 323850"/>
                  <a:gd name="connsiteX2" fmla="*/ 161925 w 225425"/>
                  <a:gd name="connsiteY2" fmla="*/ 323850 h 323850"/>
                  <a:gd name="connsiteX3" fmla="*/ 0 w 225425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25" h="323850">
                    <a:moveTo>
                      <a:pt x="127000" y="0"/>
                    </a:moveTo>
                    <a:lnTo>
                      <a:pt x="225425" y="104775"/>
                    </a:lnTo>
                    <a:lnTo>
                      <a:pt x="161925" y="323850"/>
                    </a:lnTo>
                    <a:lnTo>
                      <a:pt x="0" y="3238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7" name="フリーフォーム 499">
                <a:extLst>
                  <a:ext uri="{FF2B5EF4-FFF2-40B4-BE49-F238E27FC236}">
                    <a16:creationId xmlns:a16="http://schemas.microsoft.com/office/drawing/2014/main" id="{1F32F49B-094F-431C-9D59-74E98685AD65}"/>
                  </a:ext>
                </a:extLst>
              </p:cNvPr>
              <p:cNvSpPr/>
              <p:nvPr/>
            </p:nvSpPr>
            <p:spPr>
              <a:xfrm>
                <a:off x="2099250" y="3508368"/>
                <a:ext cx="194246" cy="174221"/>
              </a:xfrm>
              <a:custGeom>
                <a:avLst/>
                <a:gdLst>
                  <a:gd name="connsiteX0" fmla="*/ 222250 w 307975"/>
                  <a:gd name="connsiteY0" fmla="*/ 0 h 276225"/>
                  <a:gd name="connsiteX1" fmla="*/ 307975 w 307975"/>
                  <a:gd name="connsiteY1" fmla="*/ 114300 h 276225"/>
                  <a:gd name="connsiteX2" fmla="*/ 206375 w 307975"/>
                  <a:gd name="connsiteY2" fmla="*/ 273050 h 276225"/>
                  <a:gd name="connsiteX3" fmla="*/ 60325 w 307975"/>
                  <a:gd name="connsiteY3" fmla="*/ 276225 h 276225"/>
                  <a:gd name="connsiteX4" fmla="*/ 0 w 307975"/>
                  <a:gd name="connsiteY4" fmla="*/ 14605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75" h="276225">
                    <a:moveTo>
                      <a:pt x="222250" y="0"/>
                    </a:moveTo>
                    <a:lnTo>
                      <a:pt x="307975" y="114300"/>
                    </a:lnTo>
                    <a:lnTo>
                      <a:pt x="206375" y="273050"/>
                    </a:lnTo>
                    <a:lnTo>
                      <a:pt x="60325" y="276225"/>
                    </a:lnTo>
                    <a:lnTo>
                      <a:pt x="0" y="1460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8" name="フリーフォーム 500">
                <a:extLst>
                  <a:ext uri="{FF2B5EF4-FFF2-40B4-BE49-F238E27FC236}">
                    <a16:creationId xmlns:a16="http://schemas.microsoft.com/office/drawing/2014/main" id="{980E568A-AE3B-47B4-9AF3-26EB643BF574}"/>
                  </a:ext>
                </a:extLst>
              </p:cNvPr>
              <p:cNvSpPr/>
              <p:nvPr/>
            </p:nvSpPr>
            <p:spPr>
              <a:xfrm>
                <a:off x="2281481" y="3374198"/>
                <a:ext cx="142180" cy="212269"/>
              </a:xfrm>
              <a:custGeom>
                <a:avLst/>
                <a:gdLst>
                  <a:gd name="connsiteX0" fmla="*/ 0 w 225425"/>
                  <a:gd name="connsiteY0" fmla="*/ 0 h 336550"/>
                  <a:gd name="connsiteX1" fmla="*/ 180975 w 225425"/>
                  <a:gd name="connsiteY1" fmla="*/ 6350 h 336550"/>
                  <a:gd name="connsiteX2" fmla="*/ 225425 w 225425"/>
                  <a:gd name="connsiteY2" fmla="*/ 260350 h 336550"/>
                  <a:gd name="connsiteX3" fmla="*/ 149225 w 225425"/>
                  <a:gd name="connsiteY3" fmla="*/ 323850 h 336550"/>
                  <a:gd name="connsiteX4" fmla="*/ 15875 w 225425"/>
                  <a:gd name="connsiteY4" fmla="*/ 33655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25" h="336550">
                    <a:moveTo>
                      <a:pt x="0" y="0"/>
                    </a:moveTo>
                    <a:lnTo>
                      <a:pt x="180975" y="6350"/>
                    </a:lnTo>
                    <a:lnTo>
                      <a:pt x="225425" y="260350"/>
                    </a:lnTo>
                    <a:lnTo>
                      <a:pt x="149225" y="323850"/>
                    </a:lnTo>
                    <a:lnTo>
                      <a:pt x="15875" y="3365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9" name="フリーフォーム 501">
                <a:extLst>
                  <a:ext uri="{FF2B5EF4-FFF2-40B4-BE49-F238E27FC236}">
                    <a16:creationId xmlns:a16="http://schemas.microsoft.com/office/drawing/2014/main" id="{F8B65737-5452-4425-B1B7-C73F2CB90628}"/>
                  </a:ext>
                </a:extLst>
              </p:cNvPr>
              <p:cNvSpPr/>
              <p:nvPr/>
            </p:nvSpPr>
            <p:spPr>
              <a:xfrm>
                <a:off x="2397628" y="3308114"/>
                <a:ext cx="56071" cy="68086"/>
              </a:xfrm>
              <a:custGeom>
                <a:avLst/>
                <a:gdLst>
                  <a:gd name="connsiteX0" fmla="*/ 0 w 88900"/>
                  <a:gd name="connsiteY0" fmla="*/ 107950 h 107950"/>
                  <a:gd name="connsiteX1" fmla="*/ 88900 w 88900"/>
                  <a:gd name="connsiteY1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0" h="107950">
                    <a:moveTo>
                      <a:pt x="0" y="107950"/>
                    </a:moveTo>
                    <a:lnTo>
                      <a:pt x="8890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0" name="フリーフォーム 502">
                <a:extLst>
                  <a:ext uri="{FF2B5EF4-FFF2-40B4-BE49-F238E27FC236}">
                    <a16:creationId xmlns:a16="http://schemas.microsoft.com/office/drawing/2014/main" id="{DECD588E-82E8-4211-AC7D-C962971E300C}"/>
                  </a:ext>
                </a:extLst>
              </p:cNvPr>
              <p:cNvSpPr/>
              <p:nvPr/>
            </p:nvSpPr>
            <p:spPr>
              <a:xfrm>
                <a:off x="2381608" y="3576454"/>
                <a:ext cx="48061" cy="40051"/>
              </a:xfrm>
              <a:custGeom>
                <a:avLst/>
                <a:gdLst>
                  <a:gd name="connsiteX0" fmla="*/ 0 w 76200"/>
                  <a:gd name="connsiteY0" fmla="*/ 0 h 63500"/>
                  <a:gd name="connsiteX1" fmla="*/ 76200 w 76200"/>
                  <a:gd name="connsiteY1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63500">
                    <a:moveTo>
                      <a:pt x="0" y="0"/>
                    </a:moveTo>
                    <a:lnTo>
                      <a:pt x="76200" y="635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1" name="フリーフォーム 503">
                <a:extLst>
                  <a:ext uri="{FF2B5EF4-FFF2-40B4-BE49-F238E27FC236}">
                    <a16:creationId xmlns:a16="http://schemas.microsoft.com/office/drawing/2014/main" id="{43DCEC6D-FBC6-4ABC-AA38-C852E2D6F880}"/>
                  </a:ext>
                </a:extLst>
              </p:cNvPr>
              <p:cNvSpPr/>
              <p:nvPr/>
            </p:nvSpPr>
            <p:spPr>
              <a:xfrm>
                <a:off x="2425664" y="3536403"/>
                <a:ext cx="96122" cy="80101"/>
              </a:xfrm>
              <a:custGeom>
                <a:avLst/>
                <a:gdLst>
                  <a:gd name="connsiteX0" fmla="*/ 0 w 152400"/>
                  <a:gd name="connsiteY0" fmla="*/ 0 h 127000"/>
                  <a:gd name="connsiteX1" fmla="*/ 98425 w 152400"/>
                  <a:gd name="connsiteY1" fmla="*/ 0 h 127000"/>
                  <a:gd name="connsiteX2" fmla="*/ 152400 w 152400"/>
                  <a:gd name="connsiteY2" fmla="*/ 79375 h 127000"/>
                  <a:gd name="connsiteX3" fmla="*/ 117475 w 152400"/>
                  <a:gd name="connsiteY3" fmla="*/ 123825 h 127000"/>
                  <a:gd name="connsiteX4" fmla="*/ 12700 w 152400"/>
                  <a:gd name="connsiteY4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27000">
                    <a:moveTo>
                      <a:pt x="0" y="0"/>
                    </a:moveTo>
                    <a:lnTo>
                      <a:pt x="98425" y="0"/>
                    </a:lnTo>
                    <a:lnTo>
                      <a:pt x="152400" y="79375"/>
                    </a:lnTo>
                    <a:lnTo>
                      <a:pt x="117475" y="123825"/>
                    </a:lnTo>
                    <a:lnTo>
                      <a:pt x="12700" y="1270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2" name="フリーフォーム 504">
                <a:extLst>
                  <a:ext uri="{FF2B5EF4-FFF2-40B4-BE49-F238E27FC236}">
                    <a16:creationId xmlns:a16="http://schemas.microsoft.com/office/drawing/2014/main" id="{4D1B2CA1-2D48-4048-98F4-7A46EBB413D2}"/>
                  </a:ext>
                </a:extLst>
              </p:cNvPr>
              <p:cNvSpPr/>
              <p:nvPr/>
            </p:nvSpPr>
            <p:spPr>
              <a:xfrm>
                <a:off x="2453699" y="3308114"/>
                <a:ext cx="100127" cy="232294"/>
              </a:xfrm>
              <a:custGeom>
                <a:avLst/>
                <a:gdLst>
                  <a:gd name="connsiteX0" fmla="*/ 57150 w 158750"/>
                  <a:gd name="connsiteY0" fmla="*/ 368300 h 368300"/>
                  <a:gd name="connsiteX1" fmla="*/ 158750 w 158750"/>
                  <a:gd name="connsiteY1" fmla="*/ 180975 h 368300"/>
                  <a:gd name="connsiteX2" fmla="*/ 123825 w 158750"/>
                  <a:gd name="connsiteY2" fmla="*/ 47625 h 368300"/>
                  <a:gd name="connsiteX3" fmla="*/ 0 w 158750"/>
                  <a:gd name="connsiteY3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50" h="368300">
                    <a:moveTo>
                      <a:pt x="57150" y="368300"/>
                    </a:moveTo>
                    <a:lnTo>
                      <a:pt x="158750" y="180975"/>
                    </a:lnTo>
                    <a:lnTo>
                      <a:pt x="123825" y="47625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3" name="フリーフォーム 505">
                <a:extLst>
                  <a:ext uri="{FF2B5EF4-FFF2-40B4-BE49-F238E27FC236}">
                    <a16:creationId xmlns:a16="http://schemas.microsoft.com/office/drawing/2014/main" id="{DA7517A4-4857-4488-AA42-9F0E1760CE06}"/>
                  </a:ext>
                </a:extLst>
              </p:cNvPr>
              <p:cNvSpPr/>
              <p:nvPr/>
            </p:nvSpPr>
            <p:spPr>
              <a:xfrm>
                <a:off x="2535803" y="3304109"/>
                <a:ext cx="38048" cy="30038"/>
              </a:xfrm>
              <a:custGeom>
                <a:avLst/>
                <a:gdLst>
                  <a:gd name="connsiteX0" fmla="*/ 0 w 60325"/>
                  <a:gd name="connsiteY0" fmla="*/ 47625 h 47625"/>
                  <a:gd name="connsiteX1" fmla="*/ 60325 w 60325"/>
                  <a:gd name="connsiteY1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325" h="47625">
                    <a:moveTo>
                      <a:pt x="0" y="47625"/>
                    </a:moveTo>
                    <a:lnTo>
                      <a:pt x="603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4" name="フリーフォーム 506">
                <a:extLst>
                  <a:ext uri="{FF2B5EF4-FFF2-40B4-BE49-F238E27FC236}">
                    <a16:creationId xmlns:a16="http://schemas.microsoft.com/office/drawing/2014/main" id="{55B26C9F-6096-4019-926C-FB7F9A7F4072}"/>
                  </a:ext>
                </a:extLst>
              </p:cNvPr>
              <p:cNvSpPr/>
              <p:nvPr/>
            </p:nvSpPr>
            <p:spPr>
              <a:xfrm>
                <a:off x="2553826" y="3308114"/>
                <a:ext cx="156198" cy="134170"/>
              </a:xfrm>
              <a:custGeom>
                <a:avLst/>
                <a:gdLst>
                  <a:gd name="connsiteX0" fmla="*/ 0 w 247650"/>
                  <a:gd name="connsiteY0" fmla="*/ 177800 h 212725"/>
                  <a:gd name="connsiteX1" fmla="*/ 155575 w 247650"/>
                  <a:gd name="connsiteY1" fmla="*/ 212725 h 212725"/>
                  <a:gd name="connsiteX2" fmla="*/ 247650 w 247650"/>
                  <a:gd name="connsiteY2" fmla="*/ 127000 h 212725"/>
                  <a:gd name="connsiteX3" fmla="*/ 215900 w 247650"/>
                  <a:gd name="connsiteY3" fmla="*/ 0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212725">
                    <a:moveTo>
                      <a:pt x="0" y="177800"/>
                    </a:moveTo>
                    <a:lnTo>
                      <a:pt x="155575" y="212725"/>
                    </a:lnTo>
                    <a:lnTo>
                      <a:pt x="247650" y="127000"/>
                    </a:lnTo>
                    <a:lnTo>
                      <a:pt x="21590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5" name="フリーフォーム 507">
                <a:extLst>
                  <a:ext uri="{FF2B5EF4-FFF2-40B4-BE49-F238E27FC236}">
                    <a16:creationId xmlns:a16="http://schemas.microsoft.com/office/drawing/2014/main" id="{19040042-C0BB-45F1-A427-B3C82A68ACE0}"/>
                  </a:ext>
                </a:extLst>
              </p:cNvPr>
              <p:cNvSpPr/>
              <p:nvPr/>
            </p:nvSpPr>
            <p:spPr>
              <a:xfrm>
                <a:off x="2521786" y="3440281"/>
                <a:ext cx="174221" cy="172218"/>
              </a:xfrm>
              <a:custGeom>
                <a:avLst/>
                <a:gdLst>
                  <a:gd name="connsiteX0" fmla="*/ 209550 w 276225"/>
                  <a:gd name="connsiteY0" fmla="*/ 0 h 273050"/>
                  <a:gd name="connsiteX1" fmla="*/ 276225 w 276225"/>
                  <a:gd name="connsiteY1" fmla="*/ 180975 h 273050"/>
                  <a:gd name="connsiteX2" fmla="*/ 155575 w 276225"/>
                  <a:gd name="connsiteY2" fmla="*/ 273050 h 273050"/>
                  <a:gd name="connsiteX3" fmla="*/ 0 w 276225"/>
                  <a:gd name="connsiteY3" fmla="*/ 2349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73050">
                    <a:moveTo>
                      <a:pt x="209550" y="0"/>
                    </a:moveTo>
                    <a:lnTo>
                      <a:pt x="276225" y="180975"/>
                    </a:lnTo>
                    <a:lnTo>
                      <a:pt x="155575" y="273050"/>
                    </a:lnTo>
                    <a:lnTo>
                      <a:pt x="0" y="2349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6" name="フリーフォーム 508">
                <a:extLst>
                  <a:ext uri="{FF2B5EF4-FFF2-40B4-BE49-F238E27FC236}">
                    <a16:creationId xmlns:a16="http://schemas.microsoft.com/office/drawing/2014/main" id="{3CE5447E-2F64-492A-A7C8-8F5D5B5BB4AD}"/>
                  </a:ext>
                </a:extLst>
              </p:cNvPr>
              <p:cNvSpPr/>
              <p:nvPr/>
            </p:nvSpPr>
            <p:spPr>
              <a:xfrm>
                <a:off x="2694004" y="3392220"/>
                <a:ext cx="166211" cy="184233"/>
              </a:xfrm>
              <a:custGeom>
                <a:avLst/>
                <a:gdLst>
                  <a:gd name="connsiteX0" fmla="*/ 28575 w 263525"/>
                  <a:gd name="connsiteY0" fmla="*/ 0 h 292100"/>
                  <a:gd name="connsiteX1" fmla="*/ 196850 w 263525"/>
                  <a:gd name="connsiteY1" fmla="*/ 22225 h 292100"/>
                  <a:gd name="connsiteX2" fmla="*/ 263525 w 263525"/>
                  <a:gd name="connsiteY2" fmla="*/ 155575 h 292100"/>
                  <a:gd name="connsiteX3" fmla="*/ 158750 w 263525"/>
                  <a:gd name="connsiteY3" fmla="*/ 292100 h 292100"/>
                  <a:gd name="connsiteX4" fmla="*/ 0 w 263525"/>
                  <a:gd name="connsiteY4" fmla="*/ 2667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25" h="292100">
                    <a:moveTo>
                      <a:pt x="28575" y="0"/>
                    </a:moveTo>
                    <a:lnTo>
                      <a:pt x="196850" y="22225"/>
                    </a:lnTo>
                    <a:lnTo>
                      <a:pt x="263525" y="155575"/>
                    </a:lnTo>
                    <a:lnTo>
                      <a:pt x="158750" y="292100"/>
                    </a:lnTo>
                    <a:lnTo>
                      <a:pt x="0" y="2667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7" name="フリーフォーム 509">
                <a:extLst>
                  <a:ext uri="{FF2B5EF4-FFF2-40B4-BE49-F238E27FC236}">
                    <a16:creationId xmlns:a16="http://schemas.microsoft.com/office/drawing/2014/main" id="{8F230E46-DFCF-4547-8262-D74587E10DFC}"/>
                  </a:ext>
                </a:extLst>
              </p:cNvPr>
              <p:cNvSpPr/>
              <p:nvPr/>
            </p:nvSpPr>
            <p:spPr>
              <a:xfrm>
                <a:off x="2820164" y="3306111"/>
                <a:ext cx="76096" cy="98124"/>
              </a:xfrm>
              <a:custGeom>
                <a:avLst/>
                <a:gdLst>
                  <a:gd name="connsiteX0" fmla="*/ 0 w 120650"/>
                  <a:gd name="connsiteY0" fmla="*/ 155575 h 155575"/>
                  <a:gd name="connsiteX1" fmla="*/ 120650 w 120650"/>
                  <a:gd name="connsiteY1" fmla="*/ 53975 h 155575"/>
                  <a:gd name="connsiteX2" fmla="*/ 98425 w 120650"/>
                  <a:gd name="connsiteY2" fmla="*/ 0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650" h="155575">
                    <a:moveTo>
                      <a:pt x="0" y="155575"/>
                    </a:moveTo>
                    <a:lnTo>
                      <a:pt x="120650" y="53975"/>
                    </a:lnTo>
                    <a:lnTo>
                      <a:pt x="984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8" name="フリーフォーム 510">
                <a:extLst>
                  <a:ext uri="{FF2B5EF4-FFF2-40B4-BE49-F238E27FC236}">
                    <a16:creationId xmlns:a16="http://schemas.microsoft.com/office/drawing/2014/main" id="{9BDE93FD-6948-45E6-ABC2-8EF9475D4F8E}"/>
                  </a:ext>
                </a:extLst>
              </p:cNvPr>
              <p:cNvSpPr/>
              <p:nvPr/>
            </p:nvSpPr>
            <p:spPr>
              <a:xfrm>
                <a:off x="2860214" y="3344160"/>
                <a:ext cx="136172" cy="166211"/>
              </a:xfrm>
              <a:custGeom>
                <a:avLst/>
                <a:gdLst>
                  <a:gd name="connsiteX0" fmla="*/ 63500 w 215900"/>
                  <a:gd name="connsiteY0" fmla="*/ 0 h 263525"/>
                  <a:gd name="connsiteX1" fmla="*/ 215900 w 215900"/>
                  <a:gd name="connsiteY1" fmla="*/ 63500 h 263525"/>
                  <a:gd name="connsiteX2" fmla="*/ 203200 w 215900"/>
                  <a:gd name="connsiteY2" fmla="*/ 209550 h 263525"/>
                  <a:gd name="connsiteX3" fmla="*/ 117475 w 215900"/>
                  <a:gd name="connsiteY3" fmla="*/ 263525 h 263525"/>
                  <a:gd name="connsiteX4" fmla="*/ 0 w 215900"/>
                  <a:gd name="connsiteY4" fmla="*/ 23177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263525">
                    <a:moveTo>
                      <a:pt x="63500" y="0"/>
                    </a:moveTo>
                    <a:lnTo>
                      <a:pt x="215900" y="63500"/>
                    </a:lnTo>
                    <a:lnTo>
                      <a:pt x="203200" y="209550"/>
                    </a:lnTo>
                    <a:lnTo>
                      <a:pt x="117475" y="263525"/>
                    </a:lnTo>
                    <a:lnTo>
                      <a:pt x="0" y="2317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9" name="フリーフォーム 511">
                <a:extLst>
                  <a:ext uri="{FF2B5EF4-FFF2-40B4-BE49-F238E27FC236}">
                    <a16:creationId xmlns:a16="http://schemas.microsoft.com/office/drawing/2014/main" id="{804C4C72-2F74-4B80-B92A-B725B248A6B4}"/>
                  </a:ext>
                </a:extLst>
              </p:cNvPr>
              <p:cNvSpPr/>
              <p:nvPr/>
            </p:nvSpPr>
            <p:spPr>
              <a:xfrm>
                <a:off x="2798136" y="3510370"/>
                <a:ext cx="146185" cy="174221"/>
              </a:xfrm>
              <a:custGeom>
                <a:avLst/>
                <a:gdLst>
                  <a:gd name="connsiteX0" fmla="*/ 0 w 231775"/>
                  <a:gd name="connsiteY0" fmla="*/ 101600 h 276225"/>
                  <a:gd name="connsiteX1" fmla="*/ 19050 w 231775"/>
                  <a:gd name="connsiteY1" fmla="*/ 276225 h 276225"/>
                  <a:gd name="connsiteX2" fmla="*/ 171450 w 231775"/>
                  <a:gd name="connsiteY2" fmla="*/ 273050 h 276225"/>
                  <a:gd name="connsiteX3" fmla="*/ 231775 w 231775"/>
                  <a:gd name="connsiteY3" fmla="*/ 146050 h 276225"/>
                  <a:gd name="connsiteX4" fmla="*/ 212725 w 231775"/>
                  <a:gd name="connsiteY4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775" h="276225">
                    <a:moveTo>
                      <a:pt x="0" y="101600"/>
                    </a:moveTo>
                    <a:lnTo>
                      <a:pt x="19050" y="276225"/>
                    </a:lnTo>
                    <a:lnTo>
                      <a:pt x="171450" y="273050"/>
                    </a:lnTo>
                    <a:lnTo>
                      <a:pt x="231775" y="146050"/>
                    </a:lnTo>
                    <a:lnTo>
                      <a:pt x="2127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0" name="フリーフォーム 512">
                <a:extLst>
                  <a:ext uri="{FF2B5EF4-FFF2-40B4-BE49-F238E27FC236}">
                    <a16:creationId xmlns:a16="http://schemas.microsoft.com/office/drawing/2014/main" id="{37A75194-AB84-48DD-ACE3-B200BC9F829E}"/>
                  </a:ext>
                </a:extLst>
              </p:cNvPr>
              <p:cNvSpPr/>
              <p:nvPr/>
            </p:nvSpPr>
            <p:spPr>
              <a:xfrm>
                <a:off x="2623915" y="3610497"/>
                <a:ext cx="38048" cy="74094"/>
              </a:xfrm>
              <a:custGeom>
                <a:avLst/>
                <a:gdLst>
                  <a:gd name="connsiteX0" fmla="*/ 0 w 60325"/>
                  <a:gd name="connsiteY0" fmla="*/ 0 h 117475"/>
                  <a:gd name="connsiteX1" fmla="*/ 60325 w 60325"/>
                  <a:gd name="connsiteY1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325" h="117475">
                    <a:moveTo>
                      <a:pt x="0" y="0"/>
                    </a:moveTo>
                    <a:lnTo>
                      <a:pt x="60325" y="1174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1" name="フリーフォーム 513">
                <a:extLst>
                  <a:ext uri="{FF2B5EF4-FFF2-40B4-BE49-F238E27FC236}">
                    <a16:creationId xmlns:a16="http://schemas.microsoft.com/office/drawing/2014/main" id="{2383EB9E-77DD-4FFF-A64A-7DB1CCC8A714}"/>
                  </a:ext>
                </a:extLst>
              </p:cNvPr>
              <p:cNvSpPr/>
              <p:nvPr/>
            </p:nvSpPr>
            <p:spPr>
              <a:xfrm>
                <a:off x="3002394" y="3310116"/>
                <a:ext cx="90114" cy="72091"/>
              </a:xfrm>
              <a:custGeom>
                <a:avLst/>
                <a:gdLst>
                  <a:gd name="connsiteX0" fmla="*/ 0 w 142875"/>
                  <a:gd name="connsiteY0" fmla="*/ 114300 h 114300"/>
                  <a:gd name="connsiteX1" fmla="*/ 127000 w 142875"/>
                  <a:gd name="connsiteY1" fmla="*/ 41275 h 114300"/>
                  <a:gd name="connsiteX2" fmla="*/ 142875 w 142875"/>
                  <a:gd name="connsiteY2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5" h="114300">
                    <a:moveTo>
                      <a:pt x="0" y="114300"/>
                    </a:moveTo>
                    <a:lnTo>
                      <a:pt x="127000" y="41275"/>
                    </a:lnTo>
                    <a:lnTo>
                      <a:pt x="14287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2" name="フリーフォーム 514">
                <a:extLst>
                  <a:ext uri="{FF2B5EF4-FFF2-40B4-BE49-F238E27FC236}">
                    <a16:creationId xmlns:a16="http://schemas.microsoft.com/office/drawing/2014/main" id="{CCF1E44F-A78F-4836-8677-0B1AEF68B103}"/>
                  </a:ext>
                </a:extLst>
              </p:cNvPr>
              <p:cNvSpPr/>
              <p:nvPr/>
            </p:nvSpPr>
            <p:spPr>
              <a:xfrm>
                <a:off x="2996387" y="3338152"/>
                <a:ext cx="172218" cy="158200"/>
              </a:xfrm>
              <a:custGeom>
                <a:avLst/>
                <a:gdLst>
                  <a:gd name="connsiteX0" fmla="*/ 136525 w 273050"/>
                  <a:gd name="connsiteY0" fmla="*/ 0 h 250825"/>
                  <a:gd name="connsiteX1" fmla="*/ 273050 w 273050"/>
                  <a:gd name="connsiteY1" fmla="*/ 98425 h 250825"/>
                  <a:gd name="connsiteX2" fmla="*/ 222250 w 273050"/>
                  <a:gd name="connsiteY2" fmla="*/ 215900 h 250825"/>
                  <a:gd name="connsiteX3" fmla="*/ 111125 w 273050"/>
                  <a:gd name="connsiteY3" fmla="*/ 250825 h 250825"/>
                  <a:gd name="connsiteX4" fmla="*/ 0 w 273050"/>
                  <a:gd name="connsiteY4" fmla="*/ 219075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050" h="250825">
                    <a:moveTo>
                      <a:pt x="136525" y="0"/>
                    </a:moveTo>
                    <a:lnTo>
                      <a:pt x="273050" y="98425"/>
                    </a:lnTo>
                    <a:lnTo>
                      <a:pt x="222250" y="215900"/>
                    </a:lnTo>
                    <a:lnTo>
                      <a:pt x="111125" y="250825"/>
                    </a:lnTo>
                    <a:lnTo>
                      <a:pt x="0" y="2190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3" name="フリーフォーム 515">
                <a:extLst>
                  <a:ext uri="{FF2B5EF4-FFF2-40B4-BE49-F238E27FC236}">
                    <a16:creationId xmlns:a16="http://schemas.microsoft.com/office/drawing/2014/main" id="{6F7E72B6-3572-4158-BCD0-C91F1904B297}"/>
                  </a:ext>
                </a:extLst>
              </p:cNvPr>
              <p:cNvSpPr/>
              <p:nvPr/>
            </p:nvSpPr>
            <p:spPr>
              <a:xfrm>
                <a:off x="3172610" y="3308114"/>
                <a:ext cx="106134" cy="90114"/>
              </a:xfrm>
              <a:custGeom>
                <a:avLst/>
                <a:gdLst>
                  <a:gd name="connsiteX0" fmla="*/ 0 w 168275"/>
                  <a:gd name="connsiteY0" fmla="*/ 142875 h 142875"/>
                  <a:gd name="connsiteX1" fmla="*/ 168275 w 168275"/>
                  <a:gd name="connsiteY1" fmla="*/ 69850 h 142875"/>
                  <a:gd name="connsiteX2" fmla="*/ 136525 w 168275"/>
                  <a:gd name="connsiteY2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275" h="142875">
                    <a:moveTo>
                      <a:pt x="0" y="142875"/>
                    </a:moveTo>
                    <a:lnTo>
                      <a:pt x="168275" y="69850"/>
                    </a:lnTo>
                    <a:lnTo>
                      <a:pt x="1365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4" name="フリーフォーム 516">
                <a:extLst>
                  <a:ext uri="{FF2B5EF4-FFF2-40B4-BE49-F238E27FC236}">
                    <a16:creationId xmlns:a16="http://schemas.microsoft.com/office/drawing/2014/main" id="{85024D84-A7EC-43F0-9072-A3D8FB126EF2}"/>
                  </a:ext>
                </a:extLst>
              </p:cNvPr>
              <p:cNvSpPr/>
              <p:nvPr/>
            </p:nvSpPr>
            <p:spPr>
              <a:xfrm>
                <a:off x="3280747" y="3354172"/>
                <a:ext cx="68086" cy="162205"/>
              </a:xfrm>
              <a:custGeom>
                <a:avLst/>
                <a:gdLst>
                  <a:gd name="connsiteX0" fmla="*/ 0 w 107950"/>
                  <a:gd name="connsiteY0" fmla="*/ 0 h 257175"/>
                  <a:gd name="connsiteX1" fmla="*/ 107950 w 107950"/>
                  <a:gd name="connsiteY1" fmla="*/ 152400 h 257175"/>
                  <a:gd name="connsiteX2" fmla="*/ 6350 w 107950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50" h="257175">
                    <a:moveTo>
                      <a:pt x="0" y="0"/>
                    </a:moveTo>
                    <a:lnTo>
                      <a:pt x="107950" y="152400"/>
                    </a:lnTo>
                    <a:lnTo>
                      <a:pt x="6350" y="2571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5" name="フリーフォーム 517">
                <a:extLst>
                  <a:ext uri="{FF2B5EF4-FFF2-40B4-BE49-F238E27FC236}">
                    <a16:creationId xmlns:a16="http://schemas.microsoft.com/office/drawing/2014/main" id="{98A14C72-2AF4-4798-A34C-82E2DE064C76}"/>
                  </a:ext>
                </a:extLst>
              </p:cNvPr>
              <p:cNvSpPr/>
              <p:nvPr/>
            </p:nvSpPr>
            <p:spPr>
              <a:xfrm>
                <a:off x="3352838" y="3452297"/>
                <a:ext cx="32041" cy="12015"/>
              </a:xfrm>
              <a:custGeom>
                <a:avLst/>
                <a:gdLst>
                  <a:gd name="connsiteX0" fmla="*/ 0 w 50800"/>
                  <a:gd name="connsiteY0" fmla="*/ 0 h 19050"/>
                  <a:gd name="connsiteX1" fmla="*/ 50800 w 50800"/>
                  <a:gd name="connsiteY1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9050">
                    <a:moveTo>
                      <a:pt x="0" y="0"/>
                    </a:moveTo>
                    <a:lnTo>
                      <a:pt x="50800" y="190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6" name="フリーフォーム 518">
                <a:extLst>
                  <a:ext uri="{FF2B5EF4-FFF2-40B4-BE49-F238E27FC236}">
                    <a16:creationId xmlns:a16="http://schemas.microsoft.com/office/drawing/2014/main" id="{428654E0-81F6-41F6-A110-E9C499460E9C}"/>
                  </a:ext>
                </a:extLst>
              </p:cNvPr>
              <p:cNvSpPr/>
              <p:nvPr/>
            </p:nvSpPr>
            <p:spPr>
              <a:xfrm>
                <a:off x="3284752" y="3514375"/>
                <a:ext cx="96122" cy="142180"/>
              </a:xfrm>
              <a:custGeom>
                <a:avLst/>
                <a:gdLst>
                  <a:gd name="connsiteX0" fmla="*/ 3175 w 152400"/>
                  <a:gd name="connsiteY0" fmla="*/ 0 h 225425"/>
                  <a:gd name="connsiteX1" fmla="*/ 0 w 152400"/>
                  <a:gd name="connsiteY1" fmla="*/ 152400 h 225425"/>
                  <a:gd name="connsiteX2" fmla="*/ 114300 w 152400"/>
                  <a:gd name="connsiteY2" fmla="*/ 225425 h 225425"/>
                  <a:gd name="connsiteX3" fmla="*/ 152400 w 152400"/>
                  <a:gd name="connsiteY3" fmla="*/ 18415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5425">
                    <a:moveTo>
                      <a:pt x="3175" y="0"/>
                    </a:moveTo>
                    <a:cubicBezTo>
                      <a:pt x="2117" y="50800"/>
                      <a:pt x="1058" y="101600"/>
                      <a:pt x="0" y="152400"/>
                    </a:cubicBezTo>
                    <a:lnTo>
                      <a:pt x="114300" y="225425"/>
                    </a:lnTo>
                    <a:lnTo>
                      <a:pt x="152400" y="1841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7" name="フリーフォーム 519">
                <a:extLst>
                  <a:ext uri="{FF2B5EF4-FFF2-40B4-BE49-F238E27FC236}">
                    <a16:creationId xmlns:a16="http://schemas.microsoft.com/office/drawing/2014/main" id="{A3D0DD45-F728-4C39-98BA-D8F6C66F0931}"/>
                  </a:ext>
                </a:extLst>
              </p:cNvPr>
              <p:cNvSpPr/>
              <p:nvPr/>
            </p:nvSpPr>
            <p:spPr>
              <a:xfrm>
                <a:off x="3352838" y="3650548"/>
                <a:ext cx="8010" cy="42053"/>
              </a:xfrm>
              <a:custGeom>
                <a:avLst/>
                <a:gdLst>
                  <a:gd name="connsiteX0" fmla="*/ 12700 w 12700"/>
                  <a:gd name="connsiteY0" fmla="*/ 0 h 66675"/>
                  <a:gd name="connsiteX1" fmla="*/ 0 w 12700"/>
                  <a:gd name="connsiteY1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6675">
                    <a:moveTo>
                      <a:pt x="12700" y="0"/>
                    </a:moveTo>
                    <a:lnTo>
                      <a:pt x="0" y="666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8" name="フリーフォーム 520">
                <a:extLst>
                  <a:ext uri="{FF2B5EF4-FFF2-40B4-BE49-F238E27FC236}">
                    <a16:creationId xmlns:a16="http://schemas.microsoft.com/office/drawing/2014/main" id="{8385BF65-54ED-42BE-BC0C-952F96376F07}"/>
                  </a:ext>
                </a:extLst>
              </p:cNvPr>
              <p:cNvSpPr/>
              <p:nvPr/>
            </p:nvSpPr>
            <p:spPr>
              <a:xfrm>
                <a:off x="1682222" y="3823767"/>
                <a:ext cx="229792" cy="187738"/>
              </a:xfrm>
              <a:custGeom>
                <a:avLst/>
                <a:gdLst>
                  <a:gd name="connsiteX0" fmla="*/ 0 w 364332"/>
                  <a:gd name="connsiteY0" fmla="*/ 202406 h 297656"/>
                  <a:gd name="connsiteX1" fmla="*/ 169069 w 364332"/>
                  <a:gd name="connsiteY1" fmla="*/ 297656 h 297656"/>
                  <a:gd name="connsiteX2" fmla="*/ 364332 w 364332"/>
                  <a:gd name="connsiteY2" fmla="*/ 145256 h 297656"/>
                  <a:gd name="connsiteX3" fmla="*/ 264319 w 364332"/>
                  <a:gd name="connsiteY3" fmla="*/ 0 h 29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332" h="297656">
                    <a:moveTo>
                      <a:pt x="0" y="202406"/>
                    </a:moveTo>
                    <a:lnTo>
                      <a:pt x="169069" y="297656"/>
                    </a:lnTo>
                    <a:lnTo>
                      <a:pt x="364332" y="145256"/>
                    </a:lnTo>
                    <a:lnTo>
                      <a:pt x="26431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9" name="フリーフォーム 521">
                <a:extLst>
                  <a:ext uri="{FF2B5EF4-FFF2-40B4-BE49-F238E27FC236}">
                    <a16:creationId xmlns:a16="http://schemas.microsoft.com/office/drawing/2014/main" id="{069783C3-5FB9-4C09-B557-788F83B41289}"/>
                  </a:ext>
                </a:extLst>
              </p:cNvPr>
              <p:cNvSpPr/>
              <p:nvPr/>
            </p:nvSpPr>
            <p:spPr>
              <a:xfrm>
                <a:off x="1785854" y="4008501"/>
                <a:ext cx="3003" cy="114145"/>
              </a:xfrm>
              <a:custGeom>
                <a:avLst/>
                <a:gdLst>
                  <a:gd name="connsiteX0" fmla="*/ 0 w 4762"/>
                  <a:gd name="connsiteY0" fmla="*/ 0 h 180975"/>
                  <a:gd name="connsiteX1" fmla="*/ 4762 w 4762"/>
                  <a:gd name="connsiteY1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" h="180975">
                    <a:moveTo>
                      <a:pt x="0" y="0"/>
                    </a:moveTo>
                    <a:lnTo>
                      <a:pt x="4762" y="1809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0" name="フリーフォーム 522">
                <a:extLst>
                  <a:ext uri="{FF2B5EF4-FFF2-40B4-BE49-F238E27FC236}">
                    <a16:creationId xmlns:a16="http://schemas.microsoft.com/office/drawing/2014/main" id="{9A0CDD38-CB10-4291-8D43-6E78FE337613}"/>
                  </a:ext>
                </a:extLst>
              </p:cNvPr>
              <p:cNvSpPr/>
              <p:nvPr/>
            </p:nvSpPr>
            <p:spPr>
              <a:xfrm>
                <a:off x="1912014" y="3784718"/>
                <a:ext cx="136673" cy="132167"/>
              </a:xfrm>
              <a:custGeom>
                <a:avLst/>
                <a:gdLst>
                  <a:gd name="connsiteX0" fmla="*/ 0 w 216693"/>
                  <a:gd name="connsiteY0" fmla="*/ 209550 h 209550"/>
                  <a:gd name="connsiteX1" fmla="*/ 159543 w 216693"/>
                  <a:gd name="connsiteY1" fmla="*/ 202406 h 209550"/>
                  <a:gd name="connsiteX2" fmla="*/ 216693 w 216693"/>
                  <a:gd name="connsiteY2" fmla="*/ 85725 h 209550"/>
                  <a:gd name="connsiteX3" fmla="*/ 159543 w 216693"/>
                  <a:gd name="connsiteY3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693" h="209550">
                    <a:moveTo>
                      <a:pt x="0" y="209550"/>
                    </a:moveTo>
                    <a:lnTo>
                      <a:pt x="159543" y="202406"/>
                    </a:lnTo>
                    <a:lnTo>
                      <a:pt x="216693" y="85725"/>
                    </a:lnTo>
                    <a:lnTo>
                      <a:pt x="159543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1" name="フリーフォーム 523">
                <a:extLst>
                  <a:ext uri="{FF2B5EF4-FFF2-40B4-BE49-F238E27FC236}">
                    <a16:creationId xmlns:a16="http://schemas.microsoft.com/office/drawing/2014/main" id="{6D77EEF7-34D9-4027-948D-66924F68DC8B}"/>
                  </a:ext>
                </a:extLst>
              </p:cNvPr>
              <p:cNvSpPr/>
              <p:nvPr/>
            </p:nvSpPr>
            <p:spPr>
              <a:xfrm>
                <a:off x="2008135" y="3915383"/>
                <a:ext cx="78099" cy="205760"/>
              </a:xfrm>
              <a:custGeom>
                <a:avLst/>
                <a:gdLst>
                  <a:gd name="connsiteX0" fmla="*/ 0 w 123825"/>
                  <a:gd name="connsiteY0" fmla="*/ 0 h 326231"/>
                  <a:gd name="connsiteX1" fmla="*/ 123825 w 123825"/>
                  <a:gd name="connsiteY1" fmla="*/ 214312 h 326231"/>
                  <a:gd name="connsiteX2" fmla="*/ 30956 w 123825"/>
                  <a:gd name="connsiteY2" fmla="*/ 326231 h 32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326231">
                    <a:moveTo>
                      <a:pt x="0" y="0"/>
                    </a:moveTo>
                    <a:lnTo>
                      <a:pt x="123825" y="214312"/>
                    </a:lnTo>
                    <a:lnTo>
                      <a:pt x="30956" y="326231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2" name="フリーフォーム 524">
                <a:extLst>
                  <a:ext uri="{FF2B5EF4-FFF2-40B4-BE49-F238E27FC236}">
                    <a16:creationId xmlns:a16="http://schemas.microsoft.com/office/drawing/2014/main" id="{1ACAD58F-388C-4F0E-AB84-FFACA9EF8233}"/>
                  </a:ext>
                </a:extLst>
              </p:cNvPr>
              <p:cNvSpPr/>
              <p:nvPr/>
            </p:nvSpPr>
            <p:spPr>
              <a:xfrm>
                <a:off x="2053192" y="3783216"/>
                <a:ext cx="244810" cy="264335"/>
              </a:xfrm>
              <a:custGeom>
                <a:avLst/>
                <a:gdLst>
                  <a:gd name="connsiteX0" fmla="*/ 0 w 388144"/>
                  <a:gd name="connsiteY0" fmla="*/ 88106 h 419100"/>
                  <a:gd name="connsiteX1" fmla="*/ 128588 w 388144"/>
                  <a:gd name="connsiteY1" fmla="*/ 0 h 419100"/>
                  <a:gd name="connsiteX2" fmla="*/ 271463 w 388144"/>
                  <a:gd name="connsiteY2" fmla="*/ 2381 h 419100"/>
                  <a:gd name="connsiteX3" fmla="*/ 388144 w 388144"/>
                  <a:gd name="connsiteY3" fmla="*/ 200025 h 419100"/>
                  <a:gd name="connsiteX4" fmla="*/ 266700 w 388144"/>
                  <a:gd name="connsiteY4" fmla="*/ 414337 h 419100"/>
                  <a:gd name="connsiteX5" fmla="*/ 57150 w 388144"/>
                  <a:gd name="connsiteY5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144" h="419100">
                    <a:moveTo>
                      <a:pt x="0" y="88106"/>
                    </a:moveTo>
                    <a:lnTo>
                      <a:pt x="128588" y="0"/>
                    </a:lnTo>
                    <a:lnTo>
                      <a:pt x="271463" y="2381"/>
                    </a:lnTo>
                    <a:lnTo>
                      <a:pt x="388144" y="200025"/>
                    </a:lnTo>
                    <a:lnTo>
                      <a:pt x="266700" y="414337"/>
                    </a:lnTo>
                    <a:lnTo>
                      <a:pt x="57150" y="4191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3" name="フリーフォーム 525">
                <a:extLst>
                  <a:ext uri="{FF2B5EF4-FFF2-40B4-BE49-F238E27FC236}">
                    <a16:creationId xmlns:a16="http://schemas.microsoft.com/office/drawing/2014/main" id="{CFC2F7B2-8929-40D2-8860-1E641F156F32}"/>
                  </a:ext>
                </a:extLst>
              </p:cNvPr>
              <p:cNvSpPr/>
              <p:nvPr/>
            </p:nvSpPr>
            <p:spPr>
              <a:xfrm>
                <a:off x="2222907" y="4043045"/>
                <a:ext cx="48061" cy="79601"/>
              </a:xfrm>
              <a:custGeom>
                <a:avLst/>
                <a:gdLst>
                  <a:gd name="connsiteX0" fmla="*/ 0 w 76200"/>
                  <a:gd name="connsiteY0" fmla="*/ 0 h 126206"/>
                  <a:gd name="connsiteX1" fmla="*/ 76200 w 76200"/>
                  <a:gd name="connsiteY1" fmla="*/ 126206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126206">
                    <a:moveTo>
                      <a:pt x="0" y="0"/>
                    </a:moveTo>
                    <a:lnTo>
                      <a:pt x="76200" y="126206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4" name="フリーフォーム 526">
                <a:extLst>
                  <a:ext uri="{FF2B5EF4-FFF2-40B4-BE49-F238E27FC236}">
                    <a16:creationId xmlns:a16="http://schemas.microsoft.com/office/drawing/2014/main" id="{1A9C2A55-E1D6-43BB-9ADC-34AFB09227B6}"/>
                  </a:ext>
                </a:extLst>
              </p:cNvPr>
              <p:cNvSpPr/>
              <p:nvPr/>
            </p:nvSpPr>
            <p:spPr>
              <a:xfrm>
                <a:off x="2299504" y="3891353"/>
                <a:ext cx="66084" cy="15019"/>
              </a:xfrm>
              <a:custGeom>
                <a:avLst/>
                <a:gdLst>
                  <a:gd name="connsiteX0" fmla="*/ 0 w 104775"/>
                  <a:gd name="connsiteY0" fmla="*/ 23812 h 23812"/>
                  <a:gd name="connsiteX1" fmla="*/ 104775 w 104775"/>
                  <a:gd name="connsiteY1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775" h="23812">
                    <a:moveTo>
                      <a:pt x="0" y="23812"/>
                    </a:moveTo>
                    <a:lnTo>
                      <a:pt x="10477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5" name="フリーフォーム 527">
                <a:extLst>
                  <a:ext uri="{FF2B5EF4-FFF2-40B4-BE49-F238E27FC236}">
                    <a16:creationId xmlns:a16="http://schemas.microsoft.com/office/drawing/2014/main" id="{906D20F9-2DA1-468A-9071-AC6D2B1C3236}"/>
                  </a:ext>
                </a:extLst>
              </p:cNvPr>
              <p:cNvSpPr/>
              <p:nvPr/>
            </p:nvSpPr>
            <p:spPr>
              <a:xfrm>
                <a:off x="2272470" y="3891353"/>
                <a:ext cx="181730" cy="228289"/>
              </a:xfrm>
              <a:custGeom>
                <a:avLst/>
                <a:gdLst>
                  <a:gd name="connsiteX0" fmla="*/ 157162 w 288131"/>
                  <a:gd name="connsiteY0" fmla="*/ 0 h 361950"/>
                  <a:gd name="connsiteX1" fmla="*/ 269081 w 288131"/>
                  <a:gd name="connsiteY1" fmla="*/ 57150 h 361950"/>
                  <a:gd name="connsiteX2" fmla="*/ 288131 w 288131"/>
                  <a:gd name="connsiteY2" fmla="*/ 195262 h 361950"/>
                  <a:gd name="connsiteX3" fmla="*/ 221456 w 288131"/>
                  <a:gd name="connsiteY3" fmla="*/ 295275 h 361950"/>
                  <a:gd name="connsiteX4" fmla="*/ 0 w 288131"/>
                  <a:gd name="connsiteY4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31" h="361950">
                    <a:moveTo>
                      <a:pt x="157162" y="0"/>
                    </a:moveTo>
                    <a:cubicBezTo>
                      <a:pt x="194468" y="19050"/>
                      <a:pt x="250031" y="34131"/>
                      <a:pt x="269081" y="57150"/>
                    </a:cubicBezTo>
                    <a:lnTo>
                      <a:pt x="288131" y="195262"/>
                    </a:lnTo>
                    <a:lnTo>
                      <a:pt x="221456" y="295275"/>
                    </a:lnTo>
                    <a:lnTo>
                      <a:pt x="0" y="3619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6" name="フリーフォーム 528">
                <a:extLst>
                  <a:ext uri="{FF2B5EF4-FFF2-40B4-BE49-F238E27FC236}">
                    <a16:creationId xmlns:a16="http://schemas.microsoft.com/office/drawing/2014/main" id="{5F31EDC6-79A8-4ED1-A6B7-E042BDB671F1}"/>
                  </a:ext>
                </a:extLst>
              </p:cNvPr>
              <p:cNvSpPr/>
              <p:nvPr/>
            </p:nvSpPr>
            <p:spPr>
              <a:xfrm>
                <a:off x="2443687" y="3895859"/>
                <a:ext cx="136673" cy="115646"/>
              </a:xfrm>
              <a:custGeom>
                <a:avLst/>
                <a:gdLst>
                  <a:gd name="connsiteX0" fmla="*/ 23813 w 216694"/>
                  <a:gd name="connsiteY0" fmla="*/ 183356 h 183356"/>
                  <a:gd name="connsiteX1" fmla="*/ 164306 w 216694"/>
                  <a:gd name="connsiteY1" fmla="*/ 176212 h 183356"/>
                  <a:gd name="connsiteX2" fmla="*/ 216694 w 216694"/>
                  <a:gd name="connsiteY2" fmla="*/ 69056 h 183356"/>
                  <a:gd name="connsiteX3" fmla="*/ 161925 w 216694"/>
                  <a:gd name="connsiteY3" fmla="*/ 0 h 183356"/>
                  <a:gd name="connsiteX4" fmla="*/ 0 w 216694"/>
                  <a:gd name="connsiteY4" fmla="*/ 45243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694" h="183356">
                    <a:moveTo>
                      <a:pt x="23813" y="183356"/>
                    </a:moveTo>
                    <a:lnTo>
                      <a:pt x="164306" y="176212"/>
                    </a:lnTo>
                    <a:lnTo>
                      <a:pt x="216694" y="69056"/>
                    </a:lnTo>
                    <a:lnTo>
                      <a:pt x="161925" y="0"/>
                    </a:lnTo>
                    <a:lnTo>
                      <a:pt x="0" y="4524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7" name="フリーフォーム 529">
                <a:extLst>
                  <a:ext uri="{FF2B5EF4-FFF2-40B4-BE49-F238E27FC236}">
                    <a16:creationId xmlns:a16="http://schemas.microsoft.com/office/drawing/2014/main" id="{F10D359D-EAAE-4C0A-BDE0-01FD25BCCDB3}"/>
                  </a:ext>
                </a:extLst>
              </p:cNvPr>
              <p:cNvSpPr/>
              <p:nvPr/>
            </p:nvSpPr>
            <p:spPr>
              <a:xfrm>
                <a:off x="2541310" y="4008501"/>
                <a:ext cx="42053" cy="117149"/>
              </a:xfrm>
              <a:custGeom>
                <a:avLst/>
                <a:gdLst>
                  <a:gd name="connsiteX0" fmla="*/ 4763 w 66675"/>
                  <a:gd name="connsiteY0" fmla="*/ 0 h 185738"/>
                  <a:gd name="connsiteX1" fmla="*/ 66675 w 66675"/>
                  <a:gd name="connsiteY1" fmla="*/ 116682 h 185738"/>
                  <a:gd name="connsiteX2" fmla="*/ 0 w 66675"/>
                  <a:gd name="connsiteY2" fmla="*/ 185738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85738">
                    <a:moveTo>
                      <a:pt x="4763" y="0"/>
                    </a:moveTo>
                    <a:lnTo>
                      <a:pt x="66675" y="116682"/>
                    </a:lnTo>
                    <a:lnTo>
                      <a:pt x="0" y="185738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8" name="フリーフォーム 530">
                <a:extLst>
                  <a:ext uri="{FF2B5EF4-FFF2-40B4-BE49-F238E27FC236}">
                    <a16:creationId xmlns:a16="http://schemas.microsoft.com/office/drawing/2014/main" id="{28AC2EC5-A5C2-48F0-BAB5-93EA45D0834F}"/>
                  </a:ext>
                </a:extLst>
              </p:cNvPr>
              <p:cNvSpPr/>
              <p:nvPr/>
            </p:nvSpPr>
            <p:spPr>
              <a:xfrm>
                <a:off x="2412147" y="4077589"/>
                <a:ext cx="25532" cy="46559"/>
              </a:xfrm>
              <a:custGeom>
                <a:avLst/>
                <a:gdLst>
                  <a:gd name="connsiteX0" fmla="*/ 0 w 40481"/>
                  <a:gd name="connsiteY0" fmla="*/ 0 h 73819"/>
                  <a:gd name="connsiteX1" fmla="*/ 40481 w 40481"/>
                  <a:gd name="connsiteY1" fmla="*/ 73819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481" h="73819">
                    <a:moveTo>
                      <a:pt x="0" y="0"/>
                    </a:moveTo>
                    <a:lnTo>
                      <a:pt x="40481" y="73819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9" name="フリーフォーム 531">
                <a:extLst>
                  <a:ext uri="{FF2B5EF4-FFF2-40B4-BE49-F238E27FC236}">
                    <a16:creationId xmlns:a16="http://schemas.microsoft.com/office/drawing/2014/main" id="{9D3E3339-3913-423D-8BC9-A50A67BBC4B9}"/>
                  </a:ext>
                </a:extLst>
              </p:cNvPr>
              <p:cNvSpPr/>
              <p:nvPr/>
            </p:nvSpPr>
            <p:spPr>
              <a:xfrm>
                <a:off x="2577356" y="3839822"/>
                <a:ext cx="97624" cy="99592"/>
              </a:xfrm>
              <a:custGeom>
                <a:avLst/>
                <a:gdLst>
                  <a:gd name="connsiteX0" fmla="*/ 33338 w 154782"/>
                  <a:gd name="connsiteY0" fmla="*/ 22171 h 157902"/>
                  <a:gd name="connsiteX1" fmla="*/ 123825 w 154782"/>
                  <a:gd name="connsiteY1" fmla="*/ 739 h 157902"/>
                  <a:gd name="connsiteX2" fmla="*/ 154782 w 154782"/>
                  <a:gd name="connsiteY2" fmla="*/ 67414 h 157902"/>
                  <a:gd name="connsiteX3" fmla="*/ 116682 w 154782"/>
                  <a:gd name="connsiteY3" fmla="*/ 157902 h 157902"/>
                  <a:gd name="connsiteX4" fmla="*/ 0 w 154782"/>
                  <a:gd name="connsiteY4" fmla="*/ 157902 h 1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2" h="157902">
                    <a:moveTo>
                      <a:pt x="33338" y="22171"/>
                    </a:moveTo>
                    <a:cubicBezTo>
                      <a:pt x="70048" y="9470"/>
                      <a:pt x="106759" y="-3230"/>
                      <a:pt x="123825" y="739"/>
                    </a:cubicBezTo>
                    <a:lnTo>
                      <a:pt x="154782" y="67414"/>
                    </a:lnTo>
                    <a:lnTo>
                      <a:pt x="116682" y="157902"/>
                    </a:lnTo>
                    <a:lnTo>
                      <a:pt x="0" y="157902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0" name="フリーフォーム 532">
                <a:extLst>
                  <a:ext uri="{FF2B5EF4-FFF2-40B4-BE49-F238E27FC236}">
                    <a16:creationId xmlns:a16="http://schemas.microsoft.com/office/drawing/2014/main" id="{8AA24A99-3B11-40D1-AD58-E0688465B337}"/>
                  </a:ext>
                </a:extLst>
              </p:cNvPr>
              <p:cNvSpPr/>
              <p:nvPr/>
            </p:nvSpPr>
            <p:spPr>
              <a:xfrm>
                <a:off x="2656957" y="3783216"/>
                <a:ext cx="9011" cy="60076"/>
              </a:xfrm>
              <a:custGeom>
                <a:avLst/>
                <a:gdLst>
                  <a:gd name="connsiteX0" fmla="*/ 0 w 14287"/>
                  <a:gd name="connsiteY0" fmla="*/ 95250 h 95250"/>
                  <a:gd name="connsiteX1" fmla="*/ 14287 w 14287"/>
                  <a:gd name="connsiteY1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87" h="95250">
                    <a:moveTo>
                      <a:pt x="0" y="95250"/>
                    </a:moveTo>
                    <a:lnTo>
                      <a:pt x="14287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1" name="フリーフォーム 533">
                <a:extLst>
                  <a:ext uri="{FF2B5EF4-FFF2-40B4-BE49-F238E27FC236}">
                    <a16:creationId xmlns:a16="http://schemas.microsoft.com/office/drawing/2014/main" id="{9F5B1379-443F-4B28-A5A7-BCC580B8AC85}"/>
                  </a:ext>
                </a:extLst>
              </p:cNvPr>
              <p:cNvSpPr/>
              <p:nvPr/>
            </p:nvSpPr>
            <p:spPr>
              <a:xfrm>
                <a:off x="2677983" y="3783216"/>
                <a:ext cx="138175" cy="117148"/>
              </a:xfrm>
              <a:custGeom>
                <a:avLst/>
                <a:gdLst>
                  <a:gd name="connsiteX0" fmla="*/ 0 w 219075"/>
                  <a:gd name="connsiteY0" fmla="*/ 157162 h 185737"/>
                  <a:gd name="connsiteX1" fmla="*/ 123825 w 219075"/>
                  <a:gd name="connsiteY1" fmla="*/ 185737 h 185737"/>
                  <a:gd name="connsiteX2" fmla="*/ 219075 w 219075"/>
                  <a:gd name="connsiteY2" fmla="*/ 54769 h 185737"/>
                  <a:gd name="connsiteX3" fmla="*/ 200025 w 219075"/>
                  <a:gd name="connsiteY3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85737">
                    <a:moveTo>
                      <a:pt x="0" y="157162"/>
                    </a:moveTo>
                    <a:lnTo>
                      <a:pt x="123825" y="185737"/>
                    </a:lnTo>
                    <a:lnTo>
                      <a:pt x="219075" y="54769"/>
                    </a:lnTo>
                    <a:lnTo>
                      <a:pt x="2000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2" name="フリーフォーム 534">
                <a:extLst>
                  <a:ext uri="{FF2B5EF4-FFF2-40B4-BE49-F238E27FC236}">
                    <a16:creationId xmlns:a16="http://schemas.microsoft.com/office/drawing/2014/main" id="{453AA60B-7293-4B02-8CBB-803105DDA4CD}"/>
                  </a:ext>
                </a:extLst>
              </p:cNvPr>
              <p:cNvSpPr/>
              <p:nvPr/>
            </p:nvSpPr>
            <p:spPr>
              <a:xfrm>
                <a:off x="2586368" y="3942417"/>
                <a:ext cx="124658" cy="142681"/>
              </a:xfrm>
              <a:custGeom>
                <a:avLst/>
                <a:gdLst>
                  <a:gd name="connsiteX0" fmla="*/ 104775 w 197644"/>
                  <a:gd name="connsiteY0" fmla="*/ 0 h 226219"/>
                  <a:gd name="connsiteX1" fmla="*/ 197644 w 197644"/>
                  <a:gd name="connsiteY1" fmla="*/ 92869 h 226219"/>
                  <a:gd name="connsiteX2" fmla="*/ 123825 w 197644"/>
                  <a:gd name="connsiteY2" fmla="*/ 226219 h 226219"/>
                  <a:gd name="connsiteX3" fmla="*/ 0 w 197644"/>
                  <a:gd name="connsiteY3" fmla="*/ 219075 h 22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644" h="226219">
                    <a:moveTo>
                      <a:pt x="104775" y="0"/>
                    </a:moveTo>
                    <a:lnTo>
                      <a:pt x="197644" y="92869"/>
                    </a:lnTo>
                    <a:lnTo>
                      <a:pt x="123825" y="226219"/>
                    </a:lnTo>
                    <a:lnTo>
                      <a:pt x="0" y="2190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3" name="フリーフォーム 535">
                <a:extLst>
                  <a:ext uri="{FF2B5EF4-FFF2-40B4-BE49-F238E27FC236}">
                    <a16:creationId xmlns:a16="http://schemas.microsoft.com/office/drawing/2014/main" id="{DE764752-0355-4D61-84CC-6659B81A8D24}"/>
                  </a:ext>
                </a:extLst>
              </p:cNvPr>
              <p:cNvSpPr/>
              <p:nvPr/>
            </p:nvSpPr>
            <p:spPr>
              <a:xfrm>
                <a:off x="2712527" y="3904870"/>
                <a:ext cx="57072" cy="97624"/>
              </a:xfrm>
              <a:custGeom>
                <a:avLst/>
                <a:gdLst>
                  <a:gd name="connsiteX0" fmla="*/ 73819 w 90487"/>
                  <a:gd name="connsiteY0" fmla="*/ 0 h 154781"/>
                  <a:gd name="connsiteX1" fmla="*/ 90487 w 90487"/>
                  <a:gd name="connsiteY1" fmla="*/ 126206 h 154781"/>
                  <a:gd name="connsiteX2" fmla="*/ 0 w 90487"/>
                  <a:gd name="connsiteY2" fmla="*/ 154781 h 15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7" h="154781">
                    <a:moveTo>
                      <a:pt x="73819" y="0"/>
                    </a:moveTo>
                    <a:lnTo>
                      <a:pt x="90487" y="126206"/>
                    </a:lnTo>
                    <a:lnTo>
                      <a:pt x="0" y="154781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4" name="フリーフォーム 536">
                <a:extLst>
                  <a:ext uri="{FF2B5EF4-FFF2-40B4-BE49-F238E27FC236}">
                    <a16:creationId xmlns:a16="http://schemas.microsoft.com/office/drawing/2014/main" id="{FFBCE13F-4BC9-4572-9E47-5E11B2FF22AE}"/>
                  </a:ext>
                </a:extLst>
              </p:cNvPr>
              <p:cNvSpPr/>
              <p:nvPr/>
            </p:nvSpPr>
            <p:spPr>
              <a:xfrm>
                <a:off x="2769599" y="3819262"/>
                <a:ext cx="142681" cy="220780"/>
              </a:xfrm>
              <a:custGeom>
                <a:avLst/>
                <a:gdLst>
                  <a:gd name="connsiteX0" fmla="*/ 73819 w 226219"/>
                  <a:gd name="connsiteY0" fmla="*/ 0 h 350044"/>
                  <a:gd name="connsiteX1" fmla="*/ 195263 w 226219"/>
                  <a:gd name="connsiteY1" fmla="*/ 38100 h 350044"/>
                  <a:gd name="connsiteX2" fmla="*/ 226219 w 226219"/>
                  <a:gd name="connsiteY2" fmla="*/ 180975 h 350044"/>
                  <a:gd name="connsiteX3" fmla="*/ 119063 w 226219"/>
                  <a:gd name="connsiteY3" fmla="*/ 350044 h 350044"/>
                  <a:gd name="connsiteX4" fmla="*/ 0 w 226219"/>
                  <a:gd name="connsiteY4" fmla="*/ 264319 h 3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219" h="350044">
                    <a:moveTo>
                      <a:pt x="73819" y="0"/>
                    </a:moveTo>
                    <a:cubicBezTo>
                      <a:pt x="114300" y="12700"/>
                      <a:pt x="174229" y="19447"/>
                      <a:pt x="195263" y="38100"/>
                    </a:cubicBezTo>
                    <a:lnTo>
                      <a:pt x="226219" y="180975"/>
                    </a:lnTo>
                    <a:lnTo>
                      <a:pt x="119063" y="350044"/>
                    </a:lnTo>
                    <a:lnTo>
                      <a:pt x="0" y="264319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5" name="フリーフォーム 537">
                <a:extLst>
                  <a:ext uri="{FF2B5EF4-FFF2-40B4-BE49-F238E27FC236}">
                    <a16:creationId xmlns:a16="http://schemas.microsoft.com/office/drawing/2014/main" id="{54D05670-99A5-42EC-BBF8-453264F35289}"/>
                  </a:ext>
                </a:extLst>
              </p:cNvPr>
              <p:cNvSpPr/>
              <p:nvPr/>
            </p:nvSpPr>
            <p:spPr>
              <a:xfrm>
                <a:off x="2667470" y="4085098"/>
                <a:ext cx="27035" cy="39050"/>
              </a:xfrm>
              <a:custGeom>
                <a:avLst/>
                <a:gdLst>
                  <a:gd name="connsiteX0" fmla="*/ 0 w 42863"/>
                  <a:gd name="connsiteY0" fmla="*/ 0 h 61913"/>
                  <a:gd name="connsiteX1" fmla="*/ 42863 w 42863"/>
                  <a:gd name="connsiteY1" fmla="*/ 61913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3" h="61913">
                    <a:moveTo>
                      <a:pt x="0" y="0"/>
                    </a:moveTo>
                    <a:lnTo>
                      <a:pt x="42863" y="6191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6" name="フリーフォーム 538">
                <a:extLst>
                  <a:ext uri="{FF2B5EF4-FFF2-40B4-BE49-F238E27FC236}">
                    <a16:creationId xmlns:a16="http://schemas.microsoft.com/office/drawing/2014/main" id="{4F79FD42-54E2-47BE-BDE0-2D1B18739BD9}"/>
                  </a:ext>
                </a:extLst>
              </p:cNvPr>
              <p:cNvSpPr/>
              <p:nvPr/>
            </p:nvSpPr>
            <p:spPr>
              <a:xfrm>
                <a:off x="2847698" y="4041543"/>
                <a:ext cx="37548" cy="81102"/>
              </a:xfrm>
              <a:custGeom>
                <a:avLst/>
                <a:gdLst>
                  <a:gd name="connsiteX0" fmla="*/ 0 w 59532"/>
                  <a:gd name="connsiteY0" fmla="*/ 0 h 128587"/>
                  <a:gd name="connsiteX1" fmla="*/ 59532 w 59532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32" h="128587">
                    <a:moveTo>
                      <a:pt x="0" y="0"/>
                    </a:moveTo>
                    <a:lnTo>
                      <a:pt x="59532" y="128587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7" name="フリーフォーム 539">
                <a:extLst>
                  <a:ext uri="{FF2B5EF4-FFF2-40B4-BE49-F238E27FC236}">
                    <a16:creationId xmlns:a16="http://schemas.microsoft.com/office/drawing/2014/main" id="{8F1EC3D5-AB80-4F82-A86C-E1467C55D13D}"/>
                  </a:ext>
                </a:extLst>
              </p:cNvPr>
              <p:cNvSpPr/>
              <p:nvPr/>
            </p:nvSpPr>
            <p:spPr>
              <a:xfrm>
                <a:off x="2894257" y="3808748"/>
                <a:ext cx="48061" cy="33042"/>
              </a:xfrm>
              <a:custGeom>
                <a:avLst/>
                <a:gdLst>
                  <a:gd name="connsiteX0" fmla="*/ 0 w 76200"/>
                  <a:gd name="connsiteY0" fmla="*/ 52388 h 52388"/>
                  <a:gd name="connsiteX1" fmla="*/ 76200 w 76200"/>
                  <a:gd name="connsiteY1" fmla="*/ 0 h 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52388">
                    <a:moveTo>
                      <a:pt x="0" y="52388"/>
                    </a:moveTo>
                    <a:lnTo>
                      <a:pt x="7620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8" name="フリーフォーム 540">
                <a:extLst>
                  <a:ext uri="{FF2B5EF4-FFF2-40B4-BE49-F238E27FC236}">
                    <a16:creationId xmlns:a16="http://schemas.microsoft.com/office/drawing/2014/main" id="{AE665FF4-3950-4414-89E3-5E4E02333E8C}"/>
                  </a:ext>
                </a:extLst>
              </p:cNvPr>
              <p:cNvSpPr/>
              <p:nvPr/>
            </p:nvSpPr>
            <p:spPr>
              <a:xfrm>
                <a:off x="2918288" y="3838786"/>
                <a:ext cx="135172" cy="150190"/>
              </a:xfrm>
              <a:custGeom>
                <a:avLst/>
                <a:gdLst>
                  <a:gd name="connsiteX0" fmla="*/ 157163 w 214313"/>
                  <a:gd name="connsiteY0" fmla="*/ 0 h 238125"/>
                  <a:gd name="connsiteX1" fmla="*/ 214313 w 214313"/>
                  <a:gd name="connsiteY1" fmla="*/ 152400 h 238125"/>
                  <a:gd name="connsiteX2" fmla="*/ 109538 w 214313"/>
                  <a:gd name="connsiteY2" fmla="*/ 238125 h 238125"/>
                  <a:gd name="connsiteX3" fmla="*/ 0 w 214313"/>
                  <a:gd name="connsiteY3" fmla="*/ 15716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3" h="238125">
                    <a:moveTo>
                      <a:pt x="157163" y="0"/>
                    </a:moveTo>
                    <a:cubicBezTo>
                      <a:pt x="181372" y="63500"/>
                      <a:pt x="205582" y="127000"/>
                      <a:pt x="214313" y="152400"/>
                    </a:cubicBezTo>
                    <a:lnTo>
                      <a:pt x="109538" y="238125"/>
                    </a:lnTo>
                    <a:lnTo>
                      <a:pt x="0" y="15716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9" name="フリーフォーム 541">
                <a:extLst>
                  <a:ext uri="{FF2B5EF4-FFF2-40B4-BE49-F238E27FC236}">
                    <a16:creationId xmlns:a16="http://schemas.microsoft.com/office/drawing/2014/main" id="{F2CA0DF5-3B81-4DB0-AA9E-1269D9EEBDDB}"/>
                  </a:ext>
                </a:extLst>
              </p:cNvPr>
              <p:cNvSpPr/>
              <p:nvPr/>
            </p:nvSpPr>
            <p:spPr>
              <a:xfrm>
                <a:off x="3059467" y="3934908"/>
                <a:ext cx="120152" cy="186236"/>
              </a:xfrm>
              <a:custGeom>
                <a:avLst/>
                <a:gdLst>
                  <a:gd name="connsiteX0" fmla="*/ 0 w 190500"/>
                  <a:gd name="connsiteY0" fmla="*/ 0 h 295275"/>
                  <a:gd name="connsiteX1" fmla="*/ 190500 w 190500"/>
                  <a:gd name="connsiteY1" fmla="*/ 80963 h 295275"/>
                  <a:gd name="connsiteX2" fmla="*/ 190500 w 190500"/>
                  <a:gd name="connsiteY2" fmla="*/ 242888 h 295275"/>
                  <a:gd name="connsiteX3" fmla="*/ 80962 w 190500"/>
                  <a:gd name="connsiteY3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295275">
                    <a:moveTo>
                      <a:pt x="0" y="0"/>
                    </a:moveTo>
                    <a:lnTo>
                      <a:pt x="190500" y="80963"/>
                    </a:lnTo>
                    <a:lnTo>
                      <a:pt x="190500" y="242888"/>
                    </a:lnTo>
                    <a:lnTo>
                      <a:pt x="80962" y="2952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0" name="フリーフォーム 542">
                <a:extLst>
                  <a:ext uri="{FF2B5EF4-FFF2-40B4-BE49-F238E27FC236}">
                    <a16:creationId xmlns:a16="http://schemas.microsoft.com/office/drawing/2014/main" id="{72E27B8F-2FA4-437A-930F-6D982821B382}"/>
                  </a:ext>
                </a:extLst>
              </p:cNvPr>
              <p:cNvSpPr/>
              <p:nvPr/>
            </p:nvSpPr>
            <p:spPr>
              <a:xfrm>
                <a:off x="2987376" y="3991981"/>
                <a:ext cx="123156" cy="126160"/>
              </a:xfrm>
              <a:custGeom>
                <a:avLst/>
                <a:gdLst>
                  <a:gd name="connsiteX0" fmla="*/ 0 w 195262"/>
                  <a:gd name="connsiteY0" fmla="*/ 0 h 200025"/>
                  <a:gd name="connsiteX1" fmla="*/ 0 w 195262"/>
                  <a:gd name="connsiteY1" fmla="*/ 142875 h 200025"/>
                  <a:gd name="connsiteX2" fmla="*/ 195262 w 195262"/>
                  <a:gd name="connsiteY2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262" h="200025">
                    <a:moveTo>
                      <a:pt x="0" y="0"/>
                    </a:moveTo>
                    <a:lnTo>
                      <a:pt x="0" y="142875"/>
                    </a:lnTo>
                    <a:lnTo>
                      <a:pt x="195262" y="20002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1" name="フリーフォーム 543">
                <a:extLst>
                  <a:ext uri="{FF2B5EF4-FFF2-40B4-BE49-F238E27FC236}">
                    <a16:creationId xmlns:a16="http://schemas.microsoft.com/office/drawing/2014/main" id="{56CE9B6E-EE6B-4758-B6BC-B8971345DA48}"/>
                  </a:ext>
                </a:extLst>
              </p:cNvPr>
              <p:cNvSpPr/>
              <p:nvPr/>
            </p:nvSpPr>
            <p:spPr>
              <a:xfrm>
                <a:off x="2939315" y="4079091"/>
                <a:ext cx="45057" cy="42053"/>
              </a:xfrm>
              <a:custGeom>
                <a:avLst/>
                <a:gdLst>
                  <a:gd name="connsiteX0" fmla="*/ 71437 w 71437"/>
                  <a:gd name="connsiteY0" fmla="*/ 0 h 66675"/>
                  <a:gd name="connsiteX1" fmla="*/ 0 w 71437"/>
                  <a:gd name="connsiteY1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7" h="66675">
                    <a:moveTo>
                      <a:pt x="71437" y="0"/>
                    </a:moveTo>
                    <a:lnTo>
                      <a:pt x="0" y="666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2" name="フリーフォーム 544">
                <a:extLst>
                  <a:ext uri="{FF2B5EF4-FFF2-40B4-BE49-F238E27FC236}">
                    <a16:creationId xmlns:a16="http://schemas.microsoft.com/office/drawing/2014/main" id="{BB0694BF-EE3A-492B-9ABB-E261B0847AB1}"/>
                  </a:ext>
                </a:extLst>
              </p:cNvPr>
              <p:cNvSpPr/>
              <p:nvPr/>
            </p:nvSpPr>
            <p:spPr>
              <a:xfrm>
                <a:off x="3182623" y="3838786"/>
                <a:ext cx="54068" cy="147187"/>
              </a:xfrm>
              <a:custGeom>
                <a:avLst/>
                <a:gdLst>
                  <a:gd name="connsiteX0" fmla="*/ 0 w 85725"/>
                  <a:gd name="connsiteY0" fmla="*/ 233363 h 233363"/>
                  <a:gd name="connsiteX1" fmla="*/ 85725 w 85725"/>
                  <a:gd name="connsiteY1" fmla="*/ 80963 h 233363"/>
                  <a:gd name="connsiteX2" fmla="*/ 9525 w 85725"/>
                  <a:gd name="connsiteY2" fmla="*/ 0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" h="233363">
                    <a:moveTo>
                      <a:pt x="0" y="233363"/>
                    </a:moveTo>
                    <a:lnTo>
                      <a:pt x="85725" y="80963"/>
                    </a:lnTo>
                    <a:lnTo>
                      <a:pt x="95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3" name="フリーフォーム 545">
                <a:extLst>
                  <a:ext uri="{FF2B5EF4-FFF2-40B4-BE49-F238E27FC236}">
                    <a16:creationId xmlns:a16="http://schemas.microsoft.com/office/drawing/2014/main" id="{83346CA5-9987-4D0A-BF2E-8B01E457D479}"/>
                  </a:ext>
                </a:extLst>
              </p:cNvPr>
              <p:cNvSpPr/>
              <p:nvPr/>
            </p:nvSpPr>
            <p:spPr>
              <a:xfrm>
                <a:off x="3182623" y="3883844"/>
                <a:ext cx="189240" cy="231293"/>
              </a:xfrm>
              <a:custGeom>
                <a:avLst/>
                <a:gdLst>
                  <a:gd name="connsiteX0" fmla="*/ 0 w 300038"/>
                  <a:gd name="connsiteY0" fmla="*/ 323850 h 366712"/>
                  <a:gd name="connsiteX1" fmla="*/ 185738 w 300038"/>
                  <a:gd name="connsiteY1" fmla="*/ 366712 h 366712"/>
                  <a:gd name="connsiteX2" fmla="*/ 300038 w 300038"/>
                  <a:gd name="connsiteY2" fmla="*/ 233362 h 366712"/>
                  <a:gd name="connsiteX3" fmla="*/ 233363 w 300038"/>
                  <a:gd name="connsiteY3" fmla="*/ 9525 h 366712"/>
                  <a:gd name="connsiteX4" fmla="*/ 90488 w 300038"/>
                  <a:gd name="connsiteY4" fmla="*/ 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038" h="366712">
                    <a:moveTo>
                      <a:pt x="0" y="323850"/>
                    </a:moveTo>
                    <a:lnTo>
                      <a:pt x="185738" y="366712"/>
                    </a:lnTo>
                    <a:lnTo>
                      <a:pt x="300038" y="233362"/>
                    </a:lnTo>
                    <a:lnTo>
                      <a:pt x="233363" y="9525"/>
                    </a:lnTo>
                    <a:lnTo>
                      <a:pt x="90488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4" name="フリーフォーム 546">
                <a:extLst>
                  <a:ext uri="{FF2B5EF4-FFF2-40B4-BE49-F238E27FC236}">
                    <a16:creationId xmlns:a16="http://schemas.microsoft.com/office/drawing/2014/main" id="{88FF369A-027D-41BE-9805-90A0D1831ACB}"/>
                  </a:ext>
                </a:extLst>
              </p:cNvPr>
              <p:cNvSpPr/>
              <p:nvPr/>
            </p:nvSpPr>
            <p:spPr>
              <a:xfrm>
                <a:off x="3332813" y="3838786"/>
                <a:ext cx="42053" cy="48061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66675 w 66675"/>
                  <a:gd name="connsiteY1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76200">
                    <a:moveTo>
                      <a:pt x="0" y="76200"/>
                    </a:moveTo>
                    <a:lnTo>
                      <a:pt x="6667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945" name="直線コネクタ 944">
                <a:extLst>
                  <a:ext uri="{FF2B5EF4-FFF2-40B4-BE49-F238E27FC236}">
                    <a16:creationId xmlns:a16="http://schemas.microsoft.com/office/drawing/2014/main" id="{EA41A2E2-3A33-4327-AE29-150B2ECFD307}"/>
                  </a:ext>
                </a:extLst>
              </p:cNvPr>
              <p:cNvCxnSpPr/>
              <p:nvPr/>
            </p:nvCxnSpPr>
            <p:spPr bwMode="auto">
              <a:xfrm flipV="1">
                <a:off x="826594" y="3298211"/>
                <a:ext cx="0" cy="370107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946" name="直線コネクタ 945">
                <a:extLst>
                  <a:ext uri="{FF2B5EF4-FFF2-40B4-BE49-F238E27FC236}">
                    <a16:creationId xmlns:a16="http://schemas.microsoft.com/office/drawing/2014/main" id="{D22497BE-1D9B-43B0-B2B5-32AD7FAF0554}"/>
                  </a:ext>
                </a:extLst>
              </p:cNvPr>
              <p:cNvCxnSpPr/>
              <p:nvPr/>
            </p:nvCxnSpPr>
            <p:spPr bwMode="auto">
              <a:xfrm flipV="1">
                <a:off x="825972" y="3783828"/>
                <a:ext cx="0" cy="340431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947" name="フリーフォーム 549">
                <a:extLst>
                  <a:ext uri="{FF2B5EF4-FFF2-40B4-BE49-F238E27FC236}">
                    <a16:creationId xmlns:a16="http://schemas.microsoft.com/office/drawing/2014/main" id="{5FC3BDE3-AC74-4BC0-BBA7-9930D13041FA}"/>
                  </a:ext>
                </a:extLst>
              </p:cNvPr>
              <p:cNvSpPr/>
              <p:nvPr/>
            </p:nvSpPr>
            <p:spPr bwMode="auto">
              <a:xfrm>
                <a:off x="815959" y="3613501"/>
                <a:ext cx="2592283" cy="227288"/>
              </a:xfrm>
              <a:custGeom>
                <a:avLst/>
                <a:gdLst>
                  <a:gd name="connsiteX0" fmla="*/ 0 w 4908550"/>
                  <a:gd name="connsiteY0" fmla="*/ 203200 h 539750"/>
                  <a:gd name="connsiteX1" fmla="*/ 654050 w 4908550"/>
                  <a:gd name="connsiteY1" fmla="*/ 266700 h 539750"/>
                  <a:gd name="connsiteX2" fmla="*/ 927100 w 4908550"/>
                  <a:gd name="connsiteY2" fmla="*/ 292100 h 539750"/>
                  <a:gd name="connsiteX3" fmla="*/ 1568450 w 4908550"/>
                  <a:gd name="connsiteY3" fmla="*/ 0 h 539750"/>
                  <a:gd name="connsiteX4" fmla="*/ 1993900 w 4908550"/>
                  <a:gd name="connsiteY4" fmla="*/ 438150 h 539750"/>
                  <a:gd name="connsiteX5" fmla="*/ 2590800 w 4908550"/>
                  <a:gd name="connsiteY5" fmla="*/ 196850 h 539750"/>
                  <a:gd name="connsiteX6" fmla="*/ 3073400 w 4908550"/>
                  <a:gd name="connsiteY6" fmla="*/ 463550 h 539750"/>
                  <a:gd name="connsiteX7" fmla="*/ 3746500 w 4908550"/>
                  <a:gd name="connsiteY7" fmla="*/ 463550 h 539750"/>
                  <a:gd name="connsiteX8" fmla="*/ 4089400 w 4908550"/>
                  <a:gd name="connsiteY8" fmla="*/ 241300 h 539750"/>
                  <a:gd name="connsiteX9" fmla="*/ 4908550 w 4908550"/>
                  <a:gd name="connsiteY9" fmla="*/ 368300 h 539750"/>
                  <a:gd name="connsiteX10" fmla="*/ 4044950 w 4908550"/>
                  <a:gd name="connsiteY10" fmla="*/ 285750 h 539750"/>
                  <a:gd name="connsiteX11" fmla="*/ 3721100 w 4908550"/>
                  <a:gd name="connsiteY11" fmla="*/ 539750 h 539750"/>
                  <a:gd name="connsiteX12" fmla="*/ 3181350 w 4908550"/>
                  <a:gd name="connsiteY12" fmla="*/ 539750 h 539750"/>
                  <a:gd name="connsiteX13" fmla="*/ 2660650 w 4908550"/>
                  <a:gd name="connsiteY13" fmla="*/ 247650 h 539750"/>
                  <a:gd name="connsiteX14" fmla="*/ 2032000 w 4908550"/>
                  <a:gd name="connsiteY14" fmla="*/ 501650 h 539750"/>
                  <a:gd name="connsiteX15" fmla="*/ 1638300 w 4908550"/>
                  <a:gd name="connsiteY15" fmla="*/ 88900 h 539750"/>
                  <a:gd name="connsiteX16" fmla="*/ 920750 w 4908550"/>
                  <a:gd name="connsiteY16" fmla="*/ 438150 h 539750"/>
                  <a:gd name="connsiteX17" fmla="*/ 12700 w 4908550"/>
                  <a:gd name="connsiteY17" fmla="*/ 393700 h 539750"/>
                  <a:gd name="connsiteX0" fmla="*/ 0 w 4908550"/>
                  <a:gd name="connsiteY0" fmla="*/ 203200 h 539750"/>
                  <a:gd name="connsiteX1" fmla="*/ 12224 w 4908550"/>
                  <a:gd name="connsiteY1" fmla="*/ 206375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0 w 4908550"/>
                  <a:gd name="connsiteY0" fmla="*/ 203200 h 539750"/>
                  <a:gd name="connsiteX1" fmla="*/ 654050 w 4908550"/>
                  <a:gd name="connsiteY1" fmla="*/ 266700 h 539750"/>
                  <a:gd name="connsiteX2" fmla="*/ 927100 w 4908550"/>
                  <a:gd name="connsiteY2" fmla="*/ 292100 h 539750"/>
                  <a:gd name="connsiteX3" fmla="*/ 1568450 w 4908550"/>
                  <a:gd name="connsiteY3" fmla="*/ 0 h 539750"/>
                  <a:gd name="connsiteX4" fmla="*/ 1993900 w 4908550"/>
                  <a:gd name="connsiteY4" fmla="*/ 438150 h 539750"/>
                  <a:gd name="connsiteX5" fmla="*/ 2590800 w 4908550"/>
                  <a:gd name="connsiteY5" fmla="*/ 196850 h 539750"/>
                  <a:gd name="connsiteX6" fmla="*/ 3073400 w 4908550"/>
                  <a:gd name="connsiteY6" fmla="*/ 463550 h 539750"/>
                  <a:gd name="connsiteX7" fmla="*/ 3746500 w 4908550"/>
                  <a:gd name="connsiteY7" fmla="*/ 463550 h 539750"/>
                  <a:gd name="connsiteX8" fmla="*/ 4089400 w 4908550"/>
                  <a:gd name="connsiteY8" fmla="*/ 241300 h 539750"/>
                  <a:gd name="connsiteX9" fmla="*/ 4908550 w 4908550"/>
                  <a:gd name="connsiteY9" fmla="*/ 368300 h 539750"/>
                  <a:gd name="connsiteX10" fmla="*/ 4044950 w 4908550"/>
                  <a:gd name="connsiteY10" fmla="*/ 285750 h 539750"/>
                  <a:gd name="connsiteX11" fmla="*/ 3721100 w 4908550"/>
                  <a:gd name="connsiteY11" fmla="*/ 539750 h 539750"/>
                  <a:gd name="connsiteX12" fmla="*/ 3181350 w 4908550"/>
                  <a:gd name="connsiteY12" fmla="*/ 539750 h 539750"/>
                  <a:gd name="connsiteX13" fmla="*/ 2660650 w 4908550"/>
                  <a:gd name="connsiteY13" fmla="*/ 247650 h 539750"/>
                  <a:gd name="connsiteX14" fmla="*/ 2032000 w 4908550"/>
                  <a:gd name="connsiteY14" fmla="*/ 501650 h 539750"/>
                  <a:gd name="connsiteX15" fmla="*/ 1638300 w 4908550"/>
                  <a:gd name="connsiteY15" fmla="*/ 88900 h 539750"/>
                  <a:gd name="connsiteX16" fmla="*/ 920750 w 4908550"/>
                  <a:gd name="connsiteY16" fmla="*/ 438150 h 539750"/>
                  <a:gd name="connsiteX17" fmla="*/ 12700 w 4908550"/>
                  <a:gd name="connsiteY17" fmla="*/ 393700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651434 w 5559984"/>
                  <a:gd name="connsiteY0" fmla="*/ 203200 h 539750"/>
                  <a:gd name="connsiteX1" fmla="*/ 666039 w 5559984"/>
                  <a:gd name="connsiteY1" fmla="*/ 203994 h 539750"/>
                  <a:gd name="connsiteX2" fmla="*/ 1305484 w 5559984"/>
                  <a:gd name="connsiteY2" fmla="*/ 266700 h 539750"/>
                  <a:gd name="connsiteX3" fmla="*/ 1578534 w 5559984"/>
                  <a:gd name="connsiteY3" fmla="*/ 292100 h 539750"/>
                  <a:gd name="connsiteX4" fmla="*/ 2219884 w 5559984"/>
                  <a:gd name="connsiteY4" fmla="*/ 0 h 539750"/>
                  <a:gd name="connsiteX5" fmla="*/ 2645334 w 5559984"/>
                  <a:gd name="connsiteY5" fmla="*/ 438150 h 539750"/>
                  <a:gd name="connsiteX6" fmla="*/ 3242234 w 5559984"/>
                  <a:gd name="connsiteY6" fmla="*/ 196850 h 539750"/>
                  <a:gd name="connsiteX7" fmla="*/ 3724834 w 5559984"/>
                  <a:gd name="connsiteY7" fmla="*/ 463550 h 539750"/>
                  <a:gd name="connsiteX8" fmla="*/ 4397934 w 5559984"/>
                  <a:gd name="connsiteY8" fmla="*/ 463550 h 539750"/>
                  <a:gd name="connsiteX9" fmla="*/ 4740834 w 5559984"/>
                  <a:gd name="connsiteY9" fmla="*/ 241300 h 539750"/>
                  <a:gd name="connsiteX10" fmla="*/ 5559984 w 5559984"/>
                  <a:gd name="connsiteY10" fmla="*/ 368300 h 539750"/>
                  <a:gd name="connsiteX11" fmla="*/ 4696384 w 5559984"/>
                  <a:gd name="connsiteY11" fmla="*/ 285750 h 539750"/>
                  <a:gd name="connsiteX12" fmla="*/ 4372534 w 5559984"/>
                  <a:gd name="connsiteY12" fmla="*/ 539750 h 539750"/>
                  <a:gd name="connsiteX13" fmla="*/ 3832784 w 5559984"/>
                  <a:gd name="connsiteY13" fmla="*/ 539750 h 539750"/>
                  <a:gd name="connsiteX14" fmla="*/ 3312084 w 5559984"/>
                  <a:gd name="connsiteY14" fmla="*/ 247650 h 539750"/>
                  <a:gd name="connsiteX15" fmla="*/ 2683434 w 5559984"/>
                  <a:gd name="connsiteY15" fmla="*/ 501650 h 539750"/>
                  <a:gd name="connsiteX16" fmla="*/ 2289734 w 5559984"/>
                  <a:gd name="connsiteY16" fmla="*/ 88900 h 539750"/>
                  <a:gd name="connsiteX17" fmla="*/ 1572184 w 5559984"/>
                  <a:gd name="connsiteY17" fmla="*/ 438150 h 539750"/>
                  <a:gd name="connsiteX18" fmla="*/ 0 w 5559984"/>
                  <a:gd name="connsiteY18" fmla="*/ 336674 h 539750"/>
                  <a:gd name="connsiteX0" fmla="*/ 651434 w 5559984"/>
                  <a:gd name="connsiteY0" fmla="*/ 203200 h 539750"/>
                  <a:gd name="connsiteX1" fmla="*/ 666039 w 5559984"/>
                  <a:gd name="connsiteY1" fmla="*/ 203994 h 539750"/>
                  <a:gd name="connsiteX2" fmla="*/ 1305484 w 5559984"/>
                  <a:gd name="connsiteY2" fmla="*/ 266700 h 539750"/>
                  <a:gd name="connsiteX3" fmla="*/ 1578534 w 5559984"/>
                  <a:gd name="connsiteY3" fmla="*/ 292100 h 539750"/>
                  <a:gd name="connsiteX4" fmla="*/ 2219884 w 5559984"/>
                  <a:gd name="connsiteY4" fmla="*/ 0 h 539750"/>
                  <a:gd name="connsiteX5" fmla="*/ 2645334 w 5559984"/>
                  <a:gd name="connsiteY5" fmla="*/ 438150 h 539750"/>
                  <a:gd name="connsiteX6" fmla="*/ 3242234 w 5559984"/>
                  <a:gd name="connsiteY6" fmla="*/ 196850 h 539750"/>
                  <a:gd name="connsiteX7" fmla="*/ 3724834 w 5559984"/>
                  <a:gd name="connsiteY7" fmla="*/ 463550 h 539750"/>
                  <a:gd name="connsiteX8" fmla="*/ 4397934 w 5559984"/>
                  <a:gd name="connsiteY8" fmla="*/ 463550 h 539750"/>
                  <a:gd name="connsiteX9" fmla="*/ 4740834 w 5559984"/>
                  <a:gd name="connsiteY9" fmla="*/ 241300 h 539750"/>
                  <a:gd name="connsiteX10" fmla="*/ 5559984 w 5559984"/>
                  <a:gd name="connsiteY10" fmla="*/ 368300 h 539750"/>
                  <a:gd name="connsiteX11" fmla="*/ 4696384 w 5559984"/>
                  <a:gd name="connsiteY11" fmla="*/ 285750 h 539750"/>
                  <a:gd name="connsiteX12" fmla="*/ 4372534 w 5559984"/>
                  <a:gd name="connsiteY12" fmla="*/ 539750 h 539750"/>
                  <a:gd name="connsiteX13" fmla="*/ 3832784 w 5559984"/>
                  <a:gd name="connsiteY13" fmla="*/ 539750 h 539750"/>
                  <a:gd name="connsiteX14" fmla="*/ 3312084 w 5559984"/>
                  <a:gd name="connsiteY14" fmla="*/ 247650 h 539750"/>
                  <a:gd name="connsiteX15" fmla="*/ 2683434 w 5559984"/>
                  <a:gd name="connsiteY15" fmla="*/ 501650 h 539750"/>
                  <a:gd name="connsiteX16" fmla="*/ 2289734 w 5559984"/>
                  <a:gd name="connsiteY16" fmla="*/ 88900 h 539750"/>
                  <a:gd name="connsiteX17" fmla="*/ 1572184 w 5559984"/>
                  <a:gd name="connsiteY17" fmla="*/ 438150 h 539750"/>
                  <a:gd name="connsiteX18" fmla="*/ 652546 w 5559984"/>
                  <a:gd name="connsiteY18" fmla="*/ 373063 h 539750"/>
                  <a:gd name="connsiteX19" fmla="*/ 0 w 5559984"/>
                  <a:gd name="connsiteY19" fmla="*/ 336674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112 w 4908550"/>
                  <a:gd name="connsiteY18" fmla="*/ 373063 h 539750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1993900 w 4908550"/>
                  <a:gd name="connsiteY5" fmla="*/ 521446 h 623046"/>
                  <a:gd name="connsiteX6" fmla="*/ 2590800 w 4908550"/>
                  <a:gd name="connsiteY6" fmla="*/ 280146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80146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01458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01458 h 623046"/>
                  <a:gd name="connsiteX10" fmla="*/ 4908550 w 4908550"/>
                  <a:gd name="connsiteY10" fmla="*/ 451596 h 623046"/>
                  <a:gd name="connsiteX11" fmla="*/ 4121293 w 4908550"/>
                  <a:gd name="connsiteY11" fmla="*/ 401438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74156 h 610706"/>
                  <a:gd name="connsiteX1" fmla="*/ 14605 w 4908550"/>
                  <a:gd name="connsiteY1" fmla="*/ 274950 h 610706"/>
                  <a:gd name="connsiteX2" fmla="*/ 654050 w 4908550"/>
                  <a:gd name="connsiteY2" fmla="*/ 337656 h 610706"/>
                  <a:gd name="connsiteX3" fmla="*/ 927100 w 4908550"/>
                  <a:gd name="connsiteY3" fmla="*/ 363056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37656 h 610706"/>
                  <a:gd name="connsiteX3" fmla="*/ 927100 w 4908550"/>
                  <a:gd name="connsiteY3" fmla="*/ 363056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3765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0680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0680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526074 h 660067"/>
                  <a:gd name="connsiteX6" fmla="*/ 2590800 w 4908550"/>
                  <a:gd name="connsiteY6" fmla="*/ 26163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590800 w 4908550"/>
                  <a:gd name="connsiteY6" fmla="*/ 26163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16117 w 4908550"/>
                  <a:gd name="connsiteY14" fmla="*/ 34328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43179 w 4908550"/>
                  <a:gd name="connsiteY13" fmla="*/ 641557 h 660067"/>
                  <a:gd name="connsiteX14" fmla="*/ 2616117 w 4908550"/>
                  <a:gd name="connsiteY14" fmla="*/ 34328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41557"/>
                  <a:gd name="connsiteX1" fmla="*/ 14605 w 4908550"/>
                  <a:gd name="connsiteY1" fmla="*/ 262610 h 641557"/>
                  <a:gd name="connsiteX2" fmla="*/ 654050 w 4908550"/>
                  <a:gd name="connsiteY2" fmla="*/ 356167 h 641557"/>
                  <a:gd name="connsiteX3" fmla="*/ 888929 w 4908550"/>
                  <a:gd name="connsiteY3" fmla="*/ 387736 h 641557"/>
                  <a:gd name="connsiteX4" fmla="*/ 1585945 w 4908550"/>
                  <a:gd name="connsiteY4" fmla="*/ 0 h 641557"/>
                  <a:gd name="connsiteX5" fmla="*/ 2075014 w 4908550"/>
                  <a:gd name="connsiteY5" fmla="*/ 489053 h 641557"/>
                  <a:gd name="connsiteX6" fmla="*/ 2603524 w 4908550"/>
                  <a:gd name="connsiteY6" fmla="*/ 249296 h 641557"/>
                  <a:gd name="connsiteX7" fmla="*/ 3144972 w 4908550"/>
                  <a:gd name="connsiteY7" fmla="*/ 528336 h 641557"/>
                  <a:gd name="connsiteX8" fmla="*/ 3736957 w 4908550"/>
                  <a:gd name="connsiteY8" fmla="*/ 551473 h 641557"/>
                  <a:gd name="connsiteX9" fmla="*/ 4089400 w 4908550"/>
                  <a:gd name="connsiteY9" fmla="*/ 338479 h 641557"/>
                  <a:gd name="connsiteX10" fmla="*/ 4908550 w 4908550"/>
                  <a:gd name="connsiteY10" fmla="*/ 488617 h 641557"/>
                  <a:gd name="connsiteX11" fmla="*/ 4121293 w 4908550"/>
                  <a:gd name="connsiteY11" fmla="*/ 438459 h 641557"/>
                  <a:gd name="connsiteX12" fmla="*/ 3746547 w 4908550"/>
                  <a:gd name="connsiteY12" fmla="*/ 635387 h 641557"/>
                  <a:gd name="connsiteX13" fmla="*/ 3143179 w 4908550"/>
                  <a:gd name="connsiteY13" fmla="*/ 641557 h 641557"/>
                  <a:gd name="connsiteX14" fmla="*/ 2616117 w 4908550"/>
                  <a:gd name="connsiteY14" fmla="*/ 343287 h 641557"/>
                  <a:gd name="connsiteX15" fmla="*/ 2032000 w 4908550"/>
                  <a:gd name="connsiteY15" fmla="*/ 621967 h 641557"/>
                  <a:gd name="connsiteX16" fmla="*/ 1638300 w 4908550"/>
                  <a:gd name="connsiteY16" fmla="*/ 209217 h 641557"/>
                  <a:gd name="connsiteX17" fmla="*/ 920750 w 4908550"/>
                  <a:gd name="connsiteY17" fmla="*/ 558467 h 641557"/>
                  <a:gd name="connsiteX18" fmla="*/ 1112 w 4908550"/>
                  <a:gd name="connsiteY18" fmla="*/ 493380 h 641557"/>
                  <a:gd name="connsiteX0" fmla="*/ 0 w 4908550"/>
                  <a:gd name="connsiteY0" fmla="*/ 323517 h 641557"/>
                  <a:gd name="connsiteX1" fmla="*/ 14605 w 4908550"/>
                  <a:gd name="connsiteY1" fmla="*/ 262610 h 641557"/>
                  <a:gd name="connsiteX2" fmla="*/ 654050 w 4908550"/>
                  <a:gd name="connsiteY2" fmla="*/ 356167 h 641557"/>
                  <a:gd name="connsiteX3" fmla="*/ 888929 w 4908550"/>
                  <a:gd name="connsiteY3" fmla="*/ 387736 h 641557"/>
                  <a:gd name="connsiteX4" fmla="*/ 1585945 w 4908550"/>
                  <a:gd name="connsiteY4" fmla="*/ 0 h 641557"/>
                  <a:gd name="connsiteX5" fmla="*/ 2075014 w 4908550"/>
                  <a:gd name="connsiteY5" fmla="*/ 489053 h 641557"/>
                  <a:gd name="connsiteX6" fmla="*/ 2603524 w 4908550"/>
                  <a:gd name="connsiteY6" fmla="*/ 249296 h 641557"/>
                  <a:gd name="connsiteX7" fmla="*/ 3144972 w 4908550"/>
                  <a:gd name="connsiteY7" fmla="*/ 528336 h 641557"/>
                  <a:gd name="connsiteX8" fmla="*/ 3736957 w 4908550"/>
                  <a:gd name="connsiteY8" fmla="*/ 551473 h 641557"/>
                  <a:gd name="connsiteX9" fmla="*/ 4089400 w 4908550"/>
                  <a:gd name="connsiteY9" fmla="*/ 338479 h 641557"/>
                  <a:gd name="connsiteX10" fmla="*/ 4908550 w 4908550"/>
                  <a:gd name="connsiteY10" fmla="*/ 488617 h 641557"/>
                  <a:gd name="connsiteX11" fmla="*/ 4108569 w 4908550"/>
                  <a:gd name="connsiteY11" fmla="*/ 407609 h 641557"/>
                  <a:gd name="connsiteX12" fmla="*/ 3746547 w 4908550"/>
                  <a:gd name="connsiteY12" fmla="*/ 635387 h 641557"/>
                  <a:gd name="connsiteX13" fmla="*/ 3143179 w 4908550"/>
                  <a:gd name="connsiteY13" fmla="*/ 641557 h 641557"/>
                  <a:gd name="connsiteX14" fmla="*/ 2616117 w 4908550"/>
                  <a:gd name="connsiteY14" fmla="*/ 343287 h 641557"/>
                  <a:gd name="connsiteX15" fmla="*/ 2032000 w 4908550"/>
                  <a:gd name="connsiteY15" fmla="*/ 621967 h 641557"/>
                  <a:gd name="connsiteX16" fmla="*/ 1638300 w 4908550"/>
                  <a:gd name="connsiteY16" fmla="*/ 209217 h 641557"/>
                  <a:gd name="connsiteX17" fmla="*/ 920750 w 4908550"/>
                  <a:gd name="connsiteY17" fmla="*/ 558467 h 641557"/>
                  <a:gd name="connsiteX18" fmla="*/ 1112 w 4908550"/>
                  <a:gd name="connsiteY18" fmla="*/ 493380 h 641557"/>
                  <a:gd name="connsiteX0" fmla="*/ 13493 w 4907438"/>
                  <a:gd name="connsiteY0" fmla="*/ 262610 h 641557"/>
                  <a:gd name="connsiteX1" fmla="*/ 652938 w 4907438"/>
                  <a:gd name="connsiteY1" fmla="*/ 356167 h 641557"/>
                  <a:gd name="connsiteX2" fmla="*/ 887817 w 4907438"/>
                  <a:gd name="connsiteY2" fmla="*/ 387736 h 641557"/>
                  <a:gd name="connsiteX3" fmla="*/ 1584833 w 4907438"/>
                  <a:gd name="connsiteY3" fmla="*/ 0 h 641557"/>
                  <a:gd name="connsiteX4" fmla="*/ 2073902 w 4907438"/>
                  <a:gd name="connsiteY4" fmla="*/ 489053 h 641557"/>
                  <a:gd name="connsiteX5" fmla="*/ 2602412 w 4907438"/>
                  <a:gd name="connsiteY5" fmla="*/ 249296 h 641557"/>
                  <a:gd name="connsiteX6" fmla="*/ 3143860 w 4907438"/>
                  <a:gd name="connsiteY6" fmla="*/ 528336 h 641557"/>
                  <a:gd name="connsiteX7" fmla="*/ 3735845 w 4907438"/>
                  <a:gd name="connsiteY7" fmla="*/ 551473 h 641557"/>
                  <a:gd name="connsiteX8" fmla="*/ 4088288 w 4907438"/>
                  <a:gd name="connsiteY8" fmla="*/ 338479 h 641557"/>
                  <a:gd name="connsiteX9" fmla="*/ 4907438 w 4907438"/>
                  <a:gd name="connsiteY9" fmla="*/ 488617 h 641557"/>
                  <a:gd name="connsiteX10" fmla="*/ 4107457 w 4907438"/>
                  <a:gd name="connsiteY10" fmla="*/ 407609 h 641557"/>
                  <a:gd name="connsiteX11" fmla="*/ 3745435 w 4907438"/>
                  <a:gd name="connsiteY11" fmla="*/ 635387 h 641557"/>
                  <a:gd name="connsiteX12" fmla="*/ 3142067 w 4907438"/>
                  <a:gd name="connsiteY12" fmla="*/ 641557 h 641557"/>
                  <a:gd name="connsiteX13" fmla="*/ 2615005 w 4907438"/>
                  <a:gd name="connsiteY13" fmla="*/ 343287 h 641557"/>
                  <a:gd name="connsiteX14" fmla="*/ 2030888 w 4907438"/>
                  <a:gd name="connsiteY14" fmla="*/ 621967 h 641557"/>
                  <a:gd name="connsiteX15" fmla="*/ 1637188 w 4907438"/>
                  <a:gd name="connsiteY15" fmla="*/ 209217 h 641557"/>
                  <a:gd name="connsiteX16" fmla="*/ 919638 w 4907438"/>
                  <a:gd name="connsiteY16" fmla="*/ 558467 h 641557"/>
                  <a:gd name="connsiteX17" fmla="*/ 0 w 4907438"/>
                  <a:gd name="connsiteY17" fmla="*/ 493380 h 641557"/>
                  <a:gd name="connsiteX0" fmla="*/ 8721 w 4907438"/>
                  <a:gd name="connsiteY0" fmla="*/ 253355 h 641557"/>
                  <a:gd name="connsiteX1" fmla="*/ 652938 w 4907438"/>
                  <a:gd name="connsiteY1" fmla="*/ 356167 h 641557"/>
                  <a:gd name="connsiteX2" fmla="*/ 887817 w 4907438"/>
                  <a:gd name="connsiteY2" fmla="*/ 387736 h 641557"/>
                  <a:gd name="connsiteX3" fmla="*/ 1584833 w 4907438"/>
                  <a:gd name="connsiteY3" fmla="*/ 0 h 641557"/>
                  <a:gd name="connsiteX4" fmla="*/ 2073902 w 4907438"/>
                  <a:gd name="connsiteY4" fmla="*/ 489053 h 641557"/>
                  <a:gd name="connsiteX5" fmla="*/ 2602412 w 4907438"/>
                  <a:gd name="connsiteY5" fmla="*/ 249296 h 641557"/>
                  <a:gd name="connsiteX6" fmla="*/ 3143860 w 4907438"/>
                  <a:gd name="connsiteY6" fmla="*/ 528336 h 641557"/>
                  <a:gd name="connsiteX7" fmla="*/ 3735845 w 4907438"/>
                  <a:gd name="connsiteY7" fmla="*/ 551473 h 641557"/>
                  <a:gd name="connsiteX8" fmla="*/ 4088288 w 4907438"/>
                  <a:gd name="connsiteY8" fmla="*/ 338479 h 641557"/>
                  <a:gd name="connsiteX9" fmla="*/ 4907438 w 4907438"/>
                  <a:gd name="connsiteY9" fmla="*/ 488617 h 641557"/>
                  <a:gd name="connsiteX10" fmla="*/ 4107457 w 4907438"/>
                  <a:gd name="connsiteY10" fmla="*/ 407609 h 641557"/>
                  <a:gd name="connsiteX11" fmla="*/ 3745435 w 4907438"/>
                  <a:gd name="connsiteY11" fmla="*/ 635387 h 641557"/>
                  <a:gd name="connsiteX12" fmla="*/ 3142067 w 4907438"/>
                  <a:gd name="connsiteY12" fmla="*/ 641557 h 641557"/>
                  <a:gd name="connsiteX13" fmla="*/ 2615005 w 4907438"/>
                  <a:gd name="connsiteY13" fmla="*/ 343287 h 641557"/>
                  <a:gd name="connsiteX14" fmla="*/ 2030888 w 4907438"/>
                  <a:gd name="connsiteY14" fmla="*/ 621967 h 641557"/>
                  <a:gd name="connsiteX15" fmla="*/ 1637188 w 4907438"/>
                  <a:gd name="connsiteY15" fmla="*/ 209217 h 641557"/>
                  <a:gd name="connsiteX16" fmla="*/ 919638 w 4907438"/>
                  <a:gd name="connsiteY16" fmla="*/ 558467 h 641557"/>
                  <a:gd name="connsiteX17" fmla="*/ 0 w 4907438"/>
                  <a:gd name="connsiteY17" fmla="*/ 493380 h 641557"/>
                  <a:gd name="connsiteX0" fmla="*/ 8721 w 4907438"/>
                  <a:gd name="connsiteY0" fmla="*/ 44138 h 432340"/>
                  <a:gd name="connsiteX1" fmla="*/ 652938 w 4907438"/>
                  <a:gd name="connsiteY1" fmla="*/ 146950 h 432340"/>
                  <a:gd name="connsiteX2" fmla="*/ 887817 w 4907438"/>
                  <a:gd name="connsiteY2" fmla="*/ 178519 h 432340"/>
                  <a:gd name="connsiteX3" fmla="*/ 2073902 w 4907438"/>
                  <a:gd name="connsiteY3" fmla="*/ 279836 h 432340"/>
                  <a:gd name="connsiteX4" fmla="*/ 2602412 w 4907438"/>
                  <a:gd name="connsiteY4" fmla="*/ 40079 h 432340"/>
                  <a:gd name="connsiteX5" fmla="*/ 3143860 w 4907438"/>
                  <a:gd name="connsiteY5" fmla="*/ 319119 h 432340"/>
                  <a:gd name="connsiteX6" fmla="*/ 3735845 w 4907438"/>
                  <a:gd name="connsiteY6" fmla="*/ 342256 h 432340"/>
                  <a:gd name="connsiteX7" fmla="*/ 4088288 w 4907438"/>
                  <a:gd name="connsiteY7" fmla="*/ 129262 h 432340"/>
                  <a:gd name="connsiteX8" fmla="*/ 4907438 w 4907438"/>
                  <a:gd name="connsiteY8" fmla="*/ 279400 h 432340"/>
                  <a:gd name="connsiteX9" fmla="*/ 4107457 w 4907438"/>
                  <a:gd name="connsiteY9" fmla="*/ 198392 h 432340"/>
                  <a:gd name="connsiteX10" fmla="*/ 3745435 w 4907438"/>
                  <a:gd name="connsiteY10" fmla="*/ 426170 h 432340"/>
                  <a:gd name="connsiteX11" fmla="*/ 3142067 w 4907438"/>
                  <a:gd name="connsiteY11" fmla="*/ 432340 h 432340"/>
                  <a:gd name="connsiteX12" fmla="*/ 2615005 w 4907438"/>
                  <a:gd name="connsiteY12" fmla="*/ 134070 h 432340"/>
                  <a:gd name="connsiteX13" fmla="*/ 2030888 w 4907438"/>
                  <a:gd name="connsiteY13" fmla="*/ 412750 h 432340"/>
                  <a:gd name="connsiteX14" fmla="*/ 1637188 w 4907438"/>
                  <a:gd name="connsiteY14" fmla="*/ 0 h 432340"/>
                  <a:gd name="connsiteX15" fmla="*/ 919638 w 4907438"/>
                  <a:gd name="connsiteY15" fmla="*/ 349250 h 432340"/>
                  <a:gd name="connsiteX16" fmla="*/ 0 w 4907438"/>
                  <a:gd name="connsiteY16" fmla="*/ 284163 h 432340"/>
                  <a:gd name="connsiteX0" fmla="*/ 8721 w 4907438"/>
                  <a:gd name="connsiteY0" fmla="*/ 44138 h 432340"/>
                  <a:gd name="connsiteX1" fmla="*/ 652938 w 4907438"/>
                  <a:gd name="connsiteY1" fmla="*/ 146950 h 432340"/>
                  <a:gd name="connsiteX2" fmla="*/ 2073902 w 4907438"/>
                  <a:gd name="connsiteY2" fmla="*/ 279836 h 432340"/>
                  <a:gd name="connsiteX3" fmla="*/ 2602412 w 4907438"/>
                  <a:gd name="connsiteY3" fmla="*/ 40079 h 432340"/>
                  <a:gd name="connsiteX4" fmla="*/ 3143860 w 4907438"/>
                  <a:gd name="connsiteY4" fmla="*/ 319119 h 432340"/>
                  <a:gd name="connsiteX5" fmla="*/ 3735845 w 4907438"/>
                  <a:gd name="connsiteY5" fmla="*/ 342256 h 432340"/>
                  <a:gd name="connsiteX6" fmla="*/ 4088288 w 4907438"/>
                  <a:gd name="connsiteY6" fmla="*/ 129262 h 432340"/>
                  <a:gd name="connsiteX7" fmla="*/ 4907438 w 4907438"/>
                  <a:gd name="connsiteY7" fmla="*/ 279400 h 432340"/>
                  <a:gd name="connsiteX8" fmla="*/ 4107457 w 4907438"/>
                  <a:gd name="connsiteY8" fmla="*/ 198392 h 432340"/>
                  <a:gd name="connsiteX9" fmla="*/ 3745435 w 4907438"/>
                  <a:gd name="connsiteY9" fmla="*/ 426170 h 432340"/>
                  <a:gd name="connsiteX10" fmla="*/ 3142067 w 4907438"/>
                  <a:gd name="connsiteY10" fmla="*/ 432340 h 432340"/>
                  <a:gd name="connsiteX11" fmla="*/ 2615005 w 4907438"/>
                  <a:gd name="connsiteY11" fmla="*/ 134070 h 432340"/>
                  <a:gd name="connsiteX12" fmla="*/ 2030888 w 4907438"/>
                  <a:gd name="connsiteY12" fmla="*/ 412750 h 432340"/>
                  <a:gd name="connsiteX13" fmla="*/ 1637188 w 4907438"/>
                  <a:gd name="connsiteY13" fmla="*/ 0 h 432340"/>
                  <a:gd name="connsiteX14" fmla="*/ 919638 w 4907438"/>
                  <a:gd name="connsiteY14" fmla="*/ 349250 h 432340"/>
                  <a:gd name="connsiteX15" fmla="*/ 0 w 4907438"/>
                  <a:gd name="connsiteY15" fmla="*/ 284163 h 432340"/>
                  <a:gd name="connsiteX0" fmla="*/ 8721 w 4907438"/>
                  <a:gd name="connsiteY0" fmla="*/ 44138 h 432340"/>
                  <a:gd name="connsiteX1" fmla="*/ 2073902 w 4907438"/>
                  <a:gd name="connsiteY1" fmla="*/ 279836 h 432340"/>
                  <a:gd name="connsiteX2" fmla="*/ 2602412 w 4907438"/>
                  <a:gd name="connsiteY2" fmla="*/ 40079 h 432340"/>
                  <a:gd name="connsiteX3" fmla="*/ 3143860 w 4907438"/>
                  <a:gd name="connsiteY3" fmla="*/ 319119 h 432340"/>
                  <a:gd name="connsiteX4" fmla="*/ 3735845 w 4907438"/>
                  <a:gd name="connsiteY4" fmla="*/ 342256 h 432340"/>
                  <a:gd name="connsiteX5" fmla="*/ 4088288 w 4907438"/>
                  <a:gd name="connsiteY5" fmla="*/ 129262 h 432340"/>
                  <a:gd name="connsiteX6" fmla="*/ 4907438 w 4907438"/>
                  <a:gd name="connsiteY6" fmla="*/ 279400 h 432340"/>
                  <a:gd name="connsiteX7" fmla="*/ 4107457 w 4907438"/>
                  <a:gd name="connsiteY7" fmla="*/ 198392 h 432340"/>
                  <a:gd name="connsiteX8" fmla="*/ 3745435 w 4907438"/>
                  <a:gd name="connsiteY8" fmla="*/ 426170 h 432340"/>
                  <a:gd name="connsiteX9" fmla="*/ 3142067 w 4907438"/>
                  <a:gd name="connsiteY9" fmla="*/ 432340 h 432340"/>
                  <a:gd name="connsiteX10" fmla="*/ 2615005 w 4907438"/>
                  <a:gd name="connsiteY10" fmla="*/ 134070 h 432340"/>
                  <a:gd name="connsiteX11" fmla="*/ 2030888 w 4907438"/>
                  <a:gd name="connsiteY11" fmla="*/ 412750 h 432340"/>
                  <a:gd name="connsiteX12" fmla="*/ 1637188 w 4907438"/>
                  <a:gd name="connsiteY12" fmla="*/ 0 h 432340"/>
                  <a:gd name="connsiteX13" fmla="*/ 919638 w 4907438"/>
                  <a:gd name="connsiteY13" fmla="*/ 349250 h 432340"/>
                  <a:gd name="connsiteX14" fmla="*/ 0 w 4907438"/>
                  <a:gd name="connsiteY14" fmla="*/ 284163 h 432340"/>
                  <a:gd name="connsiteX0" fmla="*/ 8721 w 4907438"/>
                  <a:gd name="connsiteY0" fmla="*/ 44138 h 432340"/>
                  <a:gd name="connsiteX1" fmla="*/ 2602412 w 4907438"/>
                  <a:gd name="connsiteY1" fmla="*/ 40079 h 432340"/>
                  <a:gd name="connsiteX2" fmla="*/ 3143860 w 4907438"/>
                  <a:gd name="connsiteY2" fmla="*/ 319119 h 432340"/>
                  <a:gd name="connsiteX3" fmla="*/ 3735845 w 4907438"/>
                  <a:gd name="connsiteY3" fmla="*/ 342256 h 432340"/>
                  <a:gd name="connsiteX4" fmla="*/ 4088288 w 4907438"/>
                  <a:gd name="connsiteY4" fmla="*/ 129262 h 432340"/>
                  <a:gd name="connsiteX5" fmla="*/ 4907438 w 4907438"/>
                  <a:gd name="connsiteY5" fmla="*/ 279400 h 432340"/>
                  <a:gd name="connsiteX6" fmla="*/ 4107457 w 4907438"/>
                  <a:gd name="connsiteY6" fmla="*/ 198392 h 432340"/>
                  <a:gd name="connsiteX7" fmla="*/ 3745435 w 4907438"/>
                  <a:gd name="connsiteY7" fmla="*/ 426170 h 432340"/>
                  <a:gd name="connsiteX8" fmla="*/ 3142067 w 4907438"/>
                  <a:gd name="connsiteY8" fmla="*/ 432340 h 432340"/>
                  <a:gd name="connsiteX9" fmla="*/ 2615005 w 4907438"/>
                  <a:gd name="connsiteY9" fmla="*/ 134070 h 432340"/>
                  <a:gd name="connsiteX10" fmla="*/ 2030888 w 4907438"/>
                  <a:gd name="connsiteY10" fmla="*/ 412750 h 432340"/>
                  <a:gd name="connsiteX11" fmla="*/ 1637188 w 4907438"/>
                  <a:gd name="connsiteY11" fmla="*/ 0 h 432340"/>
                  <a:gd name="connsiteX12" fmla="*/ 919638 w 4907438"/>
                  <a:gd name="connsiteY12" fmla="*/ 349250 h 432340"/>
                  <a:gd name="connsiteX13" fmla="*/ 0 w 4907438"/>
                  <a:gd name="connsiteY13" fmla="*/ 284163 h 432340"/>
                  <a:gd name="connsiteX0" fmla="*/ 8721 w 4907438"/>
                  <a:gd name="connsiteY0" fmla="*/ 44138 h 432340"/>
                  <a:gd name="connsiteX1" fmla="*/ 3143860 w 4907438"/>
                  <a:gd name="connsiteY1" fmla="*/ 319119 h 432340"/>
                  <a:gd name="connsiteX2" fmla="*/ 3735845 w 4907438"/>
                  <a:gd name="connsiteY2" fmla="*/ 342256 h 432340"/>
                  <a:gd name="connsiteX3" fmla="*/ 4088288 w 4907438"/>
                  <a:gd name="connsiteY3" fmla="*/ 129262 h 432340"/>
                  <a:gd name="connsiteX4" fmla="*/ 4907438 w 4907438"/>
                  <a:gd name="connsiteY4" fmla="*/ 279400 h 432340"/>
                  <a:gd name="connsiteX5" fmla="*/ 4107457 w 4907438"/>
                  <a:gd name="connsiteY5" fmla="*/ 198392 h 432340"/>
                  <a:gd name="connsiteX6" fmla="*/ 3745435 w 4907438"/>
                  <a:gd name="connsiteY6" fmla="*/ 426170 h 432340"/>
                  <a:gd name="connsiteX7" fmla="*/ 3142067 w 4907438"/>
                  <a:gd name="connsiteY7" fmla="*/ 432340 h 432340"/>
                  <a:gd name="connsiteX8" fmla="*/ 2615005 w 4907438"/>
                  <a:gd name="connsiteY8" fmla="*/ 134070 h 432340"/>
                  <a:gd name="connsiteX9" fmla="*/ 2030888 w 4907438"/>
                  <a:gd name="connsiteY9" fmla="*/ 412750 h 432340"/>
                  <a:gd name="connsiteX10" fmla="*/ 1637188 w 4907438"/>
                  <a:gd name="connsiteY10" fmla="*/ 0 h 432340"/>
                  <a:gd name="connsiteX11" fmla="*/ 919638 w 4907438"/>
                  <a:gd name="connsiteY11" fmla="*/ 349250 h 432340"/>
                  <a:gd name="connsiteX12" fmla="*/ 0 w 4907438"/>
                  <a:gd name="connsiteY12" fmla="*/ 284163 h 432340"/>
                  <a:gd name="connsiteX0" fmla="*/ 8721 w 4907438"/>
                  <a:gd name="connsiteY0" fmla="*/ 44138 h 432340"/>
                  <a:gd name="connsiteX1" fmla="*/ 3735845 w 4907438"/>
                  <a:gd name="connsiteY1" fmla="*/ 342256 h 432340"/>
                  <a:gd name="connsiteX2" fmla="*/ 4088288 w 4907438"/>
                  <a:gd name="connsiteY2" fmla="*/ 129262 h 432340"/>
                  <a:gd name="connsiteX3" fmla="*/ 4907438 w 4907438"/>
                  <a:gd name="connsiteY3" fmla="*/ 279400 h 432340"/>
                  <a:gd name="connsiteX4" fmla="*/ 4107457 w 4907438"/>
                  <a:gd name="connsiteY4" fmla="*/ 198392 h 432340"/>
                  <a:gd name="connsiteX5" fmla="*/ 3745435 w 4907438"/>
                  <a:gd name="connsiteY5" fmla="*/ 426170 h 432340"/>
                  <a:gd name="connsiteX6" fmla="*/ 3142067 w 4907438"/>
                  <a:gd name="connsiteY6" fmla="*/ 432340 h 432340"/>
                  <a:gd name="connsiteX7" fmla="*/ 2615005 w 4907438"/>
                  <a:gd name="connsiteY7" fmla="*/ 134070 h 432340"/>
                  <a:gd name="connsiteX8" fmla="*/ 2030888 w 4907438"/>
                  <a:gd name="connsiteY8" fmla="*/ 412750 h 432340"/>
                  <a:gd name="connsiteX9" fmla="*/ 1637188 w 4907438"/>
                  <a:gd name="connsiteY9" fmla="*/ 0 h 432340"/>
                  <a:gd name="connsiteX10" fmla="*/ 919638 w 4907438"/>
                  <a:gd name="connsiteY10" fmla="*/ 349250 h 432340"/>
                  <a:gd name="connsiteX11" fmla="*/ 0 w 4907438"/>
                  <a:gd name="connsiteY11" fmla="*/ 284163 h 432340"/>
                  <a:gd name="connsiteX0" fmla="*/ 8721 w 4907438"/>
                  <a:gd name="connsiteY0" fmla="*/ 44138 h 432340"/>
                  <a:gd name="connsiteX1" fmla="*/ 4088288 w 4907438"/>
                  <a:gd name="connsiteY1" fmla="*/ 129262 h 432340"/>
                  <a:gd name="connsiteX2" fmla="*/ 4907438 w 4907438"/>
                  <a:gd name="connsiteY2" fmla="*/ 279400 h 432340"/>
                  <a:gd name="connsiteX3" fmla="*/ 4107457 w 4907438"/>
                  <a:gd name="connsiteY3" fmla="*/ 198392 h 432340"/>
                  <a:gd name="connsiteX4" fmla="*/ 3745435 w 4907438"/>
                  <a:gd name="connsiteY4" fmla="*/ 426170 h 432340"/>
                  <a:gd name="connsiteX5" fmla="*/ 3142067 w 4907438"/>
                  <a:gd name="connsiteY5" fmla="*/ 432340 h 432340"/>
                  <a:gd name="connsiteX6" fmla="*/ 2615005 w 4907438"/>
                  <a:gd name="connsiteY6" fmla="*/ 134070 h 432340"/>
                  <a:gd name="connsiteX7" fmla="*/ 2030888 w 4907438"/>
                  <a:gd name="connsiteY7" fmla="*/ 412750 h 432340"/>
                  <a:gd name="connsiteX8" fmla="*/ 1637188 w 4907438"/>
                  <a:gd name="connsiteY8" fmla="*/ 0 h 432340"/>
                  <a:gd name="connsiteX9" fmla="*/ 919638 w 4907438"/>
                  <a:gd name="connsiteY9" fmla="*/ 349250 h 432340"/>
                  <a:gd name="connsiteX10" fmla="*/ 0 w 4907438"/>
                  <a:gd name="connsiteY10" fmla="*/ 284163 h 432340"/>
                  <a:gd name="connsiteX0" fmla="*/ 8721 w 4908970"/>
                  <a:gd name="connsiteY0" fmla="*/ 44138 h 432340"/>
                  <a:gd name="connsiteX1" fmla="*/ 4908970 w 4908970"/>
                  <a:gd name="connsiteY1" fmla="*/ 129262 h 432340"/>
                  <a:gd name="connsiteX2" fmla="*/ 4907438 w 4908970"/>
                  <a:gd name="connsiteY2" fmla="*/ 279400 h 432340"/>
                  <a:gd name="connsiteX3" fmla="*/ 4107457 w 4908970"/>
                  <a:gd name="connsiteY3" fmla="*/ 198392 h 432340"/>
                  <a:gd name="connsiteX4" fmla="*/ 3745435 w 4908970"/>
                  <a:gd name="connsiteY4" fmla="*/ 426170 h 432340"/>
                  <a:gd name="connsiteX5" fmla="*/ 3142067 w 4908970"/>
                  <a:gd name="connsiteY5" fmla="*/ 432340 h 432340"/>
                  <a:gd name="connsiteX6" fmla="*/ 2615005 w 4908970"/>
                  <a:gd name="connsiteY6" fmla="*/ 134070 h 432340"/>
                  <a:gd name="connsiteX7" fmla="*/ 2030888 w 4908970"/>
                  <a:gd name="connsiteY7" fmla="*/ 412750 h 432340"/>
                  <a:gd name="connsiteX8" fmla="*/ 1637188 w 4908970"/>
                  <a:gd name="connsiteY8" fmla="*/ 0 h 432340"/>
                  <a:gd name="connsiteX9" fmla="*/ 919638 w 4908970"/>
                  <a:gd name="connsiteY9" fmla="*/ 349250 h 432340"/>
                  <a:gd name="connsiteX10" fmla="*/ 0 w 4908970"/>
                  <a:gd name="connsiteY10" fmla="*/ 284163 h 432340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30888 w 4908970"/>
                  <a:gd name="connsiteY7" fmla="*/ 368612 h 388202"/>
                  <a:gd name="connsiteX8" fmla="*/ 919638 w 4908970"/>
                  <a:gd name="connsiteY8" fmla="*/ 305112 h 388202"/>
                  <a:gd name="connsiteX9" fmla="*/ 0 w 4908970"/>
                  <a:gd name="connsiteY9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30888 w 4908970"/>
                  <a:gd name="connsiteY7" fmla="*/ 368612 h 388202"/>
                  <a:gd name="connsiteX8" fmla="*/ 0 w 4908970"/>
                  <a:gd name="connsiteY8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75422 w 4908970"/>
                  <a:gd name="connsiteY7" fmla="*/ 269890 h 388202"/>
                  <a:gd name="connsiteX8" fmla="*/ 0 w 4908970"/>
                  <a:gd name="connsiteY8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0 w 4908970"/>
                  <a:gd name="connsiteY7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0 w 4908970"/>
                  <a:gd name="connsiteY6" fmla="*/ 240025 h 388202"/>
                  <a:gd name="connsiteX0" fmla="*/ 8721 w 4908970"/>
                  <a:gd name="connsiteY0" fmla="*/ 0 h 382032"/>
                  <a:gd name="connsiteX1" fmla="*/ 4908970 w 4908970"/>
                  <a:gd name="connsiteY1" fmla="*/ 85124 h 382032"/>
                  <a:gd name="connsiteX2" fmla="*/ 4907438 w 4908970"/>
                  <a:gd name="connsiteY2" fmla="*/ 235262 h 382032"/>
                  <a:gd name="connsiteX3" fmla="*/ 4107457 w 4908970"/>
                  <a:gd name="connsiteY3" fmla="*/ 154254 h 382032"/>
                  <a:gd name="connsiteX4" fmla="*/ 3745435 w 4908970"/>
                  <a:gd name="connsiteY4" fmla="*/ 382032 h 382032"/>
                  <a:gd name="connsiteX5" fmla="*/ 0 w 4908970"/>
                  <a:gd name="connsiteY5" fmla="*/ 240025 h 382032"/>
                  <a:gd name="connsiteX0" fmla="*/ 8721 w 4908970"/>
                  <a:gd name="connsiteY0" fmla="*/ 0 h 240025"/>
                  <a:gd name="connsiteX1" fmla="*/ 4908970 w 4908970"/>
                  <a:gd name="connsiteY1" fmla="*/ 85124 h 240025"/>
                  <a:gd name="connsiteX2" fmla="*/ 4907438 w 4908970"/>
                  <a:gd name="connsiteY2" fmla="*/ 235262 h 240025"/>
                  <a:gd name="connsiteX3" fmla="*/ 4107457 w 4908970"/>
                  <a:gd name="connsiteY3" fmla="*/ 154254 h 240025"/>
                  <a:gd name="connsiteX4" fmla="*/ 0 w 4908970"/>
                  <a:gd name="connsiteY4" fmla="*/ 240025 h 240025"/>
                  <a:gd name="connsiteX0" fmla="*/ 8721 w 4908970"/>
                  <a:gd name="connsiteY0" fmla="*/ 0 h 240025"/>
                  <a:gd name="connsiteX1" fmla="*/ 4908970 w 4908970"/>
                  <a:gd name="connsiteY1" fmla="*/ 85124 h 240025"/>
                  <a:gd name="connsiteX2" fmla="*/ 4907438 w 4908970"/>
                  <a:gd name="connsiteY2" fmla="*/ 235262 h 240025"/>
                  <a:gd name="connsiteX3" fmla="*/ 0 w 4908970"/>
                  <a:gd name="connsiteY3" fmla="*/ 240025 h 240025"/>
                  <a:gd name="connsiteX0" fmla="*/ 8721 w 5106188"/>
                  <a:gd name="connsiteY0" fmla="*/ 0 h 240025"/>
                  <a:gd name="connsiteX1" fmla="*/ 5106188 w 5106188"/>
                  <a:gd name="connsiteY1" fmla="*/ 54274 h 240025"/>
                  <a:gd name="connsiteX2" fmla="*/ 4907438 w 5106188"/>
                  <a:gd name="connsiteY2" fmla="*/ 235262 h 240025"/>
                  <a:gd name="connsiteX3" fmla="*/ 0 w 5106188"/>
                  <a:gd name="connsiteY3" fmla="*/ 240025 h 240025"/>
                  <a:gd name="connsiteX0" fmla="*/ 8721 w 5106188"/>
                  <a:gd name="connsiteY0" fmla="*/ 0 h 240025"/>
                  <a:gd name="connsiteX1" fmla="*/ 5106188 w 5106188"/>
                  <a:gd name="connsiteY1" fmla="*/ 54274 h 240025"/>
                  <a:gd name="connsiteX2" fmla="*/ 5104656 w 5106188"/>
                  <a:gd name="connsiteY2" fmla="*/ 204411 h 240025"/>
                  <a:gd name="connsiteX3" fmla="*/ 0 w 5106188"/>
                  <a:gd name="connsiteY3" fmla="*/ 240025 h 240025"/>
                  <a:gd name="connsiteX0" fmla="*/ 8721 w 5106188"/>
                  <a:gd name="connsiteY0" fmla="*/ 0 h 240025"/>
                  <a:gd name="connsiteX1" fmla="*/ 425350 w 5106188"/>
                  <a:gd name="connsiteY1" fmla="*/ 13123 h 240025"/>
                  <a:gd name="connsiteX2" fmla="*/ 5106188 w 5106188"/>
                  <a:gd name="connsiteY2" fmla="*/ 54274 h 240025"/>
                  <a:gd name="connsiteX3" fmla="*/ 5104656 w 5106188"/>
                  <a:gd name="connsiteY3" fmla="*/ 204411 h 240025"/>
                  <a:gd name="connsiteX4" fmla="*/ 0 w 5106188"/>
                  <a:gd name="connsiteY4" fmla="*/ 240025 h 240025"/>
                  <a:gd name="connsiteX0" fmla="*/ 8721 w 5106188"/>
                  <a:gd name="connsiteY0" fmla="*/ 0 h 240025"/>
                  <a:gd name="connsiteX1" fmla="*/ 425350 w 5106188"/>
                  <a:gd name="connsiteY1" fmla="*/ 13123 h 240025"/>
                  <a:gd name="connsiteX2" fmla="*/ 715274 w 5106188"/>
                  <a:gd name="connsiteY2" fmla="*/ 13123 h 240025"/>
                  <a:gd name="connsiteX3" fmla="*/ 5106188 w 5106188"/>
                  <a:gd name="connsiteY3" fmla="*/ 54274 h 240025"/>
                  <a:gd name="connsiteX4" fmla="*/ 5104656 w 5106188"/>
                  <a:gd name="connsiteY4" fmla="*/ 204411 h 240025"/>
                  <a:gd name="connsiteX5" fmla="*/ 0 w 5106188"/>
                  <a:gd name="connsiteY5" fmla="*/ 240025 h 240025"/>
                  <a:gd name="connsiteX0" fmla="*/ 8721 w 5106188"/>
                  <a:gd name="connsiteY0" fmla="*/ 0 h 240025"/>
                  <a:gd name="connsiteX1" fmla="*/ 425350 w 5106188"/>
                  <a:gd name="connsiteY1" fmla="*/ 13123 h 240025"/>
                  <a:gd name="connsiteX2" fmla="*/ 715274 w 5106188"/>
                  <a:gd name="connsiteY2" fmla="*/ 13123 h 240025"/>
                  <a:gd name="connsiteX3" fmla="*/ 993362 w 5106188"/>
                  <a:gd name="connsiteY3" fmla="*/ 18838 h 240025"/>
                  <a:gd name="connsiteX4" fmla="*/ 5106188 w 5106188"/>
                  <a:gd name="connsiteY4" fmla="*/ 54274 h 240025"/>
                  <a:gd name="connsiteX5" fmla="*/ 5104656 w 5106188"/>
                  <a:gd name="connsiteY5" fmla="*/ 204411 h 240025"/>
                  <a:gd name="connsiteX6" fmla="*/ 0 w 5106188"/>
                  <a:gd name="connsiteY6" fmla="*/ 240025 h 240025"/>
                  <a:gd name="connsiteX0" fmla="*/ 8721 w 5106188"/>
                  <a:gd name="connsiteY0" fmla="*/ 0 h 240025"/>
                  <a:gd name="connsiteX1" fmla="*/ 425350 w 5106188"/>
                  <a:gd name="connsiteY1" fmla="*/ 13123 h 240025"/>
                  <a:gd name="connsiteX2" fmla="*/ 715274 w 5106188"/>
                  <a:gd name="connsiteY2" fmla="*/ 13123 h 240025"/>
                  <a:gd name="connsiteX3" fmla="*/ 969695 w 5106188"/>
                  <a:gd name="connsiteY3" fmla="*/ 18838 h 240025"/>
                  <a:gd name="connsiteX4" fmla="*/ 5106188 w 5106188"/>
                  <a:gd name="connsiteY4" fmla="*/ 54274 h 240025"/>
                  <a:gd name="connsiteX5" fmla="*/ 5104656 w 5106188"/>
                  <a:gd name="connsiteY5" fmla="*/ 204411 h 240025"/>
                  <a:gd name="connsiteX6" fmla="*/ 0 w 5106188"/>
                  <a:gd name="connsiteY6" fmla="*/ 240025 h 240025"/>
                  <a:gd name="connsiteX0" fmla="*/ 8721 w 5106188"/>
                  <a:gd name="connsiteY0" fmla="*/ 49741 h 289766"/>
                  <a:gd name="connsiteX1" fmla="*/ 425350 w 5106188"/>
                  <a:gd name="connsiteY1" fmla="*/ 62864 h 289766"/>
                  <a:gd name="connsiteX2" fmla="*/ 697524 w 5106188"/>
                  <a:gd name="connsiteY2" fmla="*/ 0 h 289766"/>
                  <a:gd name="connsiteX3" fmla="*/ 969695 w 5106188"/>
                  <a:gd name="connsiteY3" fmla="*/ 68579 h 289766"/>
                  <a:gd name="connsiteX4" fmla="*/ 5106188 w 5106188"/>
                  <a:gd name="connsiteY4" fmla="*/ 104015 h 289766"/>
                  <a:gd name="connsiteX5" fmla="*/ 5104656 w 5106188"/>
                  <a:gd name="connsiteY5" fmla="*/ 254152 h 289766"/>
                  <a:gd name="connsiteX6" fmla="*/ 0 w 5106188"/>
                  <a:gd name="connsiteY6" fmla="*/ 289766 h 289766"/>
                  <a:gd name="connsiteX0" fmla="*/ 8721 w 5106188"/>
                  <a:gd name="connsiteY0" fmla="*/ 49741 h 289766"/>
                  <a:gd name="connsiteX1" fmla="*/ 425350 w 5106188"/>
                  <a:gd name="connsiteY1" fmla="*/ 62864 h 289766"/>
                  <a:gd name="connsiteX2" fmla="*/ 697524 w 5106188"/>
                  <a:gd name="connsiteY2" fmla="*/ 0 h 289766"/>
                  <a:gd name="connsiteX3" fmla="*/ 969695 w 5106188"/>
                  <a:gd name="connsiteY3" fmla="*/ 68579 h 289766"/>
                  <a:gd name="connsiteX4" fmla="*/ 5106188 w 5106188"/>
                  <a:gd name="connsiteY4" fmla="*/ 104015 h 289766"/>
                  <a:gd name="connsiteX5" fmla="*/ 5104656 w 5106188"/>
                  <a:gd name="connsiteY5" fmla="*/ 254152 h 289766"/>
                  <a:gd name="connsiteX6" fmla="*/ 0 w 5106188"/>
                  <a:gd name="connsiteY6" fmla="*/ 289766 h 289766"/>
                  <a:gd name="connsiteX0" fmla="*/ 8721 w 5106188"/>
                  <a:gd name="connsiteY0" fmla="*/ 50180 h 290205"/>
                  <a:gd name="connsiteX1" fmla="*/ 425350 w 5106188"/>
                  <a:gd name="connsiteY1" fmla="*/ 63303 h 290205"/>
                  <a:gd name="connsiteX2" fmla="*/ 697524 w 5106188"/>
                  <a:gd name="connsiteY2" fmla="*/ 439 h 290205"/>
                  <a:gd name="connsiteX3" fmla="*/ 969695 w 5106188"/>
                  <a:gd name="connsiteY3" fmla="*/ 69018 h 290205"/>
                  <a:gd name="connsiteX4" fmla="*/ 5106188 w 5106188"/>
                  <a:gd name="connsiteY4" fmla="*/ 104454 h 290205"/>
                  <a:gd name="connsiteX5" fmla="*/ 5104656 w 5106188"/>
                  <a:gd name="connsiteY5" fmla="*/ 254591 h 290205"/>
                  <a:gd name="connsiteX6" fmla="*/ 0 w 5106188"/>
                  <a:gd name="connsiteY6" fmla="*/ 290205 h 290205"/>
                  <a:gd name="connsiteX0" fmla="*/ 8721 w 5106188"/>
                  <a:gd name="connsiteY0" fmla="*/ 50180 h 290205"/>
                  <a:gd name="connsiteX1" fmla="*/ 425350 w 5106188"/>
                  <a:gd name="connsiteY1" fmla="*/ 63303 h 290205"/>
                  <a:gd name="connsiteX2" fmla="*/ 697524 w 5106188"/>
                  <a:gd name="connsiteY2" fmla="*/ 439 h 290205"/>
                  <a:gd name="connsiteX3" fmla="*/ 969695 w 5106188"/>
                  <a:gd name="connsiteY3" fmla="*/ 69018 h 290205"/>
                  <a:gd name="connsiteX4" fmla="*/ 5106188 w 5106188"/>
                  <a:gd name="connsiteY4" fmla="*/ 104454 h 290205"/>
                  <a:gd name="connsiteX5" fmla="*/ 5104656 w 5106188"/>
                  <a:gd name="connsiteY5" fmla="*/ 254591 h 290205"/>
                  <a:gd name="connsiteX6" fmla="*/ 1661960 w 5106188"/>
                  <a:gd name="connsiteY6" fmla="*/ 280468 h 290205"/>
                  <a:gd name="connsiteX7" fmla="*/ 0 w 5106188"/>
                  <a:gd name="connsiteY7" fmla="*/ 290205 h 290205"/>
                  <a:gd name="connsiteX0" fmla="*/ 8721 w 5106188"/>
                  <a:gd name="connsiteY0" fmla="*/ 50180 h 290205"/>
                  <a:gd name="connsiteX1" fmla="*/ 425350 w 5106188"/>
                  <a:gd name="connsiteY1" fmla="*/ 63303 h 290205"/>
                  <a:gd name="connsiteX2" fmla="*/ 697524 w 5106188"/>
                  <a:gd name="connsiteY2" fmla="*/ 439 h 290205"/>
                  <a:gd name="connsiteX3" fmla="*/ 969695 w 5106188"/>
                  <a:gd name="connsiteY3" fmla="*/ 69018 h 290205"/>
                  <a:gd name="connsiteX4" fmla="*/ 5106188 w 5106188"/>
                  <a:gd name="connsiteY4" fmla="*/ 104454 h 290205"/>
                  <a:gd name="connsiteX5" fmla="*/ 5104656 w 5106188"/>
                  <a:gd name="connsiteY5" fmla="*/ 254591 h 290205"/>
                  <a:gd name="connsiteX6" fmla="*/ 2016967 w 5106188"/>
                  <a:gd name="connsiteY6" fmla="*/ 280468 h 290205"/>
                  <a:gd name="connsiteX7" fmla="*/ 1661960 w 5106188"/>
                  <a:gd name="connsiteY7" fmla="*/ 280468 h 290205"/>
                  <a:gd name="connsiteX8" fmla="*/ 0 w 5106188"/>
                  <a:gd name="connsiteY8" fmla="*/ 290205 h 290205"/>
                  <a:gd name="connsiteX0" fmla="*/ 8721 w 5106188"/>
                  <a:gd name="connsiteY0" fmla="*/ 50180 h 290205"/>
                  <a:gd name="connsiteX1" fmla="*/ 425350 w 5106188"/>
                  <a:gd name="connsiteY1" fmla="*/ 63303 h 290205"/>
                  <a:gd name="connsiteX2" fmla="*/ 697524 w 5106188"/>
                  <a:gd name="connsiteY2" fmla="*/ 439 h 290205"/>
                  <a:gd name="connsiteX3" fmla="*/ 969695 w 5106188"/>
                  <a:gd name="connsiteY3" fmla="*/ 69018 h 290205"/>
                  <a:gd name="connsiteX4" fmla="*/ 5106188 w 5106188"/>
                  <a:gd name="connsiteY4" fmla="*/ 104454 h 290205"/>
                  <a:gd name="connsiteX5" fmla="*/ 5104656 w 5106188"/>
                  <a:gd name="connsiteY5" fmla="*/ 254591 h 290205"/>
                  <a:gd name="connsiteX6" fmla="*/ 2200387 w 5106188"/>
                  <a:gd name="connsiteY6" fmla="*/ 274754 h 290205"/>
                  <a:gd name="connsiteX7" fmla="*/ 2016967 w 5106188"/>
                  <a:gd name="connsiteY7" fmla="*/ 280468 h 290205"/>
                  <a:gd name="connsiteX8" fmla="*/ 1661960 w 5106188"/>
                  <a:gd name="connsiteY8" fmla="*/ 280468 h 290205"/>
                  <a:gd name="connsiteX9" fmla="*/ 0 w 5106188"/>
                  <a:gd name="connsiteY9" fmla="*/ 290205 h 290205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5106188 w 5106188"/>
                  <a:gd name="connsiteY4" fmla="*/ 104454 h 366192"/>
                  <a:gd name="connsiteX5" fmla="*/ 5104656 w 5106188"/>
                  <a:gd name="connsiteY5" fmla="*/ 254591 h 366192"/>
                  <a:gd name="connsiteX6" fmla="*/ 2200387 w 5106188"/>
                  <a:gd name="connsiteY6" fmla="*/ 274754 h 366192"/>
                  <a:gd name="connsiteX7" fmla="*/ 1928215 w 5106188"/>
                  <a:gd name="connsiteY7" fmla="*/ 366192 h 366192"/>
                  <a:gd name="connsiteX8" fmla="*/ 1661960 w 5106188"/>
                  <a:gd name="connsiteY8" fmla="*/ 280468 h 366192"/>
                  <a:gd name="connsiteX9" fmla="*/ 0 w 5106188"/>
                  <a:gd name="connsiteY9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5106188 w 5106188"/>
                  <a:gd name="connsiteY4" fmla="*/ 104454 h 366192"/>
                  <a:gd name="connsiteX5" fmla="*/ 5104656 w 5106188"/>
                  <a:gd name="connsiteY5" fmla="*/ 254591 h 366192"/>
                  <a:gd name="connsiteX6" fmla="*/ 2200387 w 5106188"/>
                  <a:gd name="connsiteY6" fmla="*/ 274754 h 366192"/>
                  <a:gd name="connsiteX7" fmla="*/ 1928215 w 5106188"/>
                  <a:gd name="connsiteY7" fmla="*/ 366192 h 366192"/>
                  <a:gd name="connsiteX8" fmla="*/ 1661960 w 5106188"/>
                  <a:gd name="connsiteY8" fmla="*/ 280468 h 366192"/>
                  <a:gd name="connsiteX9" fmla="*/ 0 w 5106188"/>
                  <a:gd name="connsiteY9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5106188 w 5106188"/>
                  <a:gd name="connsiteY4" fmla="*/ 104454 h 366192"/>
                  <a:gd name="connsiteX5" fmla="*/ 5104656 w 5106188"/>
                  <a:gd name="connsiteY5" fmla="*/ 254591 h 366192"/>
                  <a:gd name="connsiteX6" fmla="*/ 2200387 w 5106188"/>
                  <a:gd name="connsiteY6" fmla="*/ 274754 h 366192"/>
                  <a:gd name="connsiteX7" fmla="*/ 1928215 w 5106188"/>
                  <a:gd name="connsiteY7" fmla="*/ 366192 h 366192"/>
                  <a:gd name="connsiteX8" fmla="*/ 1661960 w 5106188"/>
                  <a:gd name="connsiteY8" fmla="*/ 280468 h 366192"/>
                  <a:gd name="connsiteX9" fmla="*/ 0 w 5106188"/>
                  <a:gd name="connsiteY9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259493 w 5106188"/>
                  <a:gd name="connsiteY4" fmla="*/ 91878 h 366192"/>
                  <a:gd name="connsiteX5" fmla="*/ 5106188 w 5106188"/>
                  <a:gd name="connsiteY5" fmla="*/ 104454 h 366192"/>
                  <a:gd name="connsiteX6" fmla="*/ 5104656 w 5106188"/>
                  <a:gd name="connsiteY6" fmla="*/ 254591 h 366192"/>
                  <a:gd name="connsiteX7" fmla="*/ 2200387 w 5106188"/>
                  <a:gd name="connsiteY7" fmla="*/ 274754 h 366192"/>
                  <a:gd name="connsiteX8" fmla="*/ 1928215 w 5106188"/>
                  <a:gd name="connsiteY8" fmla="*/ 366192 h 366192"/>
                  <a:gd name="connsiteX9" fmla="*/ 1661960 w 5106188"/>
                  <a:gd name="connsiteY9" fmla="*/ 280468 h 366192"/>
                  <a:gd name="connsiteX10" fmla="*/ 0 w 5106188"/>
                  <a:gd name="connsiteY10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259493 w 5106188"/>
                  <a:gd name="connsiteY4" fmla="*/ 91878 h 366192"/>
                  <a:gd name="connsiteX5" fmla="*/ 3259493 w 5106188"/>
                  <a:gd name="connsiteY5" fmla="*/ 91878 h 366192"/>
                  <a:gd name="connsiteX6" fmla="*/ 5106188 w 5106188"/>
                  <a:gd name="connsiteY6" fmla="*/ 104454 h 366192"/>
                  <a:gd name="connsiteX7" fmla="*/ 5104656 w 5106188"/>
                  <a:gd name="connsiteY7" fmla="*/ 254591 h 366192"/>
                  <a:gd name="connsiteX8" fmla="*/ 2200387 w 5106188"/>
                  <a:gd name="connsiteY8" fmla="*/ 274754 h 366192"/>
                  <a:gd name="connsiteX9" fmla="*/ 1928215 w 5106188"/>
                  <a:gd name="connsiteY9" fmla="*/ 366192 h 366192"/>
                  <a:gd name="connsiteX10" fmla="*/ 1661960 w 5106188"/>
                  <a:gd name="connsiteY10" fmla="*/ 280468 h 366192"/>
                  <a:gd name="connsiteX11" fmla="*/ 0 w 5106188"/>
                  <a:gd name="connsiteY11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259493 w 5106188"/>
                  <a:gd name="connsiteY4" fmla="*/ 91878 h 366192"/>
                  <a:gd name="connsiteX5" fmla="*/ 3259493 w 5106188"/>
                  <a:gd name="connsiteY5" fmla="*/ 91878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59493 w 5106188"/>
                  <a:gd name="connsiteY5" fmla="*/ 91878 h 366192"/>
                  <a:gd name="connsiteX6" fmla="*/ 3259493 w 5106188"/>
                  <a:gd name="connsiteY6" fmla="*/ 91878 h 366192"/>
                  <a:gd name="connsiteX7" fmla="*/ 3490247 w 5106188"/>
                  <a:gd name="connsiteY7" fmla="*/ 91878 h 366192"/>
                  <a:gd name="connsiteX8" fmla="*/ 5106188 w 5106188"/>
                  <a:gd name="connsiteY8" fmla="*/ 104454 h 366192"/>
                  <a:gd name="connsiteX9" fmla="*/ 5104656 w 5106188"/>
                  <a:gd name="connsiteY9" fmla="*/ 254591 h 366192"/>
                  <a:gd name="connsiteX10" fmla="*/ 2200387 w 5106188"/>
                  <a:gd name="connsiteY10" fmla="*/ 274754 h 366192"/>
                  <a:gd name="connsiteX11" fmla="*/ 1928215 w 5106188"/>
                  <a:gd name="connsiteY11" fmla="*/ 366192 h 366192"/>
                  <a:gd name="connsiteX12" fmla="*/ 1661960 w 5106188"/>
                  <a:gd name="connsiteY12" fmla="*/ 280468 h 366192"/>
                  <a:gd name="connsiteX13" fmla="*/ 0 w 5106188"/>
                  <a:gd name="connsiteY13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59493 w 5106188"/>
                  <a:gd name="connsiteY5" fmla="*/ 91878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65410 w 5106188"/>
                  <a:gd name="connsiteY5" fmla="*/ 17584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65410 w 5106188"/>
                  <a:gd name="connsiteY5" fmla="*/ 17584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65410 w 5106188"/>
                  <a:gd name="connsiteY5" fmla="*/ 17584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66885 h 382897"/>
                  <a:gd name="connsiteX1" fmla="*/ 425350 w 5106188"/>
                  <a:gd name="connsiteY1" fmla="*/ 80008 h 382897"/>
                  <a:gd name="connsiteX2" fmla="*/ 697524 w 5106188"/>
                  <a:gd name="connsiteY2" fmla="*/ 17144 h 382897"/>
                  <a:gd name="connsiteX3" fmla="*/ 969695 w 5106188"/>
                  <a:gd name="connsiteY3" fmla="*/ 85723 h 382897"/>
                  <a:gd name="connsiteX4" fmla="*/ 3034655 w 5106188"/>
                  <a:gd name="connsiteY4" fmla="*/ 102868 h 382897"/>
                  <a:gd name="connsiteX5" fmla="*/ 3271328 w 5106188"/>
                  <a:gd name="connsiteY5" fmla="*/ 0 h 382897"/>
                  <a:gd name="connsiteX6" fmla="*/ 3490247 w 5106188"/>
                  <a:gd name="connsiteY6" fmla="*/ 108583 h 382897"/>
                  <a:gd name="connsiteX7" fmla="*/ 5106188 w 5106188"/>
                  <a:gd name="connsiteY7" fmla="*/ 121159 h 382897"/>
                  <a:gd name="connsiteX8" fmla="*/ 5104656 w 5106188"/>
                  <a:gd name="connsiteY8" fmla="*/ 271296 h 382897"/>
                  <a:gd name="connsiteX9" fmla="*/ 2200387 w 5106188"/>
                  <a:gd name="connsiteY9" fmla="*/ 291459 h 382897"/>
                  <a:gd name="connsiteX10" fmla="*/ 1928215 w 5106188"/>
                  <a:gd name="connsiteY10" fmla="*/ 382897 h 382897"/>
                  <a:gd name="connsiteX11" fmla="*/ 1661960 w 5106188"/>
                  <a:gd name="connsiteY11" fmla="*/ 297173 h 382897"/>
                  <a:gd name="connsiteX12" fmla="*/ 0 w 5106188"/>
                  <a:gd name="connsiteY12" fmla="*/ 306910 h 382897"/>
                  <a:gd name="connsiteX0" fmla="*/ 8721 w 5106188"/>
                  <a:gd name="connsiteY0" fmla="*/ 66885 h 382897"/>
                  <a:gd name="connsiteX1" fmla="*/ 425350 w 5106188"/>
                  <a:gd name="connsiteY1" fmla="*/ 80008 h 382897"/>
                  <a:gd name="connsiteX2" fmla="*/ 697524 w 5106188"/>
                  <a:gd name="connsiteY2" fmla="*/ 17144 h 382897"/>
                  <a:gd name="connsiteX3" fmla="*/ 969695 w 5106188"/>
                  <a:gd name="connsiteY3" fmla="*/ 85723 h 382897"/>
                  <a:gd name="connsiteX4" fmla="*/ 3034655 w 5106188"/>
                  <a:gd name="connsiteY4" fmla="*/ 102868 h 382897"/>
                  <a:gd name="connsiteX5" fmla="*/ 3271328 w 5106188"/>
                  <a:gd name="connsiteY5" fmla="*/ 0 h 382897"/>
                  <a:gd name="connsiteX6" fmla="*/ 3490247 w 5106188"/>
                  <a:gd name="connsiteY6" fmla="*/ 108583 h 382897"/>
                  <a:gd name="connsiteX7" fmla="*/ 5106188 w 5106188"/>
                  <a:gd name="connsiteY7" fmla="*/ 121159 h 382897"/>
                  <a:gd name="connsiteX8" fmla="*/ 5104656 w 5106188"/>
                  <a:gd name="connsiteY8" fmla="*/ 271296 h 382897"/>
                  <a:gd name="connsiteX9" fmla="*/ 2200387 w 5106188"/>
                  <a:gd name="connsiteY9" fmla="*/ 291459 h 382897"/>
                  <a:gd name="connsiteX10" fmla="*/ 1928215 w 5106188"/>
                  <a:gd name="connsiteY10" fmla="*/ 382897 h 382897"/>
                  <a:gd name="connsiteX11" fmla="*/ 1661960 w 5106188"/>
                  <a:gd name="connsiteY11" fmla="*/ 297173 h 382897"/>
                  <a:gd name="connsiteX12" fmla="*/ 0 w 5106188"/>
                  <a:gd name="connsiteY12" fmla="*/ 306910 h 382897"/>
                  <a:gd name="connsiteX0" fmla="*/ 8721 w 5106188"/>
                  <a:gd name="connsiteY0" fmla="*/ 66885 h 382897"/>
                  <a:gd name="connsiteX1" fmla="*/ 425350 w 5106188"/>
                  <a:gd name="connsiteY1" fmla="*/ 80008 h 382897"/>
                  <a:gd name="connsiteX2" fmla="*/ 697524 w 5106188"/>
                  <a:gd name="connsiteY2" fmla="*/ 17144 h 382897"/>
                  <a:gd name="connsiteX3" fmla="*/ 969695 w 5106188"/>
                  <a:gd name="connsiteY3" fmla="*/ 85723 h 382897"/>
                  <a:gd name="connsiteX4" fmla="*/ 3034655 w 5106188"/>
                  <a:gd name="connsiteY4" fmla="*/ 102868 h 382897"/>
                  <a:gd name="connsiteX5" fmla="*/ 3271328 w 5106188"/>
                  <a:gd name="connsiteY5" fmla="*/ 0 h 382897"/>
                  <a:gd name="connsiteX6" fmla="*/ 3490247 w 5106188"/>
                  <a:gd name="connsiteY6" fmla="*/ 108583 h 382897"/>
                  <a:gd name="connsiteX7" fmla="*/ 5106188 w 5106188"/>
                  <a:gd name="connsiteY7" fmla="*/ 121159 h 382897"/>
                  <a:gd name="connsiteX8" fmla="*/ 5104656 w 5106188"/>
                  <a:gd name="connsiteY8" fmla="*/ 271296 h 382897"/>
                  <a:gd name="connsiteX9" fmla="*/ 2200387 w 5106188"/>
                  <a:gd name="connsiteY9" fmla="*/ 291459 h 382897"/>
                  <a:gd name="connsiteX10" fmla="*/ 1928215 w 5106188"/>
                  <a:gd name="connsiteY10" fmla="*/ 382897 h 382897"/>
                  <a:gd name="connsiteX11" fmla="*/ 1661960 w 5106188"/>
                  <a:gd name="connsiteY11" fmla="*/ 297173 h 382897"/>
                  <a:gd name="connsiteX12" fmla="*/ 0 w 5106188"/>
                  <a:gd name="connsiteY12" fmla="*/ 306910 h 382897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2200387 w 5106188"/>
                  <a:gd name="connsiteY9" fmla="*/ 320033 h 411471"/>
                  <a:gd name="connsiteX10" fmla="*/ 1928215 w 5106188"/>
                  <a:gd name="connsiteY10" fmla="*/ 411471 h 411471"/>
                  <a:gd name="connsiteX11" fmla="*/ 1661960 w 5106188"/>
                  <a:gd name="connsiteY11" fmla="*/ 325747 h 411471"/>
                  <a:gd name="connsiteX12" fmla="*/ 0 w 5106188"/>
                  <a:gd name="connsiteY12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2200387 w 5106188"/>
                  <a:gd name="connsiteY9" fmla="*/ 320033 h 411471"/>
                  <a:gd name="connsiteX10" fmla="*/ 1928215 w 5106188"/>
                  <a:gd name="connsiteY10" fmla="*/ 411471 h 411471"/>
                  <a:gd name="connsiteX11" fmla="*/ 1661960 w 5106188"/>
                  <a:gd name="connsiteY11" fmla="*/ 325747 h 411471"/>
                  <a:gd name="connsiteX12" fmla="*/ 0 w 5106188"/>
                  <a:gd name="connsiteY12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4551324 w 5106188"/>
                  <a:gd name="connsiteY9" fmla="*/ 310508 h 411471"/>
                  <a:gd name="connsiteX10" fmla="*/ 2200387 w 5106188"/>
                  <a:gd name="connsiteY10" fmla="*/ 320033 h 411471"/>
                  <a:gd name="connsiteX11" fmla="*/ 1928215 w 5106188"/>
                  <a:gd name="connsiteY11" fmla="*/ 411471 h 411471"/>
                  <a:gd name="connsiteX12" fmla="*/ 1661960 w 5106188"/>
                  <a:gd name="connsiteY12" fmla="*/ 325747 h 411471"/>
                  <a:gd name="connsiteX13" fmla="*/ 0 w 5106188"/>
                  <a:gd name="connsiteY13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4851108 w 5106188"/>
                  <a:gd name="connsiteY9" fmla="*/ 310508 h 411471"/>
                  <a:gd name="connsiteX10" fmla="*/ 4551324 w 5106188"/>
                  <a:gd name="connsiteY10" fmla="*/ 310508 h 411471"/>
                  <a:gd name="connsiteX11" fmla="*/ 2200387 w 5106188"/>
                  <a:gd name="connsiteY11" fmla="*/ 320033 h 411471"/>
                  <a:gd name="connsiteX12" fmla="*/ 1928215 w 5106188"/>
                  <a:gd name="connsiteY12" fmla="*/ 411471 h 411471"/>
                  <a:gd name="connsiteX13" fmla="*/ 1661960 w 5106188"/>
                  <a:gd name="connsiteY13" fmla="*/ 325747 h 411471"/>
                  <a:gd name="connsiteX14" fmla="*/ 0 w 5106188"/>
                  <a:gd name="connsiteY14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4851108 w 5106188"/>
                  <a:gd name="connsiteY9" fmla="*/ 310508 h 411471"/>
                  <a:gd name="connsiteX10" fmla="*/ 4551324 w 5106188"/>
                  <a:gd name="connsiteY10" fmla="*/ 310508 h 411471"/>
                  <a:gd name="connsiteX11" fmla="*/ 4164761 w 5106188"/>
                  <a:gd name="connsiteY11" fmla="*/ 302888 h 411471"/>
                  <a:gd name="connsiteX12" fmla="*/ 2200387 w 5106188"/>
                  <a:gd name="connsiteY12" fmla="*/ 320033 h 411471"/>
                  <a:gd name="connsiteX13" fmla="*/ 1928215 w 5106188"/>
                  <a:gd name="connsiteY13" fmla="*/ 411471 h 411471"/>
                  <a:gd name="connsiteX14" fmla="*/ 1661960 w 5106188"/>
                  <a:gd name="connsiteY14" fmla="*/ 325747 h 411471"/>
                  <a:gd name="connsiteX15" fmla="*/ 0 w 5106188"/>
                  <a:gd name="connsiteY15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4851108 w 5106188"/>
                  <a:gd name="connsiteY9" fmla="*/ 310508 h 411471"/>
                  <a:gd name="connsiteX10" fmla="*/ 4551324 w 5106188"/>
                  <a:gd name="connsiteY10" fmla="*/ 310508 h 411471"/>
                  <a:gd name="connsiteX11" fmla="*/ 4141094 w 5106188"/>
                  <a:gd name="connsiteY11" fmla="*/ 318127 h 411471"/>
                  <a:gd name="connsiteX12" fmla="*/ 2200387 w 5106188"/>
                  <a:gd name="connsiteY12" fmla="*/ 320033 h 411471"/>
                  <a:gd name="connsiteX13" fmla="*/ 1928215 w 5106188"/>
                  <a:gd name="connsiteY13" fmla="*/ 411471 h 411471"/>
                  <a:gd name="connsiteX14" fmla="*/ 1661960 w 5106188"/>
                  <a:gd name="connsiteY14" fmla="*/ 325747 h 411471"/>
                  <a:gd name="connsiteX15" fmla="*/ 0 w 5106188"/>
                  <a:gd name="connsiteY15" fmla="*/ 335484 h 411471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06188" h="432425">
                    <a:moveTo>
                      <a:pt x="8721" y="95459"/>
                    </a:moveTo>
                    <a:lnTo>
                      <a:pt x="425350" y="108582"/>
                    </a:lnTo>
                    <a:cubicBezTo>
                      <a:pt x="516075" y="87627"/>
                      <a:pt x="553547" y="55243"/>
                      <a:pt x="697524" y="45718"/>
                    </a:cubicBezTo>
                    <a:cubicBezTo>
                      <a:pt x="847416" y="40004"/>
                      <a:pt x="878971" y="91437"/>
                      <a:pt x="969695" y="114297"/>
                    </a:cubicBezTo>
                    <a:lnTo>
                      <a:pt x="3034655" y="131442"/>
                    </a:lnTo>
                    <a:cubicBezTo>
                      <a:pt x="3081990" y="62863"/>
                      <a:pt x="3152992" y="5716"/>
                      <a:pt x="3277244" y="0"/>
                    </a:cubicBezTo>
                    <a:cubicBezTo>
                      <a:pt x="3417275" y="13336"/>
                      <a:pt x="3498136" y="95248"/>
                      <a:pt x="3490247" y="137157"/>
                    </a:cubicBezTo>
                    <a:lnTo>
                      <a:pt x="5106188" y="149733"/>
                    </a:lnTo>
                    <a:cubicBezTo>
                      <a:pt x="5105677" y="199779"/>
                      <a:pt x="5105167" y="249824"/>
                      <a:pt x="5104656" y="299870"/>
                    </a:cubicBezTo>
                    <a:lnTo>
                      <a:pt x="4851108" y="310508"/>
                    </a:lnTo>
                    <a:cubicBezTo>
                      <a:pt x="4824812" y="389246"/>
                      <a:pt x="4735403" y="429885"/>
                      <a:pt x="4488212" y="432425"/>
                    </a:cubicBezTo>
                    <a:cubicBezTo>
                      <a:pt x="4301505" y="424805"/>
                      <a:pt x="4201577" y="386705"/>
                      <a:pt x="4141094" y="318127"/>
                    </a:cubicBezTo>
                    <a:lnTo>
                      <a:pt x="2200387" y="320033"/>
                    </a:lnTo>
                    <a:cubicBezTo>
                      <a:pt x="2109663" y="350512"/>
                      <a:pt x="2095856" y="392421"/>
                      <a:pt x="1928215" y="411471"/>
                    </a:cubicBezTo>
                    <a:cubicBezTo>
                      <a:pt x="1762545" y="400041"/>
                      <a:pt x="1750712" y="354322"/>
                      <a:pt x="1661960" y="325747"/>
                    </a:cubicBezTo>
                    <a:lnTo>
                      <a:pt x="0" y="335484"/>
                    </a:ln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8" name="フリーフォーム 550">
                <a:extLst>
                  <a:ext uri="{FF2B5EF4-FFF2-40B4-BE49-F238E27FC236}">
                    <a16:creationId xmlns:a16="http://schemas.microsoft.com/office/drawing/2014/main" id="{9C6F34F9-4567-4475-8812-3774DB58D1FC}"/>
                  </a:ext>
                </a:extLst>
              </p:cNvPr>
              <p:cNvSpPr/>
              <p:nvPr/>
            </p:nvSpPr>
            <p:spPr>
              <a:xfrm>
                <a:off x="1010113" y="3713567"/>
                <a:ext cx="302730" cy="242332"/>
              </a:xfrm>
              <a:custGeom>
                <a:avLst/>
                <a:gdLst>
                  <a:gd name="connsiteX0" fmla="*/ 36689 w 479975"/>
                  <a:gd name="connsiteY0" fmla="*/ 45706 h 384214"/>
                  <a:gd name="connsiteX1" fmla="*/ 233539 w 479975"/>
                  <a:gd name="connsiteY1" fmla="*/ 1256 h 384214"/>
                  <a:gd name="connsiteX2" fmla="*/ 373239 w 479975"/>
                  <a:gd name="connsiteY2" fmla="*/ 17131 h 384214"/>
                  <a:gd name="connsiteX3" fmla="*/ 471664 w 479975"/>
                  <a:gd name="connsiteY3" fmla="*/ 67931 h 384214"/>
                  <a:gd name="connsiteX4" fmla="*/ 452614 w 479975"/>
                  <a:gd name="connsiteY4" fmla="*/ 213981 h 384214"/>
                  <a:gd name="connsiteX5" fmla="*/ 277989 w 479975"/>
                  <a:gd name="connsiteY5" fmla="*/ 379081 h 384214"/>
                  <a:gd name="connsiteX6" fmla="*/ 52564 w 479975"/>
                  <a:gd name="connsiteY6" fmla="*/ 321931 h 384214"/>
                  <a:gd name="connsiteX7" fmla="*/ 1764 w 479975"/>
                  <a:gd name="connsiteY7" fmla="*/ 118731 h 384214"/>
                  <a:gd name="connsiteX8" fmla="*/ 36689 w 479975"/>
                  <a:gd name="connsiteY8" fmla="*/ 45706 h 38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975" h="384214">
                    <a:moveTo>
                      <a:pt x="36689" y="45706"/>
                    </a:moveTo>
                    <a:cubicBezTo>
                      <a:pt x="75318" y="26127"/>
                      <a:pt x="177448" y="6018"/>
                      <a:pt x="233539" y="1256"/>
                    </a:cubicBezTo>
                    <a:cubicBezTo>
                      <a:pt x="289630" y="-3506"/>
                      <a:pt x="333552" y="6018"/>
                      <a:pt x="373239" y="17131"/>
                    </a:cubicBezTo>
                    <a:cubicBezTo>
                      <a:pt x="412927" y="28243"/>
                      <a:pt x="458435" y="35123"/>
                      <a:pt x="471664" y="67931"/>
                    </a:cubicBezTo>
                    <a:cubicBezTo>
                      <a:pt x="484893" y="100739"/>
                      <a:pt x="484893" y="162123"/>
                      <a:pt x="452614" y="213981"/>
                    </a:cubicBezTo>
                    <a:cubicBezTo>
                      <a:pt x="420335" y="265839"/>
                      <a:pt x="344664" y="361089"/>
                      <a:pt x="277989" y="379081"/>
                    </a:cubicBezTo>
                    <a:cubicBezTo>
                      <a:pt x="211314" y="397073"/>
                      <a:pt x="98601" y="365323"/>
                      <a:pt x="52564" y="321931"/>
                    </a:cubicBezTo>
                    <a:cubicBezTo>
                      <a:pt x="6527" y="278539"/>
                      <a:pt x="5997" y="163710"/>
                      <a:pt x="1764" y="118731"/>
                    </a:cubicBezTo>
                    <a:cubicBezTo>
                      <a:pt x="-2469" y="73752"/>
                      <a:pt x="-1940" y="65285"/>
                      <a:pt x="36689" y="45706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9" name="フリーフォーム 551">
                <a:extLst>
                  <a:ext uri="{FF2B5EF4-FFF2-40B4-BE49-F238E27FC236}">
                    <a16:creationId xmlns:a16="http://schemas.microsoft.com/office/drawing/2014/main" id="{4DD215CB-A094-4E60-9E3C-9AA258D2DFD9}"/>
                  </a:ext>
                </a:extLst>
              </p:cNvPr>
              <p:cNvSpPr/>
              <p:nvPr/>
            </p:nvSpPr>
            <p:spPr>
              <a:xfrm>
                <a:off x="2350341" y="3690637"/>
                <a:ext cx="249102" cy="235667"/>
              </a:xfrm>
              <a:custGeom>
                <a:avLst/>
                <a:gdLst>
                  <a:gd name="connsiteX0" fmla="*/ 7697 w 394949"/>
                  <a:gd name="connsiteY0" fmla="*/ 115799 h 373647"/>
                  <a:gd name="connsiteX1" fmla="*/ 93422 w 394949"/>
                  <a:gd name="connsiteY1" fmla="*/ 25311 h 373647"/>
                  <a:gd name="connsiteX2" fmla="*/ 236297 w 394949"/>
                  <a:gd name="connsiteY2" fmla="*/ 1499 h 373647"/>
                  <a:gd name="connsiteX3" fmla="*/ 350597 w 394949"/>
                  <a:gd name="connsiteY3" fmla="*/ 58649 h 373647"/>
                  <a:gd name="connsiteX4" fmla="*/ 388697 w 394949"/>
                  <a:gd name="connsiteY4" fmla="*/ 125324 h 373647"/>
                  <a:gd name="connsiteX5" fmla="*/ 374409 w 394949"/>
                  <a:gd name="connsiteY5" fmla="*/ 287249 h 373647"/>
                  <a:gd name="connsiteX6" fmla="*/ 198197 w 394949"/>
                  <a:gd name="connsiteY6" fmla="*/ 372974 h 373647"/>
                  <a:gd name="connsiteX7" fmla="*/ 26747 w 394949"/>
                  <a:gd name="connsiteY7" fmla="*/ 315824 h 373647"/>
                  <a:gd name="connsiteX8" fmla="*/ 7697 w 394949"/>
                  <a:gd name="connsiteY8" fmla="*/ 115799 h 37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4949" h="373647">
                    <a:moveTo>
                      <a:pt x="7697" y="115799"/>
                    </a:moveTo>
                    <a:cubicBezTo>
                      <a:pt x="18809" y="67380"/>
                      <a:pt x="55322" y="44361"/>
                      <a:pt x="93422" y="25311"/>
                    </a:cubicBezTo>
                    <a:cubicBezTo>
                      <a:pt x="131522" y="6261"/>
                      <a:pt x="193435" y="-4057"/>
                      <a:pt x="236297" y="1499"/>
                    </a:cubicBezTo>
                    <a:cubicBezTo>
                      <a:pt x="279160" y="7055"/>
                      <a:pt x="325197" y="38011"/>
                      <a:pt x="350597" y="58649"/>
                    </a:cubicBezTo>
                    <a:cubicBezTo>
                      <a:pt x="375997" y="79287"/>
                      <a:pt x="384728" y="87224"/>
                      <a:pt x="388697" y="125324"/>
                    </a:cubicBezTo>
                    <a:cubicBezTo>
                      <a:pt x="392666" y="163424"/>
                      <a:pt x="406159" y="245974"/>
                      <a:pt x="374409" y="287249"/>
                    </a:cubicBezTo>
                    <a:cubicBezTo>
                      <a:pt x="342659" y="328524"/>
                      <a:pt x="256141" y="368212"/>
                      <a:pt x="198197" y="372974"/>
                    </a:cubicBezTo>
                    <a:cubicBezTo>
                      <a:pt x="140253" y="377737"/>
                      <a:pt x="60084" y="357099"/>
                      <a:pt x="26747" y="315824"/>
                    </a:cubicBezTo>
                    <a:cubicBezTo>
                      <a:pt x="-6590" y="274549"/>
                      <a:pt x="-3415" y="164218"/>
                      <a:pt x="7697" y="115799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0" name="フリーフォーム 552">
                <a:extLst>
                  <a:ext uri="{FF2B5EF4-FFF2-40B4-BE49-F238E27FC236}">
                    <a16:creationId xmlns:a16="http://schemas.microsoft.com/office/drawing/2014/main" id="{6E979B03-78A1-4665-A844-CF4B093C9270}"/>
                  </a:ext>
                </a:extLst>
              </p:cNvPr>
              <p:cNvSpPr/>
              <p:nvPr/>
            </p:nvSpPr>
            <p:spPr>
              <a:xfrm>
                <a:off x="1639555" y="3414632"/>
                <a:ext cx="328329" cy="336919"/>
              </a:xfrm>
              <a:custGeom>
                <a:avLst/>
                <a:gdLst>
                  <a:gd name="connsiteX0" fmla="*/ 13564 w 520562"/>
                  <a:gd name="connsiteY0" fmla="*/ 375416 h 534182"/>
                  <a:gd name="connsiteX1" fmla="*/ 45314 w 520562"/>
                  <a:gd name="connsiteY1" fmla="*/ 457966 h 534182"/>
                  <a:gd name="connsiteX2" fmla="*/ 242164 w 520562"/>
                  <a:gd name="connsiteY2" fmla="*/ 534166 h 534182"/>
                  <a:gd name="connsiteX3" fmla="*/ 470764 w 520562"/>
                  <a:gd name="connsiteY3" fmla="*/ 451616 h 534182"/>
                  <a:gd name="connsiteX4" fmla="*/ 515214 w 520562"/>
                  <a:gd name="connsiteY4" fmla="*/ 280166 h 534182"/>
                  <a:gd name="connsiteX5" fmla="*/ 489814 w 520562"/>
                  <a:gd name="connsiteY5" fmla="*/ 102366 h 534182"/>
                  <a:gd name="connsiteX6" fmla="*/ 248514 w 520562"/>
                  <a:gd name="connsiteY6" fmla="*/ 766 h 534182"/>
                  <a:gd name="connsiteX7" fmla="*/ 19914 w 520562"/>
                  <a:gd name="connsiteY7" fmla="*/ 153166 h 534182"/>
                  <a:gd name="connsiteX8" fmla="*/ 13564 w 520562"/>
                  <a:gd name="connsiteY8" fmla="*/ 375416 h 53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0562" h="534182">
                    <a:moveTo>
                      <a:pt x="13564" y="375416"/>
                    </a:moveTo>
                    <a:cubicBezTo>
                      <a:pt x="17797" y="426216"/>
                      <a:pt x="7214" y="431508"/>
                      <a:pt x="45314" y="457966"/>
                    </a:cubicBezTo>
                    <a:cubicBezTo>
                      <a:pt x="83414" y="484424"/>
                      <a:pt x="171256" y="535224"/>
                      <a:pt x="242164" y="534166"/>
                    </a:cubicBezTo>
                    <a:cubicBezTo>
                      <a:pt x="313072" y="533108"/>
                      <a:pt x="425256" y="493949"/>
                      <a:pt x="470764" y="451616"/>
                    </a:cubicBezTo>
                    <a:cubicBezTo>
                      <a:pt x="516272" y="409283"/>
                      <a:pt x="512039" y="338374"/>
                      <a:pt x="515214" y="280166"/>
                    </a:cubicBezTo>
                    <a:cubicBezTo>
                      <a:pt x="518389" y="221958"/>
                      <a:pt x="534264" y="148933"/>
                      <a:pt x="489814" y="102366"/>
                    </a:cubicBezTo>
                    <a:cubicBezTo>
                      <a:pt x="445364" y="55799"/>
                      <a:pt x="326831" y="-7701"/>
                      <a:pt x="248514" y="766"/>
                    </a:cubicBezTo>
                    <a:cubicBezTo>
                      <a:pt x="170197" y="9233"/>
                      <a:pt x="58014" y="91783"/>
                      <a:pt x="19914" y="153166"/>
                    </a:cubicBezTo>
                    <a:cubicBezTo>
                      <a:pt x="-18186" y="214549"/>
                      <a:pt x="9331" y="324616"/>
                      <a:pt x="13564" y="375416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1" name="フリーフォーム 553">
                <a:extLst>
                  <a:ext uri="{FF2B5EF4-FFF2-40B4-BE49-F238E27FC236}">
                    <a16:creationId xmlns:a16="http://schemas.microsoft.com/office/drawing/2014/main" id="{4B486B95-E5A8-45D2-A1AD-95E7202609F6}"/>
                  </a:ext>
                </a:extLst>
              </p:cNvPr>
              <p:cNvSpPr/>
              <p:nvPr/>
            </p:nvSpPr>
            <p:spPr>
              <a:xfrm>
                <a:off x="2897402" y="3464679"/>
                <a:ext cx="397409" cy="312909"/>
              </a:xfrm>
              <a:custGeom>
                <a:avLst/>
                <a:gdLst>
                  <a:gd name="connsiteX0" fmla="*/ 18391 w 630088"/>
                  <a:gd name="connsiteY0" fmla="*/ 386318 h 496114"/>
                  <a:gd name="connsiteX1" fmla="*/ 80304 w 630088"/>
                  <a:gd name="connsiteY1" fmla="*/ 448231 h 496114"/>
                  <a:gd name="connsiteX2" fmla="*/ 299379 w 630088"/>
                  <a:gd name="connsiteY2" fmla="*/ 495856 h 496114"/>
                  <a:gd name="connsiteX3" fmla="*/ 537504 w 630088"/>
                  <a:gd name="connsiteY3" fmla="*/ 462518 h 496114"/>
                  <a:gd name="connsiteX4" fmla="*/ 618466 w 630088"/>
                  <a:gd name="connsiteY4" fmla="*/ 367268 h 496114"/>
                  <a:gd name="connsiteX5" fmla="*/ 613704 w 630088"/>
                  <a:gd name="connsiteY5" fmla="*/ 110093 h 496114"/>
                  <a:gd name="connsiteX6" fmla="*/ 470829 w 630088"/>
                  <a:gd name="connsiteY6" fmla="*/ 10081 h 496114"/>
                  <a:gd name="connsiteX7" fmla="*/ 118404 w 630088"/>
                  <a:gd name="connsiteY7" fmla="*/ 19606 h 496114"/>
                  <a:gd name="connsiteX8" fmla="*/ 8866 w 630088"/>
                  <a:gd name="connsiteY8" fmla="*/ 152956 h 496114"/>
                  <a:gd name="connsiteX9" fmla="*/ 8866 w 630088"/>
                  <a:gd name="connsiteY9" fmla="*/ 281543 h 496114"/>
                  <a:gd name="connsiteX10" fmla="*/ 18391 w 630088"/>
                  <a:gd name="connsiteY10" fmla="*/ 386318 h 49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088" h="496114">
                    <a:moveTo>
                      <a:pt x="18391" y="386318"/>
                    </a:moveTo>
                    <a:cubicBezTo>
                      <a:pt x="30297" y="414099"/>
                      <a:pt x="33473" y="429975"/>
                      <a:pt x="80304" y="448231"/>
                    </a:cubicBezTo>
                    <a:cubicBezTo>
                      <a:pt x="127135" y="466487"/>
                      <a:pt x="223179" y="493475"/>
                      <a:pt x="299379" y="495856"/>
                    </a:cubicBezTo>
                    <a:cubicBezTo>
                      <a:pt x="375579" y="498237"/>
                      <a:pt x="484323" y="483949"/>
                      <a:pt x="537504" y="462518"/>
                    </a:cubicBezTo>
                    <a:cubicBezTo>
                      <a:pt x="590685" y="441087"/>
                      <a:pt x="605766" y="426006"/>
                      <a:pt x="618466" y="367268"/>
                    </a:cubicBezTo>
                    <a:cubicBezTo>
                      <a:pt x="631166" y="308530"/>
                      <a:pt x="638310" y="169624"/>
                      <a:pt x="613704" y="110093"/>
                    </a:cubicBezTo>
                    <a:cubicBezTo>
                      <a:pt x="589098" y="50562"/>
                      <a:pt x="553379" y="25162"/>
                      <a:pt x="470829" y="10081"/>
                    </a:cubicBezTo>
                    <a:cubicBezTo>
                      <a:pt x="388279" y="-5000"/>
                      <a:pt x="195398" y="-4206"/>
                      <a:pt x="118404" y="19606"/>
                    </a:cubicBezTo>
                    <a:cubicBezTo>
                      <a:pt x="41410" y="43418"/>
                      <a:pt x="27122" y="109300"/>
                      <a:pt x="8866" y="152956"/>
                    </a:cubicBezTo>
                    <a:cubicBezTo>
                      <a:pt x="-9390" y="196612"/>
                      <a:pt x="5691" y="242649"/>
                      <a:pt x="8866" y="281543"/>
                    </a:cubicBezTo>
                    <a:cubicBezTo>
                      <a:pt x="12041" y="320437"/>
                      <a:pt x="6485" y="358537"/>
                      <a:pt x="18391" y="386318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2" name="正方形/長方形 951">
                <a:extLst>
                  <a:ext uri="{FF2B5EF4-FFF2-40B4-BE49-F238E27FC236}">
                    <a16:creationId xmlns:a16="http://schemas.microsoft.com/office/drawing/2014/main" id="{1A5F683C-1BC2-4A5C-BBBA-E36358E3E436}"/>
                  </a:ext>
                </a:extLst>
              </p:cNvPr>
              <p:cNvSpPr/>
              <p:nvPr/>
            </p:nvSpPr>
            <p:spPr bwMode="auto">
              <a:xfrm>
                <a:off x="3382209" y="3302218"/>
                <a:ext cx="55070" cy="826046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3" name="円/楕円 555">
                <a:extLst>
                  <a:ext uri="{FF2B5EF4-FFF2-40B4-BE49-F238E27FC236}">
                    <a16:creationId xmlns:a16="http://schemas.microsoft.com/office/drawing/2014/main" id="{F7D6E07F-504C-40B1-A76E-48852705A8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464890" y="3307350"/>
                <a:ext cx="107136" cy="107136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54" name="円/楕円 556">
                <a:extLst>
                  <a:ext uri="{FF2B5EF4-FFF2-40B4-BE49-F238E27FC236}">
                    <a16:creationId xmlns:a16="http://schemas.microsoft.com/office/drawing/2014/main" id="{AA0A21A9-C9EC-4FC7-890E-88ACEB96662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018148" y="3815666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55" name="円/楕円 557">
                <a:extLst>
                  <a:ext uri="{FF2B5EF4-FFF2-40B4-BE49-F238E27FC236}">
                    <a16:creationId xmlns:a16="http://schemas.microsoft.com/office/drawing/2014/main" id="{A9D163B9-4318-4636-8ED7-0265AD373D7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555578" y="4047497"/>
                <a:ext cx="53068" cy="54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56" name="円/楕円 558">
                <a:extLst>
                  <a:ext uri="{FF2B5EF4-FFF2-40B4-BE49-F238E27FC236}">
                    <a16:creationId xmlns:a16="http://schemas.microsoft.com/office/drawing/2014/main" id="{09D1BBC3-CF29-4A50-A3D0-ADBD23D4C3F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266963" y="3549419"/>
                <a:ext cx="54068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57" name="円/楕円 559">
                <a:extLst>
                  <a:ext uri="{FF2B5EF4-FFF2-40B4-BE49-F238E27FC236}">
                    <a16:creationId xmlns:a16="http://schemas.microsoft.com/office/drawing/2014/main" id="{58B04AD0-96F6-42C9-BA18-20A3C17CDB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993183" y="3362598"/>
                <a:ext cx="42510" cy="4172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58" name="円/楕円 560">
                <a:extLst>
                  <a:ext uri="{FF2B5EF4-FFF2-40B4-BE49-F238E27FC236}">
                    <a16:creationId xmlns:a16="http://schemas.microsoft.com/office/drawing/2014/main" id="{EF2F249B-A8AB-46E3-A579-F9A72C3CF78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644942" y="3830888"/>
                <a:ext cx="54068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59" name="円/楕円 561">
                <a:extLst>
                  <a:ext uri="{FF2B5EF4-FFF2-40B4-BE49-F238E27FC236}">
                    <a16:creationId xmlns:a16="http://schemas.microsoft.com/office/drawing/2014/main" id="{16B201E6-99DC-4508-926A-4A7A4BD4D04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244100" y="3341657"/>
                <a:ext cx="54068" cy="54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0" name="円/楕円 125">
                <a:extLst>
                  <a:ext uri="{FF2B5EF4-FFF2-40B4-BE49-F238E27FC236}">
                    <a16:creationId xmlns:a16="http://schemas.microsoft.com/office/drawing/2014/main" id="{AD07869B-591B-42CE-B220-92A7564242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762994" y="4049514"/>
                <a:ext cx="50726" cy="98102"/>
              </a:xfrm>
              <a:custGeom>
                <a:avLst/>
                <a:gdLst>
                  <a:gd name="connsiteX0" fmla="*/ 0 w 153988"/>
                  <a:gd name="connsiteY0" fmla="*/ 76994 h 153988"/>
                  <a:gd name="connsiteX1" fmla="*/ 76994 w 153988"/>
                  <a:gd name="connsiteY1" fmla="*/ 0 h 153988"/>
                  <a:gd name="connsiteX2" fmla="*/ 153988 w 153988"/>
                  <a:gd name="connsiteY2" fmla="*/ 76994 h 153988"/>
                  <a:gd name="connsiteX3" fmla="*/ 76994 w 153988"/>
                  <a:gd name="connsiteY3" fmla="*/ 153988 h 153988"/>
                  <a:gd name="connsiteX4" fmla="*/ 0 w 153988"/>
                  <a:gd name="connsiteY4" fmla="*/ 76994 h 153988"/>
                  <a:gd name="connsiteX0" fmla="*/ 9624 w 86618"/>
                  <a:gd name="connsiteY0" fmla="*/ 156128 h 158268"/>
                  <a:gd name="connsiteX1" fmla="*/ 9624 w 86618"/>
                  <a:gd name="connsiteY1" fmla="*/ 2140 h 158268"/>
                  <a:gd name="connsiteX2" fmla="*/ 86618 w 86618"/>
                  <a:gd name="connsiteY2" fmla="*/ 79134 h 158268"/>
                  <a:gd name="connsiteX3" fmla="*/ 9624 w 86618"/>
                  <a:gd name="connsiteY3" fmla="*/ 156128 h 158268"/>
                  <a:gd name="connsiteX0" fmla="*/ 9624 w 86618"/>
                  <a:gd name="connsiteY0" fmla="*/ 157539 h 159679"/>
                  <a:gd name="connsiteX1" fmla="*/ 9624 w 86618"/>
                  <a:gd name="connsiteY1" fmla="*/ 3551 h 159679"/>
                  <a:gd name="connsiteX2" fmla="*/ 86618 w 86618"/>
                  <a:gd name="connsiteY2" fmla="*/ 80545 h 159679"/>
                  <a:gd name="connsiteX3" fmla="*/ 9624 w 86618"/>
                  <a:gd name="connsiteY3" fmla="*/ 157539 h 159679"/>
                  <a:gd name="connsiteX0" fmla="*/ 9624 w 86618"/>
                  <a:gd name="connsiteY0" fmla="*/ 157539 h 160904"/>
                  <a:gd name="connsiteX1" fmla="*/ 9624 w 86618"/>
                  <a:gd name="connsiteY1" fmla="*/ 3551 h 160904"/>
                  <a:gd name="connsiteX2" fmla="*/ 86618 w 86618"/>
                  <a:gd name="connsiteY2" fmla="*/ 80545 h 160904"/>
                  <a:gd name="connsiteX3" fmla="*/ 9624 w 86618"/>
                  <a:gd name="connsiteY3" fmla="*/ 157539 h 160904"/>
                  <a:gd name="connsiteX0" fmla="*/ 7187 w 84181"/>
                  <a:gd name="connsiteY0" fmla="*/ 157539 h 158586"/>
                  <a:gd name="connsiteX1" fmla="*/ 7187 w 84181"/>
                  <a:gd name="connsiteY1" fmla="*/ 3551 h 158586"/>
                  <a:gd name="connsiteX2" fmla="*/ 84181 w 84181"/>
                  <a:gd name="connsiteY2" fmla="*/ 80545 h 158586"/>
                  <a:gd name="connsiteX3" fmla="*/ 7187 w 84181"/>
                  <a:gd name="connsiteY3" fmla="*/ 157539 h 158586"/>
                  <a:gd name="connsiteX0" fmla="*/ 3431 w 80425"/>
                  <a:gd name="connsiteY0" fmla="*/ 154493 h 155540"/>
                  <a:gd name="connsiteX1" fmla="*/ 3431 w 80425"/>
                  <a:gd name="connsiteY1" fmla="*/ 505 h 155540"/>
                  <a:gd name="connsiteX2" fmla="*/ 80425 w 80425"/>
                  <a:gd name="connsiteY2" fmla="*/ 77499 h 155540"/>
                  <a:gd name="connsiteX3" fmla="*/ 3431 w 80425"/>
                  <a:gd name="connsiteY3" fmla="*/ 154493 h 15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25" h="155540">
                    <a:moveTo>
                      <a:pt x="3431" y="154493"/>
                    </a:moveTo>
                    <a:cubicBezTo>
                      <a:pt x="-2257" y="148805"/>
                      <a:pt x="124" y="3815"/>
                      <a:pt x="3431" y="505"/>
                    </a:cubicBezTo>
                    <a:cubicBezTo>
                      <a:pt x="6738" y="-2805"/>
                      <a:pt x="80425" y="8782"/>
                      <a:pt x="80425" y="77499"/>
                    </a:cubicBezTo>
                    <a:cubicBezTo>
                      <a:pt x="80425" y="143837"/>
                      <a:pt x="9119" y="160181"/>
                      <a:pt x="3431" y="154493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1" name="円/楕円 563">
                <a:extLst>
                  <a:ext uri="{FF2B5EF4-FFF2-40B4-BE49-F238E27FC236}">
                    <a16:creationId xmlns:a16="http://schemas.microsoft.com/office/drawing/2014/main" id="{95829190-1A79-4772-A0E6-05017D2719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789426" y="3427265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2" name="円/楕円 564">
                <a:extLst>
                  <a:ext uri="{FF2B5EF4-FFF2-40B4-BE49-F238E27FC236}">
                    <a16:creationId xmlns:a16="http://schemas.microsoft.com/office/drawing/2014/main" id="{D358A96E-3BE4-4F9B-9503-5595B6E288E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441810" y="3595478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3" name="円/楕円 565">
                <a:extLst>
                  <a:ext uri="{FF2B5EF4-FFF2-40B4-BE49-F238E27FC236}">
                    <a16:creationId xmlns:a16="http://schemas.microsoft.com/office/drawing/2014/main" id="{020A07EC-B5B3-4A16-84E4-78CD918760D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297735" y="3946422"/>
                <a:ext cx="107136" cy="107136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4" name="円/楕円 566">
                <a:extLst>
                  <a:ext uri="{FF2B5EF4-FFF2-40B4-BE49-F238E27FC236}">
                    <a16:creationId xmlns:a16="http://schemas.microsoft.com/office/drawing/2014/main" id="{A8DD8650-A019-4FD8-8891-BD9B5210894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435258" y="3988976"/>
                <a:ext cx="54068" cy="54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5" name="円/楕円 567">
                <a:extLst>
                  <a:ext uri="{FF2B5EF4-FFF2-40B4-BE49-F238E27FC236}">
                    <a16:creationId xmlns:a16="http://schemas.microsoft.com/office/drawing/2014/main" id="{DAF555D2-6B7B-4C84-8F1F-B04FA52785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817160" y="3987724"/>
                <a:ext cx="96122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6" name="円/楕円 568">
                <a:extLst>
                  <a:ext uri="{FF2B5EF4-FFF2-40B4-BE49-F238E27FC236}">
                    <a16:creationId xmlns:a16="http://schemas.microsoft.com/office/drawing/2014/main" id="{F7D98F6D-60CE-4586-88FD-A91227F764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334940" y="3543254"/>
                <a:ext cx="71925" cy="71925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7" name="円/楕円 569">
                <a:extLst>
                  <a:ext uri="{FF2B5EF4-FFF2-40B4-BE49-F238E27FC236}">
                    <a16:creationId xmlns:a16="http://schemas.microsoft.com/office/drawing/2014/main" id="{B7F1FA30-CD69-485A-A550-3B4B5F41BC1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935472" y="3368393"/>
                <a:ext cx="53067" cy="53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8" name="円/楕円 570">
                <a:extLst>
                  <a:ext uri="{FF2B5EF4-FFF2-40B4-BE49-F238E27FC236}">
                    <a16:creationId xmlns:a16="http://schemas.microsoft.com/office/drawing/2014/main" id="{654CC752-11CA-488C-8B04-2E38224A59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043664" y="4024021"/>
                <a:ext cx="54068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69" name="円/楕円 571">
                <a:extLst>
                  <a:ext uri="{FF2B5EF4-FFF2-40B4-BE49-F238E27FC236}">
                    <a16:creationId xmlns:a16="http://schemas.microsoft.com/office/drawing/2014/main" id="{D23690D3-15F2-4A43-95DB-05E07F7FB8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088237" y="3444287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0" name="円/楕円 572">
                <a:extLst>
                  <a:ext uri="{FF2B5EF4-FFF2-40B4-BE49-F238E27FC236}">
                    <a16:creationId xmlns:a16="http://schemas.microsoft.com/office/drawing/2014/main" id="{9EFFF314-F8E9-4405-80AE-60340EB0FD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627650" y="3895471"/>
                <a:ext cx="107135" cy="107136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1" name="円/楕円 573">
                <a:extLst>
                  <a:ext uri="{FF2B5EF4-FFF2-40B4-BE49-F238E27FC236}">
                    <a16:creationId xmlns:a16="http://schemas.microsoft.com/office/drawing/2014/main" id="{BA6ED510-A0C0-4A00-B00B-C4F69F43DB9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042568" y="3991480"/>
                <a:ext cx="97123" cy="9612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2" name="円/楕円 574">
                <a:extLst>
                  <a:ext uri="{FF2B5EF4-FFF2-40B4-BE49-F238E27FC236}">
                    <a16:creationId xmlns:a16="http://schemas.microsoft.com/office/drawing/2014/main" id="{B36C114C-A1B3-4DC0-86E1-7A5FF321B91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33501" y="3655700"/>
                <a:ext cx="53067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3" name="円/楕円 575">
                <a:extLst>
                  <a:ext uri="{FF2B5EF4-FFF2-40B4-BE49-F238E27FC236}">
                    <a16:creationId xmlns:a16="http://schemas.microsoft.com/office/drawing/2014/main" id="{11210EF4-364B-40E6-BD36-46F844AE49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399297" y="3515537"/>
                <a:ext cx="53067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4" name="円/楕円 576">
                <a:extLst>
                  <a:ext uri="{FF2B5EF4-FFF2-40B4-BE49-F238E27FC236}">
                    <a16:creationId xmlns:a16="http://schemas.microsoft.com/office/drawing/2014/main" id="{1102BD3A-C53D-464B-BC6C-422FA51614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775679" y="3657431"/>
                <a:ext cx="50741" cy="5074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5" name="円/楕円 577">
                <a:extLst>
                  <a:ext uri="{FF2B5EF4-FFF2-40B4-BE49-F238E27FC236}">
                    <a16:creationId xmlns:a16="http://schemas.microsoft.com/office/drawing/2014/main" id="{E4FCF2C1-9EEB-47CE-B2E4-8B91A740791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611613" y="3391311"/>
                <a:ext cx="107135" cy="107136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6" name="フリーフォーム 578">
                <a:extLst>
                  <a:ext uri="{FF2B5EF4-FFF2-40B4-BE49-F238E27FC236}">
                    <a16:creationId xmlns:a16="http://schemas.microsoft.com/office/drawing/2014/main" id="{083F151F-2804-42D1-801E-9EFD89818D0A}"/>
                  </a:ext>
                </a:extLst>
              </p:cNvPr>
              <p:cNvSpPr/>
              <p:nvPr/>
            </p:nvSpPr>
            <p:spPr>
              <a:xfrm>
                <a:off x="1075955" y="3296099"/>
                <a:ext cx="296430" cy="221540"/>
              </a:xfrm>
              <a:custGeom>
                <a:avLst/>
                <a:gdLst>
                  <a:gd name="connsiteX0" fmla="*/ 38100 w 469986"/>
                  <a:gd name="connsiteY0" fmla="*/ 0 h 351249"/>
                  <a:gd name="connsiteX1" fmla="*/ 381000 w 469986"/>
                  <a:gd name="connsiteY1" fmla="*/ 0 h 351249"/>
                  <a:gd name="connsiteX2" fmla="*/ 469900 w 469986"/>
                  <a:gd name="connsiteY2" fmla="*/ 101600 h 351249"/>
                  <a:gd name="connsiteX3" fmla="*/ 393700 w 469986"/>
                  <a:gd name="connsiteY3" fmla="*/ 292100 h 351249"/>
                  <a:gd name="connsiteX4" fmla="*/ 222250 w 469986"/>
                  <a:gd name="connsiteY4" fmla="*/ 349250 h 351249"/>
                  <a:gd name="connsiteX5" fmla="*/ 38100 w 469986"/>
                  <a:gd name="connsiteY5" fmla="*/ 234950 h 351249"/>
                  <a:gd name="connsiteX6" fmla="*/ 0 w 469986"/>
                  <a:gd name="connsiteY6" fmla="*/ 95250 h 351249"/>
                  <a:gd name="connsiteX7" fmla="*/ 38100 w 469986"/>
                  <a:gd name="connsiteY7" fmla="*/ 0 h 35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986" h="351249">
                    <a:moveTo>
                      <a:pt x="38100" y="0"/>
                    </a:moveTo>
                    <a:lnTo>
                      <a:pt x="381000" y="0"/>
                    </a:lnTo>
                    <a:lnTo>
                      <a:pt x="469900" y="101600"/>
                    </a:lnTo>
                    <a:cubicBezTo>
                      <a:pt x="472017" y="150283"/>
                      <a:pt x="434975" y="250825"/>
                      <a:pt x="393700" y="292100"/>
                    </a:cubicBezTo>
                    <a:cubicBezTo>
                      <a:pt x="352425" y="333375"/>
                      <a:pt x="281517" y="358775"/>
                      <a:pt x="222250" y="349250"/>
                    </a:cubicBezTo>
                    <a:cubicBezTo>
                      <a:pt x="162983" y="339725"/>
                      <a:pt x="75142" y="277283"/>
                      <a:pt x="38100" y="234950"/>
                    </a:cubicBezTo>
                    <a:cubicBezTo>
                      <a:pt x="1058" y="192617"/>
                      <a:pt x="529" y="143933"/>
                      <a:pt x="0" y="95250"/>
                    </a:cubicBezTo>
                    <a:lnTo>
                      <a:pt x="38100" y="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7" name="フリーフォーム 579">
                <a:extLst>
                  <a:ext uri="{FF2B5EF4-FFF2-40B4-BE49-F238E27FC236}">
                    <a16:creationId xmlns:a16="http://schemas.microsoft.com/office/drawing/2014/main" id="{B1CE72B9-2B64-4AC0-978B-6767D51E3D56}"/>
                  </a:ext>
                </a:extLst>
              </p:cNvPr>
              <p:cNvSpPr/>
              <p:nvPr/>
            </p:nvSpPr>
            <p:spPr>
              <a:xfrm>
                <a:off x="3071482" y="4017983"/>
                <a:ext cx="277130" cy="106165"/>
              </a:xfrm>
              <a:custGeom>
                <a:avLst/>
                <a:gdLst>
                  <a:gd name="connsiteX0" fmla="*/ 61912 w 439386"/>
                  <a:gd name="connsiteY0" fmla="*/ 168324 h 168324"/>
                  <a:gd name="connsiteX1" fmla="*/ 423862 w 439386"/>
                  <a:gd name="connsiteY1" fmla="*/ 168324 h 168324"/>
                  <a:gd name="connsiteX2" fmla="*/ 433387 w 439386"/>
                  <a:gd name="connsiteY2" fmla="*/ 77836 h 168324"/>
                  <a:gd name="connsiteX3" fmla="*/ 323850 w 439386"/>
                  <a:gd name="connsiteY3" fmla="*/ 25449 h 168324"/>
                  <a:gd name="connsiteX4" fmla="*/ 157162 w 439386"/>
                  <a:gd name="connsiteY4" fmla="*/ 6399 h 168324"/>
                  <a:gd name="connsiteX5" fmla="*/ 0 w 439386"/>
                  <a:gd name="connsiteY5" fmla="*/ 134986 h 168324"/>
                  <a:gd name="connsiteX6" fmla="*/ 61912 w 439386"/>
                  <a:gd name="connsiteY6" fmla="*/ 168324 h 16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386" h="168324">
                    <a:moveTo>
                      <a:pt x="61912" y="168324"/>
                    </a:moveTo>
                    <a:lnTo>
                      <a:pt x="423862" y="168324"/>
                    </a:lnTo>
                    <a:cubicBezTo>
                      <a:pt x="427037" y="138161"/>
                      <a:pt x="450056" y="101649"/>
                      <a:pt x="433387" y="77836"/>
                    </a:cubicBezTo>
                    <a:cubicBezTo>
                      <a:pt x="416718" y="54023"/>
                      <a:pt x="369887" y="37355"/>
                      <a:pt x="323850" y="25449"/>
                    </a:cubicBezTo>
                    <a:cubicBezTo>
                      <a:pt x="277813" y="13543"/>
                      <a:pt x="211137" y="-11857"/>
                      <a:pt x="157162" y="6399"/>
                    </a:cubicBezTo>
                    <a:cubicBezTo>
                      <a:pt x="103187" y="24655"/>
                      <a:pt x="12700" y="107205"/>
                      <a:pt x="0" y="134986"/>
                    </a:cubicBezTo>
                    <a:lnTo>
                      <a:pt x="61912" y="168324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8" name="円/楕円 125">
                <a:extLst>
                  <a:ext uri="{FF2B5EF4-FFF2-40B4-BE49-F238E27FC236}">
                    <a16:creationId xmlns:a16="http://schemas.microsoft.com/office/drawing/2014/main" id="{AFB35199-EBD8-4A4D-99A6-727C50A43C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2873567" y="3280922"/>
                <a:ext cx="50726" cy="98102"/>
              </a:xfrm>
              <a:custGeom>
                <a:avLst/>
                <a:gdLst>
                  <a:gd name="connsiteX0" fmla="*/ 0 w 153988"/>
                  <a:gd name="connsiteY0" fmla="*/ 76994 h 153988"/>
                  <a:gd name="connsiteX1" fmla="*/ 76994 w 153988"/>
                  <a:gd name="connsiteY1" fmla="*/ 0 h 153988"/>
                  <a:gd name="connsiteX2" fmla="*/ 153988 w 153988"/>
                  <a:gd name="connsiteY2" fmla="*/ 76994 h 153988"/>
                  <a:gd name="connsiteX3" fmla="*/ 76994 w 153988"/>
                  <a:gd name="connsiteY3" fmla="*/ 153988 h 153988"/>
                  <a:gd name="connsiteX4" fmla="*/ 0 w 153988"/>
                  <a:gd name="connsiteY4" fmla="*/ 76994 h 153988"/>
                  <a:gd name="connsiteX0" fmla="*/ 9624 w 86618"/>
                  <a:gd name="connsiteY0" fmla="*/ 156128 h 158268"/>
                  <a:gd name="connsiteX1" fmla="*/ 9624 w 86618"/>
                  <a:gd name="connsiteY1" fmla="*/ 2140 h 158268"/>
                  <a:gd name="connsiteX2" fmla="*/ 86618 w 86618"/>
                  <a:gd name="connsiteY2" fmla="*/ 79134 h 158268"/>
                  <a:gd name="connsiteX3" fmla="*/ 9624 w 86618"/>
                  <a:gd name="connsiteY3" fmla="*/ 156128 h 158268"/>
                  <a:gd name="connsiteX0" fmla="*/ 9624 w 86618"/>
                  <a:gd name="connsiteY0" fmla="*/ 157539 h 159679"/>
                  <a:gd name="connsiteX1" fmla="*/ 9624 w 86618"/>
                  <a:gd name="connsiteY1" fmla="*/ 3551 h 159679"/>
                  <a:gd name="connsiteX2" fmla="*/ 86618 w 86618"/>
                  <a:gd name="connsiteY2" fmla="*/ 80545 h 159679"/>
                  <a:gd name="connsiteX3" fmla="*/ 9624 w 86618"/>
                  <a:gd name="connsiteY3" fmla="*/ 157539 h 159679"/>
                  <a:gd name="connsiteX0" fmla="*/ 9624 w 86618"/>
                  <a:gd name="connsiteY0" fmla="*/ 157539 h 160904"/>
                  <a:gd name="connsiteX1" fmla="*/ 9624 w 86618"/>
                  <a:gd name="connsiteY1" fmla="*/ 3551 h 160904"/>
                  <a:gd name="connsiteX2" fmla="*/ 86618 w 86618"/>
                  <a:gd name="connsiteY2" fmla="*/ 80545 h 160904"/>
                  <a:gd name="connsiteX3" fmla="*/ 9624 w 86618"/>
                  <a:gd name="connsiteY3" fmla="*/ 157539 h 160904"/>
                  <a:gd name="connsiteX0" fmla="*/ 7187 w 84181"/>
                  <a:gd name="connsiteY0" fmla="*/ 157539 h 158586"/>
                  <a:gd name="connsiteX1" fmla="*/ 7187 w 84181"/>
                  <a:gd name="connsiteY1" fmla="*/ 3551 h 158586"/>
                  <a:gd name="connsiteX2" fmla="*/ 84181 w 84181"/>
                  <a:gd name="connsiteY2" fmla="*/ 80545 h 158586"/>
                  <a:gd name="connsiteX3" fmla="*/ 7187 w 84181"/>
                  <a:gd name="connsiteY3" fmla="*/ 157539 h 158586"/>
                  <a:gd name="connsiteX0" fmla="*/ 3431 w 80425"/>
                  <a:gd name="connsiteY0" fmla="*/ 154493 h 155540"/>
                  <a:gd name="connsiteX1" fmla="*/ 3431 w 80425"/>
                  <a:gd name="connsiteY1" fmla="*/ 505 h 155540"/>
                  <a:gd name="connsiteX2" fmla="*/ 80425 w 80425"/>
                  <a:gd name="connsiteY2" fmla="*/ 77499 h 155540"/>
                  <a:gd name="connsiteX3" fmla="*/ 3431 w 80425"/>
                  <a:gd name="connsiteY3" fmla="*/ 154493 h 15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25" h="155540">
                    <a:moveTo>
                      <a:pt x="3431" y="154493"/>
                    </a:moveTo>
                    <a:cubicBezTo>
                      <a:pt x="-2257" y="148805"/>
                      <a:pt x="124" y="3815"/>
                      <a:pt x="3431" y="505"/>
                    </a:cubicBezTo>
                    <a:cubicBezTo>
                      <a:pt x="6738" y="-2805"/>
                      <a:pt x="80425" y="8782"/>
                      <a:pt x="80425" y="77499"/>
                    </a:cubicBezTo>
                    <a:cubicBezTo>
                      <a:pt x="80425" y="143837"/>
                      <a:pt x="9119" y="160181"/>
                      <a:pt x="3431" y="154493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79" name="円/楕円 125">
                <a:extLst>
                  <a:ext uri="{FF2B5EF4-FFF2-40B4-BE49-F238E27FC236}">
                    <a16:creationId xmlns:a16="http://schemas.microsoft.com/office/drawing/2014/main" id="{695BDD58-6074-4CD5-9954-2555D7580D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3250157" y="3293681"/>
                <a:ext cx="28836" cy="55768"/>
              </a:xfrm>
              <a:custGeom>
                <a:avLst/>
                <a:gdLst>
                  <a:gd name="connsiteX0" fmla="*/ 0 w 153988"/>
                  <a:gd name="connsiteY0" fmla="*/ 76994 h 153988"/>
                  <a:gd name="connsiteX1" fmla="*/ 76994 w 153988"/>
                  <a:gd name="connsiteY1" fmla="*/ 0 h 153988"/>
                  <a:gd name="connsiteX2" fmla="*/ 153988 w 153988"/>
                  <a:gd name="connsiteY2" fmla="*/ 76994 h 153988"/>
                  <a:gd name="connsiteX3" fmla="*/ 76994 w 153988"/>
                  <a:gd name="connsiteY3" fmla="*/ 153988 h 153988"/>
                  <a:gd name="connsiteX4" fmla="*/ 0 w 153988"/>
                  <a:gd name="connsiteY4" fmla="*/ 76994 h 153988"/>
                  <a:gd name="connsiteX0" fmla="*/ 9624 w 86618"/>
                  <a:gd name="connsiteY0" fmla="*/ 156128 h 158268"/>
                  <a:gd name="connsiteX1" fmla="*/ 9624 w 86618"/>
                  <a:gd name="connsiteY1" fmla="*/ 2140 h 158268"/>
                  <a:gd name="connsiteX2" fmla="*/ 86618 w 86618"/>
                  <a:gd name="connsiteY2" fmla="*/ 79134 h 158268"/>
                  <a:gd name="connsiteX3" fmla="*/ 9624 w 86618"/>
                  <a:gd name="connsiteY3" fmla="*/ 156128 h 158268"/>
                  <a:gd name="connsiteX0" fmla="*/ 9624 w 86618"/>
                  <a:gd name="connsiteY0" fmla="*/ 157539 h 159679"/>
                  <a:gd name="connsiteX1" fmla="*/ 9624 w 86618"/>
                  <a:gd name="connsiteY1" fmla="*/ 3551 h 159679"/>
                  <a:gd name="connsiteX2" fmla="*/ 86618 w 86618"/>
                  <a:gd name="connsiteY2" fmla="*/ 80545 h 159679"/>
                  <a:gd name="connsiteX3" fmla="*/ 9624 w 86618"/>
                  <a:gd name="connsiteY3" fmla="*/ 157539 h 159679"/>
                  <a:gd name="connsiteX0" fmla="*/ 9624 w 86618"/>
                  <a:gd name="connsiteY0" fmla="*/ 157539 h 160904"/>
                  <a:gd name="connsiteX1" fmla="*/ 9624 w 86618"/>
                  <a:gd name="connsiteY1" fmla="*/ 3551 h 160904"/>
                  <a:gd name="connsiteX2" fmla="*/ 86618 w 86618"/>
                  <a:gd name="connsiteY2" fmla="*/ 80545 h 160904"/>
                  <a:gd name="connsiteX3" fmla="*/ 9624 w 86618"/>
                  <a:gd name="connsiteY3" fmla="*/ 157539 h 160904"/>
                  <a:gd name="connsiteX0" fmla="*/ 7187 w 84181"/>
                  <a:gd name="connsiteY0" fmla="*/ 157539 h 158586"/>
                  <a:gd name="connsiteX1" fmla="*/ 7187 w 84181"/>
                  <a:gd name="connsiteY1" fmla="*/ 3551 h 158586"/>
                  <a:gd name="connsiteX2" fmla="*/ 84181 w 84181"/>
                  <a:gd name="connsiteY2" fmla="*/ 80545 h 158586"/>
                  <a:gd name="connsiteX3" fmla="*/ 7187 w 84181"/>
                  <a:gd name="connsiteY3" fmla="*/ 157539 h 158586"/>
                  <a:gd name="connsiteX0" fmla="*/ 3431 w 80425"/>
                  <a:gd name="connsiteY0" fmla="*/ 154493 h 155540"/>
                  <a:gd name="connsiteX1" fmla="*/ 3431 w 80425"/>
                  <a:gd name="connsiteY1" fmla="*/ 505 h 155540"/>
                  <a:gd name="connsiteX2" fmla="*/ 80425 w 80425"/>
                  <a:gd name="connsiteY2" fmla="*/ 77499 h 155540"/>
                  <a:gd name="connsiteX3" fmla="*/ 3431 w 80425"/>
                  <a:gd name="connsiteY3" fmla="*/ 154493 h 15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25" h="155540">
                    <a:moveTo>
                      <a:pt x="3431" y="154493"/>
                    </a:moveTo>
                    <a:cubicBezTo>
                      <a:pt x="-2257" y="148805"/>
                      <a:pt x="124" y="3815"/>
                      <a:pt x="3431" y="505"/>
                    </a:cubicBezTo>
                    <a:cubicBezTo>
                      <a:pt x="6738" y="-2805"/>
                      <a:pt x="80425" y="8782"/>
                      <a:pt x="80425" y="77499"/>
                    </a:cubicBezTo>
                    <a:cubicBezTo>
                      <a:pt x="80425" y="143837"/>
                      <a:pt x="9119" y="160181"/>
                      <a:pt x="3431" y="154493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80" name="円/楕円 582">
                <a:extLst>
                  <a:ext uri="{FF2B5EF4-FFF2-40B4-BE49-F238E27FC236}">
                    <a16:creationId xmlns:a16="http://schemas.microsoft.com/office/drawing/2014/main" id="{24385F1F-7534-4C98-8A2E-4B793FE0D8E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3036271" y="3914513"/>
                <a:ext cx="53068" cy="54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981" name="円/楕円 583">
                <a:extLst>
                  <a:ext uri="{FF2B5EF4-FFF2-40B4-BE49-F238E27FC236}">
                    <a16:creationId xmlns:a16="http://schemas.microsoft.com/office/drawing/2014/main" id="{7CD0D2D8-786B-4EBF-99EB-4EAD2A2A0C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789593" y="3965374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32" name="テキスト ボックス 631">
              <a:extLst>
                <a:ext uri="{FF2B5EF4-FFF2-40B4-BE49-F238E27FC236}">
                  <a16:creationId xmlns:a16="http://schemas.microsoft.com/office/drawing/2014/main" id="{D392ED50-7CB8-4D5D-8FCF-DCAA2B6DFFD4}"/>
                </a:ext>
              </a:extLst>
            </p:cNvPr>
            <p:cNvSpPr txBox="1"/>
            <p:nvPr/>
          </p:nvSpPr>
          <p:spPr>
            <a:xfrm>
              <a:off x="3329695" y="9621611"/>
              <a:ext cx="607860" cy="923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kumimoji="0" lang="ja-JP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38" name="直線矢印コネクタ 637">
              <a:extLst>
                <a:ext uri="{FF2B5EF4-FFF2-40B4-BE49-F238E27FC236}">
                  <a16:creationId xmlns:a16="http://schemas.microsoft.com/office/drawing/2014/main" id="{E90F28B3-4809-443A-9817-1F59F31799CA}"/>
                </a:ext>
              </a:extLst>
            </p:cNvPr>
            <p:cNvCxnSpPr/>
            <p:nvPr/>
          </p:nvCxnSpPr>
          <p:spPr>
            <a:xfrm flipH="1" flipV="1">
              <a:off x="10682630" y="12104379"/>
              <a:ext cx="1151988" cy="1041263"/>
            </a:xfrm>
            <a:prstGeom prst="straightConnector1">
              <a:avLst/>
            </a:prstGeom>
            <a:noFill/>
            <a:ln w="3492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sp>
          <p:nvSpPr>
            <p:cNvPr id="639" name="テキスト ボックス 638">
              <a:extLst>
                <a:ext uri="{FF2B5EF4-FFF2-40B4-BE49-F238E27FC236}">
                  <a16:creationId xmlns:a16="http://schemas.microsoft.com/office/drawing/2014/main" id="{23AE15E9-F5A4-4D17-80F1-3CE3AABDD8E3}"/>
                </a:ext>
              </a:extLst>
            </p:cNvPr>
            <p:cNvSpPr txBox="1"/>
            <p:nvPr/>
          </p:nvSpPr>
          <p:spPr>
            <a:xfrm>
              <a:off x="8614882" y="13162895"/>
              <a:ext cx="228140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SiC</a:t>
              </a: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 </a:t>
              </a:r>
              <a:r>
                <a:rPr kumimoji="0" lang="ja-JP" altLang="en-US" sz="3600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粒子</a:t>
              </a:r>
              <a:endPara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40" name="直線矢印コネクタ 639">
              <a:extLst>
                <a:ext uri="{FF2B5EF4-FFF2-40B4-BE49-F238E27FC236}">
                  <a16:creationId xmlns:a16="http://schemas.microsoft.com/office/drawing/2014/main" id="{A2E3576F-D664-4B6B-92C6-70AF6E00D307}"/>
                </a:ext>
              </a:extLst>
            </p:cNvPr>
            <p:cNvCxnSpPr>
              <a:cxnSpLocks/>
              <a:stCxn id="639" idx="0"/>
            </p:cNvCxnSpPr>
            <p:nvPr/>
          </p:nvCxnSpPr>
          <p:spPr>
            <a:xfrm flipV="1">
              <a:off x="9755582" y="12663345"/>
              <a:ext cx="677861" cy="499550"/>
            </a:xfrm>
            <a:prstGeom prst="straightConnector1">
              <a:avLst/>
            </a:prstGeom>
            <a:noFill/>
            <a:ln w="3492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cxnSp>
          <p:nvCxnSpPr>
            <p:cNvPr id="641" name="直線矢印コネクタ 640">
              <a:extLst>
                <a:ext uri="{FF2B5EF4-FFF2-40B4-BE49-F238E27FC236}">
                  <a16:creationId xmlns:a16="http://schemas.microsoft.com/office/drawing/2014/main" id="{F41B23D4-C618-45BD-95FD-3E1109A2CD38}"/>
                </a:ext>
              </a:extLst>
            </p:cNvPr>
            <p:cNvCxnSpPr>
              <a:cxnSpLocks/>
              <a:stCxn id="639" idx="0"/>
              <a:endCxn id="954" idx="3"/>
            </p:cNvCxnSpPr>
            <p:nvPr/>
          </p:nvCxnSpPr>
          <p:spPr>
            <a:xfrm flipH="1" flipV="1">
              <a:off x="9224537" y="12083673"/>
              <a:ext cx="531045" cy="1079222"/>
            </a:xfrm>
            <a:prstGeom prst="straightConnector1">
              <a:avLst/>
            </a:prstGeom>
            <a:noFill/>
            <a:ln w="3492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sp>
          <p:nvSpPr>
            <p:cNvPr id="642" name="テキスト ボックス 641">
              <a:extLst>
                <a:ext uri="{FF2B5EF4-FFF2-40B4-BE49-F238E27FC236}">
                  <a16:creationId xmlns:a16="http://schemas.microsoft.com/office/drawing/2014/main" id="{737D4EC2-5176-41F1-927A-A02C1D9E1236}"/>
                </a:ext>
              </a:extLst>
            </p:cNvPr>
            <p:cNvSpPr txBox="1"/>
            <p:nvPr/>
          </p:nvSpPr>
          <p:spPr>
            <a:xfrm>
              <a:off x="11456022" y="13186024"/>
              <a:ext cx="1773872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凝集体</a:t>
              </a:r>
              <a:endPara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5" name="テキスト ボックス 644">
                  <a:extLst>
                    <a:ext uri="{FF2B5EF4-FFF2-40B4-BE49-F238E27FC236}">
                      <a16:creationId xmlns:a16="http://schemas.microsoft.com/office/drawing/2014/main" id="{275E8086-095C-4110-895E-1A16321795BA}"/>
                    </a:ext>
                  </a:extLst>
                </p:cNvPr>
                <p:cNvSpPr txBox="1"/>
                <p:nvPr/>
              </p:nvSpPr>
              <p:spPr>
                <a:xfrm>
                  <a:off x="16952786" y="9743314"/>
                  <a:ext cx="1470910" cy="830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ja-JP" sz="4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A1D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4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A1D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ja-JP" sz="4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A1D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Arial" panose="020B0604020202020204" pitchFamily="34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0" lang="en-US" altLang="ja-JP" sz="48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3A1D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45" name="テキスト ボックス 644">
                  <a:extLst>
                    <a:ext uri="{FF2B5EF4-FFF2-40B4-BE49-F238E27FC236}">
                      <a16:creationId xmlns:a16="http://schemas.microsoft.com/office/drawing/2014/main" id="{275E8086-095C-4110-895E-1A1632179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2786" y="9743314"/>
                  <a:ext cx="1470910" cy="830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6" name="直線コネクタ 645">
              <a:extLst>
                <a:ext uri="{FF2B5EF4-FFF2-40B4-BE49-F238E27FC236}">
                  <a16:creationId xmlns:a16="http://schemas.microsoft.com/office/drawing/2014/main" id="{C951D4C4-4E45-4C38-A39B-6493FCCDEB41}"/>
                </a:ext>
              </a:extLst>
            </p:cNvPr>
            <p:cNvCxnSpPr/>
            <p:nvPr/>
          </p:nvCxnSpPr>
          <p:spPr>
            <a:xfrm flipV="1">
              <a:off x="19730338" y="10229269"/>
              <a:ext cx="0" cy="1081872"/>
            </a:xfrm>
            <a:prstGeom prst="line">
              <a:avLst/>
            </a:prstGeom>
            <a:noFill/>
            <a:ln w="3492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</p:cxnSp>
        <p:cxnSp>
          <p:nvCxnSpPr>
            <p:cNvPr id="647" name="直線矢印コネクタ 646">
              <a:extLst>
                <a:ext uri="{FF2B5EF4-FFF2-40B4-BE49-F238E27FC236}">
                  <a16:creationId xmlns:a16="http://schemas.microsoft.com/office/drawing/2014/main" id="{D8387CC7-A159-4110-917B-EC5471B965D0}"/>
                </a:ext>
              </a:extLst>
            </p:cNvPr>
            <p:cNvCxnSpPr/>
            <p:nvPr/>
          </p:nvCxnSpPr>
          <p:spPr>
            <a:xfrm>
              <a:off x="15775306" y="10636179"/>
              <a:ext cx="3885509" cy="0"/>
            </a:xfrm>
            <a:prstGeom prst="straightConnector1">
              <a:avLst/>
            </a:prstGeom>
            <a:noFill/>
            <a:ln w="34925" cap="flat" cmpd="sng" algn="ctr">
              <a:solidFill>
                <a:sysClr val="windowText" lastClr="000000"/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  <p:cxnSp>
          <p:nvCxnSpPr>
            <p:cNvPr id="648" name="直線矢印コネクタ 647">
              <a:extLst>
                <a:ext uri="{FF2B5EF4-FFF2-40B4-BE49-F238E27FC236}">
                  <a16:creationId xmlns:a16="http://schemas.microsoft.com/office/drawing/2014/main" id="{F7FF27D4-619C-4011-8A49-8274CE1C7EFA}"/>
                </a:ext>
              </a:extLst>
            </p:cNvPr>
            <p:cNvCxnSpPr/>
            <p:nvPr/>
          </p:nvCxnSpPr>
          <p:spPr>
            <a:xfrm flipH="1" flipV="1">
              <a:off x="20071477" y="11347467"/>
              <a:ext cx="548830" cy="687907"/>
            </a:xfrm>
            <a:prstGeom prst="straightConnector1">
              <a:avLst/>
            </a:prstGeom>
            <a:noFill/>
            <a:ln w="3492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sp>
          <p:nvSpPr>
            <p:cNvPr id="649" name="テキスト ボックス 648">
              <a:extLst>
                <a:ext uri="{FF2B5EF4-FFF2-40B4-BE49-F238E27FC236}">
                  <a16:creationId xmlns:a16="http://schemas.microsoft.com/office/drawing/2014/main" id="{6F0EC86A-49D5-4DC2-8C72-9FA7F5A87F78}"/>
                </a:ext>
              </a:extLst>
            </p:cNvPr>
            <p:cNvSpPr txBox="1"/>
            <p:nvPr/>
          </p:nvSpPr>
          <p:spPr>
            <a:xfrm>
              <a:off x="20460634" y="12024901"/>
              <a:ext cx="23775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治癒物質</a:t>
              </a:r>
              <a:endParaRPr kumimoji="0" lang="en-US" altLang="ja-JP" sz="4000" b="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52" name="テキスト ボックス 651">
              <a:extLst>
                <a:ext uri="{FF2B5EF4-FFF2-40B4-BE49-F238E27FC236}">
                  <a16:creationId xmlns:a16="http://schemas.microsoft.com/office/drawing/2014/main" id="{FB07A4CC-9276-4F61-8116-73019EF19838}"/>
                </a:ext>
              </a:extLst>
            </p:cNvPr>
            <p:cNvSpPr txBox="1"/>
            <p:nvPr/>
          </p:nvSpPr>
          <p:spPr>
            <a:xfrm>
              <a:off x="22148803" y="10019153"/>
              <a:ext cx="2652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き裂先端</a:t>
              </a:r>
              <a:endParaRPr kumimoji="0" lang="en-US" altLang="ja-JP" sz="4000" b="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53" name="直線矢印コネクタ 652">
              <a:extLst>
                <a:ext uri="{FF2B5EF4-FFF2-40B4-BE49-F238E27FC236}">
                  <a16:creationId xmlns:a16="http://schemas.microsoft.com/office/drawing/2014/main" id="{14B33997-12BD-49A2-B8F4-C1DDA13400E3}"/>
                </a:ext>
              </a:extLst>
            </p:cNvPr>
            <p:cNvCxnSpPr>
              <a:cxnSpLocks/>
            </p:cNvCxnSpPr>
            <p:nvPr/>
          </p:nvCxnSpPr>
          <p:spPr>
            <a:xfrm>
              <a:off x="24031227" y="10786020"/>
              <a:ext cx="328122" cy="511603"/>
            </a:xfrm>
            <a:prstGeom prst="straightConnector1">
              <a:avLst/>
            </a:prstGeom>
            <a:noFill/>
            <a:ln w="3492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grpSp>
          <p:nvGrpSpPr>
            <p:cNvPr id="654" name="グループ化 653">
              <a:extLst>
                <a:ext uri="{FF2B5EF4-FFF2-40B4-BE49-F238E27FC236}">
                  <a16:creationId xmlns:a16="http://schemas.microsoft.com/office/drawing/2014/main" id="{629AA64D-7AF2-49CB-962A-B0D62DAF8A05}"/>
                </a:ext>
              </a:extLst>
            </p:cNvPr>
            <p:cNvGrpSpPr/>
            <p:nvPr/>
          </p:nvGrpSpPr>
          <p:grpSpPr>
            <a:xfrm>
              <a:off x="7356464" y="5315016"/>
              <a:ext cx="17813657" cy="2616009"/>
              <a:chOff x="787382" y="2060263"/>
              <a:chExt cx="5479234" cy="710483"/>
            </a:xfrm>
          </p:grpSpPr>
          <p:sp>
            <p:nvSpPr>
              <p:cNvPr id="815" name="フリーフォーム 921">
                <a:extLst>
                  <a:ext uri="{FF2B5EF4-FFF2-40B4-BE49-F238E27FC236}">
                    <a16:creationId xmlns:a16="http://schemas.microsoft.com/office/drawing/2014/main" id="{A8D587A2-D148-422C-AB51-AD5207A19616}"/>
                  </a:ext>
                </a:extLst>
              </p:cNvPr>
              <p:cNvSpPr/>
              <p:nvPr/>
            </p:nvSpPr>
            <p:spPr>
              <a:xfrm>
                <a:off x="1267444" y="2320561"/>
                <a:ext cx="241794" cy="218713"/>
              </a:xfrm>
              <a:custGeom>
                <a:avLst/>
                <a:gdLst>
                  <a:gd name="connsiteX0" fmla="*/ 7764 w 241794"/>
                  <a:gd name="connsiteY0" fmla="*/ 23010 h 218713"/>
                  <a:gd name="connsiteX1" fmla="*/ 50627 w 241794"/>
                  <a:gd name="connsiteY1" fmla="*/ 84923 h 218713"/>
                  <a:gd name="connsiteX2" fmla="*/ 22052 w 241794"/>
                  <a:gd name="connsiteY2" fmla="*/ 184935 h 218713"/>
                  <a:gd name="connsiteX3" fmla="*/ 183977 w 241794"/>
                  <a:gd name="connsiteY3" fmla="*/ 218273 h 218713"/>
                  <a:gd name="connsiteX4" fmla="*/ 226839 w 241794"/>
                  <a:gd name="connsiteY4" fmla="*/ 165885 h 218713"/>
                  <a:gd name="connsiteX5" fmla="*/ 183977 w 241794"/>
                  <a:gd name="connsiteY5" fmla="*/ 84923 h 218713"/>
                  <a:gd name="connsiteX6" fmla="*/ 236364 w 241794"/>
                  <a:gd name="connsiteY6" fmla="*/ 3960 h 218713"/>
                  <a:gd name="connsiteX7" fmla="*/ 7764 w 241794"/>
                  <a:gd name="connsiteY7" fmla="*/ 23010 h 21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94" h="218713">
                    <a:moveTo>
                      <a:pt x="7764" y="23010"/>
                    </a:moveTo>
                    <a:cubicBezTo>
                      <a:pt x="-23192" y="36504"/>
                      <a:pt x="48246" y="57936"/>
                      <a:pt x="50627" y="84923"/>
                    </a:cubicBezTo>
                    <a:cubicBezTo>
                      <a:pt x="53008" y="111911"/>
                      <a:pt x="-173" y="162710"/>
                      <a:pt x="22052" y="184935"/>
                    </a:cubicBezTo>
                    <a:cubicBezTo>
                      <a:pt x="44277" y="207160"/>
                      <a:pt x="149846" y="221448"/>
                      <a:pt x="183977" y="218273"/>
                    </a:cubicBezTo>
                    <a:cubicBezTo>
                      <a:pt x="218108" y="215098"/>
                      <a:pt x="226839" y="188110"/>
                      <a:pt x="226839" y="165885"/>
                    </a:cubicBezTo>
                    <a:cubicBezTo>
                      <a:pt x="226839" y="143660"/>
                      <a:pt x="182390" y="111910"/>
                      <a:pt x="183977" y="84923"/>
                    </a:cubicBezTo>
                    <a:cubicBezTo>
                      <a:pt x="185564" y="57936"/>
                      <a:pt x="262558" y="15866"/>
                      <a:pt x="236364" y="3960"/>
                    </a:cubicBezTo>
                    <a:cubicBezTo>
                      <a:pt x="210170" y="-7946"/>
                      <a:pt x="38720" y="9516"/>
                      <a:pt x="7764" y="2301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6" name="フリーフォーム 878">
                <a:extLst>
                  <a:ext uri="{FF2B5EF4-FFF2-40B4-BE49-F238E27FC236}">
                    <a16:creationId xmlns:a16="http://schemas.microsoft.com/office/drawing/2014/main" id="{9A99AB3F-5B12-4778-8A74-138E85064F60}"/>
                  </a:ext>
                </a:extLst>
              </p:cNvPr>
              <p:cNvSpPr/>
              <p:nvPr/>
            </p:nvSpPr>
            <p:spPr>
              <a:xfrm>
                <a:off x="877392" y="2312140"/>
                <a:ext cx="241794" cy="218713"/>
              </a:xfrm>
              <a:custGeom>
                <a:avLst/>
                <a:gdLst>
                  <a:gd name="connsiteX0" fmla="*/ 7764 w 241794"/>
                  <a:gd name="connsiteY0" fmla="*/ 23010 h 218713"/>
                  <a:gd name="connsiteX1" fmla="*/ 50627 w 241794"/>
                  <a:gd name="connsiteY1" fmla="*/ 84923 h 218713"/>
                  <a:gd name="connsiteX2" fmla="*/ 22052 w 241794"/>
                  <a:gd name="connsiteY2" fmla="*/ 184935 h 218713"/>
                  <a:gd name="connsiteX3" fmla="*/ 183977 w 241794"/>
                  <a:gd name="connsiteY3" fmla="*/ 218273 h 218713"/>
                  <a:gd name="connsiteX4" fmla="*/ 226839 w 241794"/>
                  <a:gd name="connsiteY4" fmla="*/ 165885 h 218713"/>
                  <a:gd name="connsiteX5" fmla="*/ 183977 w 241794"/>
                  <a:gd name="connsiteY5" fmla="*/ 84923 h 218713"/>
                  <a:gd name="connsiteX6" fmla="*/ 236364 w 241794"/>
                  <a:gd name="connsiteY6" fmla="*/ 3960 h 218713"/>
                  <a:gd name="connsiteX7" fmla="*/ 7764 w 241794"/>
                  <a:gd name="connsiteY7" fmla="*/ 23010 h 21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94" h="218713">
                    <a:moveTo>
                      <a:pt x="7764" y="23010"/>
                    </a:moveTo>
                    <a:cubicBezTo>
                      <a:pt x="-23192" y="36504"/>
                      <a:pt x="48246" y="57936"/>
                      <a:pt x="50627" y="84923"/>
                    </a:cubicBezTo>
                    <a:cubicBezTo>
                      <a:pt x="53008" y="111911"/>
                      <a:pt x="-173" y="162710"/>
                      <a:pt x="22052" y="184935"/>
                    </a:cubicBezTo>
                    <a:cubicBezTo>
                      <a:pt x="44277" y="207160"/>
                      <a:pt x="149846" y="221448"/>
                      <a:pt x="183977" y="218273"/>
                    </a:cubicBezTo>
                    <a:cubicBezTo>
                      <a:pt x="218108" y="215098"/>
                      <a:pt x="226839" y="188110"/>
                      <a:pt x="226839" y="165885"/>
                    </a:cubicBezTo>
                    <a:cubicBezTo>
                      <a:pt x="226839" y="143660"/>
                      <a:pt x="182390" y="111910"/>
                      <a:pt x="183977" y="84923"/>
                    </a:cubicBezTo>
                    <a:cubicBezTo>
                      <a:pt x="185564" y="57936"/>
                      <a:pt x="262558" y="15866"/>
                      <a:pt x="236364" y="3960"/>
                    </a:cubicBezTo>
                    <a:cubicBezTo>
                      <a:pt x="210170" y="-7946"/>
                      <a:pt x="38720" y="9516"/>
                      <a:pt x="7764" y="2301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7" name="フリーフォーム 879">
                <a:extLst>
                  <a:ext uri="{FF2B5EF4-FFF2-40B4-BE49-F238E27FC236}">
                    <a16:creationId xmlns:a16="http://schemas.microsoft.com/office/drawing/2014/main" id="{3EDE1EE8-4DC1-41C5-9D5E-AD3A56104214}"/>
                  </a:ext>
                </a:extLst>
              </p:cNvPr>
              <p:cNvSpPr/>
              <p:nvPr/>
            </p:nvSpPr>
            <p:spPr>
              <a:xfrm>
                <a:off x="1572026" y="2331548"/>
                <a:ext cx="345113" cy="218713"/>
              </a:xfrm>
              <a:custGeom>
                <a:avLst/>
                <a:gdLst>
                  <a:gd name="connsiteX0" fmla="*/ 7764 w 241794"/>
                  <a:gd name="connsiteY0" fmla="*/ 23010 h 218713"/>
                  <a:gd name="connsiteX1" fmla="*/ 50627 w 241794"/>
                  <a:gd name="connsiteY1" fmla="*/ 84923 h 218713"/>
                  <a:gd name="connsiteX2" fmla="*/ 22052 w 241794"/>
                  <a:gd name="connsiteY2" fmla="*/ 184935 h 218713"/>
                  <a:gd name="connsiteX3" fmla="*/ 183977 w 241794"/>
                  <a:gd name="connsiteY3" fmla="*/ 218273 h 218713"/>
                  <a:gd name="connsiteX4" fmla="*/ 226839 w 241794"/>
                  <a:gd name="connsiteY4" fmla="*/ 165885 h 218713"/>
                  <a:gd name="connsiteX5" fmla="*/ 183977 w 241794"/>
                  <a:gd name="connsiteY5" fmla="*/ 84923 h 218713"/>
                  <a:gd name="connsiteX6" fmla="*/ 236364 w 241794"/>
                  <a:gd name="connsiteY6" fmla="*/ 3960 h 218713"/>
                  <a:gd name="connsiteX7" fmla="*/ 7764 w 241794"/>
                  <a:gd name="connsiteY7" fmla="*/ 23010 h 21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94" h="218713">
                    <a:moveTo>
                      <a:pt x="7764" y="23010"/>
                    </a:moveTo>
                    <a:cubicBezTo>
                      <a:pt x="-23192" y="36504"/>
                      <a:pt x="48246" y="57936"/>
                      <a:pt x="50627" y="84923"/>
                    </a:cubicBezTo>
                    <a:cubicBezTo>
                      <a:pt x="53008" y="111911"/>
                      <a:pt x="-173" y="162710"/>
                      <a:pt x="22052" y="184935"/>
                    </a:cubicBezTo>
                    <a:cubicBezTo>
                      <a:pt x="44277" y="207160"/>
                      <a:pt x="149846" y="221448"/>
                      <a:pt x="183977" y="218273"/>
                    </a:cubicBezTo>
                    <a:cubicBezTo>
                      <a:pt x="218108" y="215098"/>
                      <a:pt x="226839" y="188110"/>
                      <a:pt x="226839" y="165885"/>
                    </a:cubicBezTo>
                    <a:cubicBezTo>
                      <a:pt x="226839" y="143660"/>
                      <a:pt x="182390" y="111910"/>
                      <a:pt x="183977" y="84923"/>
                    </a:cubicBezTo>
                    <a:cubicBezTo>
                      <a:pt x="185564" y="57936"/>
                      <a:pt x="262558" y="15866"/>
                      <a:pt x="236364" y="3960"/>
                    </a:cubicBezTo>
                    <a:cubicBezTo>
                      <a:pt x="210170" y="-7946"/>
                      <a:pt x="38720" y="9516"/>
                      <a:pt x="7764" y="2301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8" name="フリーフォーム 880">
                <a:extLst>
                  <a:ext uri="{FF2B5EF4-FFF2-40B4-BE49-F238E27FC236}">
                    <a16:creationId xmlns:a16="http://schemas.microsoft.com/office/drawing/2014/main" id="{8787DC3F-D041-4AB6-9FFE-F472D7C9938F}"/>
                  </a:ext>
                </a:extLst>
              </p:cNvPr>
              <p:cNvSpPr/>
              <p:nvPr/>
            </p:nvSpPr>
            <p:spPr>
              <a:xfrm>
                <a:off x="2014853" y="2370372"/>
                <a:ext cx="298826" cy="126643"/>
              </a:xfrm>
              <a:custGeom>
                <a:avLst/>
                <a:gdLst>
                  <a:gd name="connsiteX0" fmla="*/ 7764 w 241794"/>
                  <a:gd name="connsiteY0" fmla="*/ 23010 h 218713"/>
                  <a:gd name="connsiteX1" fmla="*/ 50627 w 241794"/>
                  <a:gd name="connsiteY1" fmla="*/ 84923 h 218713"/>
                  <a:gd name="connsiteX2" fmla="*/ 22052 w 241794"/>
                  <a:gd name="connsiteY2" fmla="*/ 184935 h 218713"/>
                  <a:gd name="connsiteX3" fmla="*/ 183977 w 241794"/>
                  <a:gd name="connsiteY3" fmla="*/ 218273 h 218713"/>
                  <a:gd name="connsiteX4" fmla="*/ 226839 w 241794"/>
                  <a:gd name="connsiteY4" fmla="*/ 165885 h 218713"/>
                  <a:gd name="connsiteX5" fmla="*/ 183977 w 241794"/>
                  <a:gd name="connsiteY5" fmla="*/ 84923 h 218713"/>
                  <a:gd name="connsiteX6" fmla="*/ 236364 w 241794"/>
                  <a:gd name="connsiteY6" fmla="*/ 3960 h 218713"/>
                  <a:gd name="connsiteX7" fmla="*/ 7764 w 241794"/>
                  <a:gd name="connsiteY7" fmla="*/ 23010 h 21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94" h="218713">
                    <a:moveTo>
                      <a:pt x="7764" y="23010"/>
                    </a:moveTo>
                    <a:cubicBezTo>
                      <a:pt x="-23192" y="36504"/>
                      <a:pt x="48246" y="57936"/>
                      <a:pt x="50627" y="84923"/>
                    </a:cubicBezTo>
                    <a:cubicBezTo>
                      <a:pt x="53008" y="111911"/>
                      <a:pt x="-173" y="162710"/>
                      <a:pt x="22052" y="184935"/>
                    </a:cubicBezTo>
                    <a:cubicBezTo>
                      <a:pt x="44277" y="207160"/>
                      <a:pt x="149846" y="221448"/>
                      <a:pt x="183977" y="218273"/>
                    </a:cubicBezTo>
                    <a:cubicBezTo>
                      <a:pt x="218108" y="215098"/>
                      <a:pt x="226839" y="188110"/>
                      <a:pt x="226839" y="165885"/>
                    </a:cubicBezTo>
                    <a:cubicBezTo>
                      <a:pt x="226839" y="143660"/>
                      <a:pt x="182390" y="111910"/>
                      <a:pt x="183977" y="84923"/>
                    </a:cubicBezTo>
                    <a:cubicBezTo>
                      <a:pt x="185564" y="57936"/>
                      <a:pt x="262558" y="15866"/>
                      <a:pt x="236364" y="3960"/>
                    </a:cubicBezTo>
                    <a:cubicBezTo>
                      <a:pt x="210170" y="-7946"/>
                      <a:pt x="38720" y="9516"/>
                      <a:pt x="7764" y="2301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9" name="フリーフォーム 881">
                <a:extLst>
                  <a:ext uri="{FF2B5EF4-FFF2-40B4-BE49-F238E27FC236}">
                    <a16:creationId xmlns:a16="http://schemas.microsoft.com/office/drawing/2014/main" id="{E9E3E7F6-DCF1-4AB0-987F-4FB00A0B07BA}"/>
                  </a:ext>
                </a:extLst>
              </p:cNvPr>
              <p:cNvSpPr/>
              <p:nvPr/>
            </p:nvSpPr>
            <p:spPr>
              <a:xfrm>
                <a:off x="2740472" y="2362315"/>
                <a:ext cx="298826" cy="141940"/>
              </a:xfrm>
              <a:custGeom>
                <a:avLst/>
                <a:gdLst>
                  <a:gd name="connsiteX0" fmla="*/ 7764 w 241794"/>
                  <a:gd name="connsiteY0" fmla="*/ 23010 h 218713"/>
                  <a:gd name="connsiteX1" fmla="*/ 50627 w 241794"/>
                  <a:gd name="connsiteY1" fmla="*/ 84923 h 218713"/>
                  <a:gd name="connsiteX2" fmla="*/ 22052 w 241794"/>
                  <a:gd name="connsiteY2" fmla="*/ 184935 h 218713"/>
                  <a:gd name="connsiteX3" fmla="*/ 183977 w 241794"/>
                  <a:gd name="connsiteY3" fmla="*/ 218273 h 218713"/>
                  <a:gd name="connsiteX4" fmla="*/ 226839 w 241794"/>
                  <a:gd name="connsiteY4" fmla="*/ 165885 h 218713"/>
                  <a:gd name="connsiteX5" fmla="*/ 183977 w 241794"/>
                  <a:gd name="connsiteY5" fmla="*/ 84923 h 218713"/>
                  <a:gd name="connsiteX6" fmla="*/ 236364 w 241794"/>
                  <a:gd name="connsiteY6" fmla="*/ 3960 h 218713"/>
                  <a:gd name="connsiteX7" fmla="*/ 7764 w 241794"/>
                  <a:gd name="connsiteY7" fmla="*/ 23010 h 21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94" h="218713">
                    <a:moveTo>
                      <a:pt x="7764" y="23010"/>
                    </a:moveTo>
                    <a:cubicBezTo>
                      <a:pt x="-23192" y="36504"/>
                      <a:pt x="48246" y="57936"/>
                      <a:pt x="50627" y="84923"/>
                    </a:cubicBezTo>
                    <a:cubicBezTo>
                      <a:pt x="53008" y="111911"/>
                      <a:pt x="-173" y="162710"/>
                      <a:pt x="22052" y="184935"/>
                    </a:cubicBezTo>
                    <a:cubicBezTo>
                      <a:pt x="44277" y="207160"/>
                      <a:pt x="149846" y="221448"/>
                      <a:pt x="183977" y="218273"/>
                    </a:cubicBezTo>
                    <a:cubicBezTo>
                      <a:pt x="218108" y="215098"/>
                      <a:pt x="226839" y="188110"/>
                      <a:pt x="226839" y="165885"/>
                    </a:cubicBezTo>
                    <a:cubicBezTo>
                      <a:pt x="226839" y="143660"/>
                      <a:pt x="182390" y="111910"/>
                      <a:pt x="183977" y="84923"/>
                    </a:cubicBezTo>
                    <a:cubicBezTo>
                      <a:pt x="185564" y="57936"/>
                      <a:pt x="262558" y="15866"/>
                      <a:pt x="236364" y="3960"/>
                    </a:cubicBezTo>
                    <a:cubicBezTo>
                      <a:pt x="210170" y="-7946"/>
                      <a:pt x="38720" y="9516"/>
                      <a:pt x="7764" y="2301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0" name="フリーフォーム 882">
                <a:extLst>
                  <a:ext uri="{FF2B5EF4-FFF2-40B4-BE49-F238E27FC236}">
                    <a16:creationId xmlns:a16="http://schemas.microsoft.com/office/drawing/2014/main" id="{2BA2594C-C00A-41C2-9F90-C746E8BECD0C}"/>
                  </a:ext>
                </a:extLst>
              </p:cNvPr>
              <p:cNvSpPr/>
              <p:nvPr/>
            </p:nvSpPr>
            <p:spPr>
              <a:xfrm>
                <a:off x="2368434" y="2357169"/>
                <a:ext cx="298826" cy="141940"/>
              </a:xfrm>
              <a:custGeom>
                <a:avLst/>
                <a:gdLst>
                  <a:gd name="connsiteX0" fmla="*/ 7764 w 241794"/>
                  <a:gd name="connsiteY0" fmla="*/ 23010 h 218713"/>
                  <a:gd name="connsiteX1" fmla="*/ 50627 w 241794"/>
                  <a:gd name="connsiteY1" fmla="*/ 84923 h 218713"/>
                  <a:gd name="connsiteX2" fmla="*/ 22052 w 241794"/>
                  <a:gd name="connsiteY2" fmla="*/ 184935 h 218713"/>
                  <a:gd name="connsiteX3" fmla="*/ 183977 w 241794"/>
                  <a:gd name="connsiteY3" fmla="*/ 218273 h 218713"/>
                  <a:gd name="connsiteX4" fmla="*/ 226839 w 241794"/>
                  <a:gd name="connsiteY4" fmla="*/ 165885 h 218713"/>
                  <a:gd name="connsiteX5" fmla="*/ 183977 w 241794"/>
                  <a:gd name="connsiteY5" fmla="*/ 84923 h 218713"/>
                  <a:gd name="connsiteX6" fmla="*/ 236364 w 241794"/>
                  <a:gd name="connsiteY6" fmla="*/ 3960 h 218713"/>
                  <a:gd name="connsiteX7" fmla="*/ 7764 w 241794"/>
                  <a:gd name="connsiteY7" fmla="*/ 23010 h 21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1794" h="218713">
                    <a:moveTo>
                      <a:pt x="7764" y="23010"/>
                    </a:moveTo>
                    <a:cubicBezTo>
                      <a:pt x="-23192" y="36504"/>
                      <a:pt x="48246" y="57936"/>
                      <a:pt x="50627" y="84923"/>
                    </a:cubicBezTo>
                    <a:cubicBezTo>
                      <a:pt x="53008" y="111911"/>
                      <a:pt x="-173" y="162710"/>
                      <a:pt x="22052" y="184935"/>
                    </a:cubicBezTo>
                    <a:cubicBezTo>
                      <a:pt x="44277" y="207160"/>
                      <a:pt x="149846" y="221448"/>
                      <a:pt x="183977" y="218273"/>
                    </a:cubicBezTo>
                    <a:cubicBezTo>
                      <a:pt x="218108" y="215098"/>
                      <a:pt x="226839" y="188110"/>
                      <a:pt x="226839" y="165885"/>
                    </a:cubicBezTo>
                    <a:cubicBezTo>
                      <a:pt x="226839" y="143660"/>
                      <a:pt x="182390" y="111910"/>
                      <a:pt x="183977" y="84923"/>
                    </a:cubicBezTo>
                    <a:cubicBezTo>
                      <a:pt x="185564" y="57936"/>
                      <a:pt x="262558" y="15866"/>
                      <a:pt x="236364" y="3960"/>
                    </a:cubicBezTo>
                    <a:cubicBezTo>
                      <a:pt x="210170" y="-7946"/>
                      <a:pt x="38720" y="9516"/>
                      <a:pt x="7764" y="2301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1" name="フリーフォーム 872">
                <a:extLst>
                  <a:ext uri="{FF2B5EF4-FFF2-40B4-BE49-F238E27FC236}">
                    <a16:creationId xmlns:a16="http://schemas.microsoft.com/office/drawing/2014/main" id="{2AE829D4-8A7B-4519-9479-4B71FC71B255}"/>
                  </a:ext>
                </a:extLst>
              </p:cNvPr>
              <p:cNvSpPr/>
              <p:nvPr/>
            </p:nvSpPr>
            <p:spPr>
              <a:xfrm>
                <a:off x="2373101" y="2282939"/>
                <a:ext cx="3772170" cy="327515"/>
              </a:xfrm>
              <a:custGeom>
                <a:avLst/>
                <a:gdLst>
                  <a:gd name="connsiteX0" fmla="*/ 119063 w 2809875"/>
                  <a:gd name="connsiteY0" fmla="*/ 172061 h 600686"/>
                  <a:gd name="connsiteX1" fmla="*/ 252413 w 2809875"/>
                  <a:gd name="connsiteY1" fmla="*/ 172061 h 600686"/>
                  <a:gd name="connsiteX2" fmla="*/ 347663 w 2809875"/>
                  <a:gd name="connsiteY2" fmla="*/ 176823 h 600686"/>
                  <a:gd name="connsiteX3" fmla="*/ 404813 w 2809875"/>
                  <a:gd name="connsiteY3" fmla="*/ 186348 h 600686"/>
                  <a:gd name="connsiteX4" fmla="*/ 461963 w 2809875"/>
                  <a:gd name="connsiteY4" fmla="*/ 191111 h 600686"/>
                  <a:gd name="connsiteX5" fmla="*/ 485775 w 2809875"/>
                  <a:gd name="connsiteY5" fmla="*/ 195873 h 600686"/>
                  <a:gd name="connsiteX6" fmla="*/ 514350 w 2809875"/>
                  <a:gd name="connsiteY6" fmla="*/ 205398 h 600686"/>
                  <a:gd name="connsiteX7" fmla="*/ 547688 w 2809875"/>
                  <a:gd name="connsiteY7" fmla="*/ 214923 h 600686"/>
                  <a:gd name="connsiteX8" fmla="*/ 571500 w 2809875"/>
                  <a:gd name="connsiteY8" fmla="*/ 233973 h 600686"/>
                  <a:gd name="connsiteX9" fmla="*/ 581025 w 2809875"/>
                  <a:gd name="connsiteY9" fmla="*/ 248261 h 600686"/>
                  <a:gd name="connsiteX10" fmla="*/ 576263 w 2809875"/>
                  <a:gd name="connsiteY10" fmla="*/ 281598 h 600686"/>
                  <a:gd name="connsiteX11" fmla="*/ 533400 w 2809875"/>
                  <a:gd name="connsiteY11" fmla="*/ 319698 h 600686"/>
                  <a:gd name="connsiteX12" fmla="*/ 519113 w 2809875"/>
                  <a:gd name="connsiteY12" fmla="*/ 324461 h 600686"/>
                  <a:gd name="connsiteX13" fmla="*/ 504825 w 2809875"/>
                  <a:gd name="connsiteY13" fmla="*/ 333986 h 600686"/>
                  <a:gd name="connsiteX14" fmla="*/ 471488 w 2809875"/>
                  <a:gd name="connsiteY14" fmla="*/ 348273 h 600686"/>
                  <a:gd name="connsiteX15" fmla="*/ 457200 w 2809875"/>
                  <a:gd name="connsiteY15" fmla="*/ 357798 h 600686"/>
                  <a:gd name="connsiteX16" fmla="*/ 423863 w 2809875"/>
                  <a:gd name="connsiteY16" fmla="*/ 367323 h 600686"/>
                  <a:gd name="connsiteX17" fmla="*/ 366713 w 2809875"/>
                  <a:gd name="connsiteY17" fmla="*/ 381611 h 600686"/>
                  <a:gd name="connsiteX18" fmla="*/ 319088 w 2809875"/>
                  <a:gd name="connsiteY18" fmla="*/ 391136 h 600686"/>
                  <a:gd name="connsiteX19" fmla="*/ 128588 w 2809875"/>
                  <a:gd name="connsiteY19" fmla="*/ 400661 h 600686"/>
                  <a:gd name="connsiteX20" fmla="*/ 104775 w 2809875"/>
                  <a:gd name="connsiteY20" fmla="*/ 405423 h 600686"/>
                  <a:gd name="connsiteX21" fmla="*/ 0 w 2809875"/>
                  <a:gd name="connsiteY21" fmla="*/ 419711 h 600686"/>
                  <a:gd name="connsiteX22" fmla="*/ 9525 w 2809875"/>
                  <a:gd name="connsiteY22" fmla="*/ 462573 h 600686"/>
                  <a:gd name="connsiteX23" fmla="*/ 23813 w 2809875"/>
                  <a:gd name="connsiteY23" fmla="*/ 481623 h 600686"/>
                  <a:gd name="connsiteX24" fmla="*/ 76200 w 2809875"/>
                  <a:gd name="connsiteY24" fmla="*/ 538773 h 600686"/>
                  <a:gd name="connsiteX25" fmla="*/ 123825 w 2809875"/>
                  <a:gd name="connsiteY25" fmla="*/ 557823 h 600686"/>
                  <a:gd name="connsiteX26" fmla="*/ 185738 w 2809875"/>
                  <a:gd name="connsiteY26" fmla="*/ 567348 h 600686"/>
                  <a:gd name="connsiteX27" fmla="*/ 304800 w 2809875"/>
                  <a:gd name="connsiteY27" fmla="*/ 591161 h 600686"/>
                  <a:gd name="connsiteX28" fmla="*/ 371475 w 2809875"/>
                  <a:gd name="connsiteY28" fmla="*/ 595923 h 600686"/>
                  <a:gd name="connsiteX29" fmla="*/ 714375 w 2809875"/>
                  <a:gd name="connsiteY29" fmla="*/ 600686 h 600686"/>
                  <a:gd name="connsiteX30" fmla="*/ 2514600 w 2809875"/>
                  <a:gd name="connsiteY30" fmla="*/ 595923 h 600686"/>
                  <a:gd name="connsiteX31" fmla="*/ 2538413 w 2809875"/>
                  <a:gd name="connsiteY31" fmla="*/ 591161 h 600686"/>
                  <a:gd name="connsiteX32" fmla="*/ 2590800 w 2809875"/>
                  <a:gd name="connsiteY32" fmla="*/ 567348 h 600686"/>
                  <a:gd name="connsiteX33" fmla="*/ 2609850 w 2809875"/>
                  <a:gd name="connsiteY33" fmla="*/ 557823 h 600686"/>
                  <a:gd name="connsiteX34" fmla="*/ 2624138 w 2809875"/>
                  <a:gd name="connsiteY34" fmla="*/ 543536 h 600686"/>
                  <a:gd name="connsiteX35" fmla="*/ 2671763 w 2809875"/>
                  <a:gd name="connsiteY35" fmla="*/ 486386 h 600686"/>
                  <a:gd name="connsiteX36" fmla="*/ 2728913 w 2809875"/>
                  <a:gd name="connsiteY36" fmla="*/ 429236 h 600686"/>
                  <a:gd name="connsiteX37" fmla="*/ 2738438 w 2809875"/>
                  <a:gd name="connsiteY37" fmla="*/ 410186 h 600686"/>
                  <a:gd name="connsiteX38" fmla="*/ 2757488 w 2809875"/>
                  <a:gd name="connsiteY38" fmla="*/ 381611 h 600686"/>
                  <a:gd name="connsiteX39" fmla="*/ 2771775 w 2809875"/>
                  <a:gd name="connsiteY39" fmla="*/ 348273 h 600686"/>
                  <a:gd name="connsiteX40" fmla="*/ 2776538 w 2809875"/>
                  <a:gd name="connsiteY40" fmla="*/ 333986 h 600686"/>
                  <a:gd name="connsiteX41" fmla="*/ 2790825 w 2809875"/>
                  <a:gd name="connsiteY41" fmla="*/ 314936 h 600686"/>
                  <a:gd name="connsiteX42" fmla="*/ 2800350 w 2809875"/>
                  <a:gd name="connsiteY42" fmla="*/ 286361 h 600686"/>
                  <a:gd name="connsiteX43" fmla="*/ 2809875 w 2809875"/>
                  <a:gd name="connsiteY43" fmla="*/ 248261 h 600686"/>
                  <a:gd name="connsiteX44" fmla="*/ 2776538 w 2809875"/>
                  <a:gd name="connsiteY44" fmla="*/ 48236 h 600686"/>
                  <a:gd name="connsiteX45" fmla="*/ 2757488 w 2809875"/>
                  <a:gd name="connsiteY45" fmla="*/ 19661 h 600686"/>
                  <a:gd name="connsiteX46" fmla="*/ 2695575 w 2809875"/>
                  <a:gd name="connsiteY46" fmla="*/ 5373 h 600686"/>
                  <a:gd name="connsiteX47" fmla="*/ 2343150 w 2809875"/>
                  <a:gd name="connsiteY47" fmla="*/ 611 h 600686"/>
                  <a:gd name="connsiteX48" fmla="*/ 1509713 w 2809875"/>
                  <a:gd name="connsiteY48" fmla="*/ 5373 h 600686"/>
                  <a:gd name="connsiteX49" fmla="*/ 266700 w 2809875"/>
                  <a:gd name="connsiteY49" fmla="*/ 5373 h 600686"/>
                  <a:gd name="connsiteX50" fmla="*/ 223838 w 2809875"/>
                  <a:gd name="connsiteY50" fmla="*/ 10136 h 600686"/>
                  <a:gd name="connsiteX51" fmla="*/ 180975 w 2809875"/>
                  <a:gd name="connsiteY51" fmla="*/ 48236 h 600686"/>
                  <a:gd name="connsiteX52" fmla="*/ 171450 w 2809875"/>
                  <a:gd name="connsiteY52" fmla="*/ 72048 h 600686"/>
                  <a:gd name="connsiteX53" fmla="*/ 157163 w 2809875"/>
                  <a:gd name="connsiteY53" fmla="*/ 95861 h 600686"/>
                  <a:gd name="connsiteX54" fmla="*/ 147638 w 2809875"/>
                  <a:gd name="connsiteY54" fmla="*/ 114911 h 600686"/>
                  <a:gd name="connsiteX55" fmla="*/ 142875 w 2809875"/>
                  <a:gd name="connsiteY55" fmla="*/ 129198 h 600686"/>
                  <a:gd name="connsiteX56" fmla="*/ 133350 w 2809875"/>
                  <a:gd name="connsiteY56" fmla="*/ 143486 h 600686"/>
                  <a:gd name="connsiteX57" fmla="*/ 119063 w 2809875"/>
                  <a:gd name="connsiteY57" fmla="*/ 172061 h 600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809875" h="600686">
                    <a:moveTo>
                      <a:pt x="119063" y="172061"/>
                    </a:moveTo>
                    <a:cubicBezTo>
                      <a:pt x="178392" y="160194"/>
                      <a:pt x="136233" y="166657"/>
                      <a:pt x="252413" y="172061"/>
                    </a:cubicBezTo>
                    <a:lnTo>
                      <a:pt x="347663" y="176823"/>
                    </a:lnTo>
                    <a:cubicBezTo>
                      <a:pt x="374475" y="185762"/>
                      <a:pt x="360148" y="182094"/>
                      <a:pt x="404813" y="186348"/>
                    </a:cubicBezTo>
                    <a:cubicBezTo>
                      <a:pt x="423843" y="188160"/>
                      <a:pt x="442913" y="189523"/>
                      <a:pt x="461963" y="191111"/>
                    </a:cubicBezTo>
                    <a:cubicBezTo>
                      <a:pt x="469900" y="192698"/>
                      <a:pt x="477966" y="193743"/>
                      <a:pt x="485775" y="195873"/>
                    </a:cubicBezTo>
                    <a:cubicBezTo>
                      <a:pt x="495461" y="198515"/>
                      <a:pt x="504610" y="202963"/>
                      <a:pt x="514350" y="205398"/>
                    </a:cubicBezTo>
                    <a:cubicBezTo>
                      <a:pt x="538270" y="211379"/>
                      <a:pt x="527190" y="208091"/>
                      <a:pt x="547688" y="214923"/>
                    </a:cubicBezTo>
                    <a:cubicBezTo>
                      <a:pt x="574986" y="255872"/>
                      <a:pt x="538637" y="207682"/>
                      <a:pt x="571500" y="233973"/>
                    </a:cubicBezTo>
                    <a:cubicBezTo>
                      <a:pt x="575970" y="237549"/>
                      <a:pt x="577850" y="243498"/>
                      <a:pt x="581025" y="248261"/>
                    </a:cubicBezTo>
                    <a:cubicBezTo>
                      <a:pt x="579438" y="259373"/>
                      <a:pt x="581585" y="271715"/>
                      <a:pt x="576263" y="281598"/>
                    </a:cubicBezTo>
                    <a:cubicBezTo>
                      <a:pt x="571611" y="290237"/>
                      <a:pt x="547011" y="312892"/>
                      <a:pt x="533400" y="319698"/>
                    </a:cubicBezTo>
                    <a:cubicBezTo>
                      <a:pt x="528910" y="321943"/>
                      <a:pt x="523603" y="322216"/>
                      <a:pt x="519113" y="324461"/>
                    </a:cubicBezTo>
                    <a:cubicBezTo>
                      <a:pt x="513993" y="327021"/>
                      <a:pt x="509795" y="331146"/>
                      <a:pt x="504825" y="333986"/>
                    </a:cubicBezTo>
                    <a:cubicBezTo>
                      <a:pt x="488346" y="343403"/>
                      <a:pt x="487518" y="342930"/>
                      <a:pt x="471488" y="348273"/>
                    </a:cubicBezTo>
                    <a:cubicBezTo>
                      <a:pt x="466725" y="351448"/>
                      <a:pt x="462320" y="355238"/>
                      <a:pt x="457200" y="357798"/>
                    </a:cubicBezTo>
                    <a:cubicBezTo>
                      <a:pt x="448020" y="362388"/>
                      <a:pt x="433028" y="364268"/>
                      <a:pt x="423863" y="367323"/>
                    </a:cubicBezTo>
                    <a:cubicBezTo>
                      <a:pt x="368253" y="385859"/>
                      <a:pt x="436578" y="369281"/>
                      <a:pt x="366713" y="381611"/>
                    </a:cubicBezTo>
                    <a:cubicBezTo>
                      <a:pt x="350770" y="384425"/>
                      <a:pt x="335211" y="389670"/>
                      <a:pt x="319088" y="391136"/>
                    </a:cubicBezTo>
                    <a:cubicBezTo>
                      <a:pt x="220824" y="400068"/>
                      <a:pt x="284224" y="395294"/>
                      <a:pt x="128588" y="400661"/>
                    </a:cubicBezTo>
                    <a:cubicBezTo>
                      <a:pt x="120650" y="402248"/>
                      <a:pt x="112771" y="404161"/>
                      <a:pt x="104775" y="405423"/>
                    </a:cubicBezTo>
                    <a:cubicBezTo>
                      <a:pt x="61708" y="412223"/>
                      <a:pt x="39695" y="414749"/>
                      <a:pt x="0" y="419711"/>
                    </a:cubicBezTo>
                    <a:cubicBezTo>
                      <a:pt x="3175" y="433998"/>
                      <a:pt x="4271" y="448913"/>
                      <a:pt x="9525" y="462573"/>
                    </a:cubicBezTo>
                    <a:cubicBezTo>
                      <a:pt x="12375" y="469981"/>
                      <a:pt x="19199" y="475164"/>
                      <a:pt x="23813" y="481623"/>
                    </a:cubicBezTo>
                    <a:cubicBezTo>
                      <a:pt x="38647" y="502390"/>
                      <a:pt x="50113" y="528338"/>
                      <a:pt x="76200" y="538773"/>
                    </a:cubicBezTo>
                    <a:cubicBezTo>
                      <a:pt x="92075" y="545123"/>
                      <a:pt x="107059" y="554470"/>
                      <a:pt x="123825" y="557823"/>
                    </a:cubicBezTo>
                    <a:cubicBezTo>
                      <a:pt x="160188" y="565096"/>
                      <a:pt x="139606" y="561582"/>
                      <a:pt x="185738" y="567348"/>
                    </a:cubicBezTo>
                    <a:cubicBezTo>
                      <a:pt x="224942" y="577150"/>
                      <a:pt x="264586" y="586521"/>
                      <a:pt x="304800" y="591161"/>
                    </a:cubicBezTo>
                    <a:cubicBezTo>
                      <a:pt x="326935" y="593715"/>
                      <a:pt x="349199" y="595405"/>
                      <a:pt x="371475" y="595923"/>
                    </a:cubicBezTo>
                    <a:lnTo>
                      <a:pt x="714375" y="600686"/>
                    </a:lnTo>
                    <a:lnTo>
                      <a:pt x="2514600" y="595923"/>
                    </a:lnTo>
                    <a:cubicBezTo>
                      <a:pt x="2522695" y="595881"/>
                      <a:pt x="2530603" y="593291"/>
                      <a:pt x="2538413" y="591161"/>
                    </a:cubicBezTo>
                    <a:cubicBezTo>
                      <a:pt x="2573291" y="581649"/>
                      <a:pt x="2560664" y="584091"/>
                      <a:pt x="2590800" y="567348"/>
                    </a:cubicBezTo>
                    <a:cubicBezTo>
                      <a:pt x="2597006" y="563900"/>
                      <a:pt x="2604073" y="561949"/>
                      <a:pt x="2609850" y="557823"/>
                    </a:cubicBezTo>
                    <a:cubicBezTo>
                      <a:pt x="2615331" y="553908"/>
                      <a:pt x="2619727" y="548626"/>
                      <a:pt x="2624138" y="543536"/>
                    </a:cubicBezTo>
                    <a:cubicBezTo>
                      <a:pt x="2640379" y="524797"/>
                      <a:pt x="2654228" y="503921"/>
                      <a:pt x="2671763" y="486386"/>
                    </a:cubicBezTo>
                    <a:lnTo>
                      <a:pt x="2728913" y="429236"/>
                    </a:lnTo>
                    <a:cubicBezTo>
                      <a:pt x="2732088" y="422886"/>
                      <a:pt x="2734785" y="416274"/>
                      <a:pt x="2738438" y="410186"/>
                    </a:cubicBezTo>
                    <a:cubicBezTo>
                      <a:pt x="2744328" y="400370"/>
                      <a:pt x="2752061" y="391690"/>
                      <a:pt x="2757488" y="381611"/>
                    </a:cubicBezTo>
                    <a:cubicBezTo>
                      <a:pt x="2763220" y="370966"/>
                      <a:pt x="2767285" y="359498"/>
                      <a:pt x="2771775" y="348273"/>
                    </a:cubicBezTo>
                    <a:cubicBezTo>
                      <a:pt x="2773639" y="343612"/>
                      <a:pt x="2774047" y="338345"/>
                      <a:pt x="2776538" y="333986"/>
                    </a:cubicBezTo>
                    <a:cubicBezTo>
                      <a:pt x="2780476" y="327094"/>
                      <a:pt x="2786063" y="321286"/>
                      <a:pt x="2790825" y="314936"/>
                    </a:cubicBezTo>
                    <a:cubicBezTo>
                      <a:pt x="2794000" y="305411"/>
                      <a:pt x="2797708" y="296047"/>
                      <a:pt x="2800350" y="286361"/>
                    </a:cubicBezTo>
                    <a:cubicBezTo>
                      <a:pt x="2817595" y="223131"/>
                      <a:pt x="2795423" y="291619"/>
                      <a:pt x="2809875" y="248261"/>
                    </a:cubicBezTo>
                    <a:cubicBezTo>
                      <a:pt x="2807244" y="185110"/>
                      <a:pt x="2814802" y="105631"/>
                      <a:pt x="2776538" y="48236"/>
                    </a:cubicBezTo>
                    <a:cubicBezTo>
                      <a:pt x="2770188" y="38711"/>
                      <a:pt x="2768348" y="23281"/>
                      <a:pt x="2757488" y="19661"/>
                    </a:cubicBezTo>
                    <a:cubicBezTo>
                      <a:pt x="2736836" y="12776"/>
                      <a:pt x="2719119" y="6214"/>
                      <a:pt x="2695575" y="5373"/>
                    </a:cubicBezTo>
                    <a:cubicBezTo>
                      <a:pt x="2578164" y="1180"/>
                      <a:pt x="2460625" y="2198"/>
                      <a:pt x="2343150" y="611"/>
                    </a:cubicBezTo>
                    <a:lnTo>
                      <a:pt x="1509713" y="5373"/>
                    </a:lnTo>
                    <a:cubicBezTo>
                      <a:pt x="156059" y="5373"/>
                      <a:pt x="931785" y="-6718"/>
                      <a:pt x="266700" y="5373"/>
                    </a:cubicBezTo>
                    <a:cubicBezTo>
                      <a:pt x="252413" y="6961"/>
                      <a:pt x="237476" y="5590"/>
                      <a:pt x="223838" y="10136"/>
                    </a:cubicBezTo>
                    <a:cubicBezTo>
                      <a:pt x="206363" y="15961"/>
                      <a:pt x="189856" y="32251"/>
                      <a:pt x="180975" y="48236"/>
                    </a:cubicBezTo>
                    <a:cubicBezTo>
                      <a:pt x="176823" y="55709"/>
                      <a:pt x="175273" y="64402"/>
                      <a:pt x="171450" y="72048"/>
                    </a:cubicBezTo>
                    <a:cubicBezTo>
                      <a:pt x="167310" y="80327"/>
                      <a:pt x="161658" y="87769"/>
                      <a:pt x="157163" y="95861"/>
                    </a:cubicBezTo>
                    <a:cubicBezTo>
                      <a:pt x="153715" y="102067"/>
                      <a:pt x="150435" y="108386"/>
                      <a:pt x="147638" y="114911"/>
                    </a:cubicBezTo>
                    <a:cubicBezTo>
                      <a:pt x="145660" y="119525"/>
                      <a:pt x="145120" y="124708"/>
                      <a:pt x="142875" y="129198"/>
                    </a:cubicBezTo>
                    <a:cubicBezTo>
                      <a:pt x="140315" y="134318"/>
                      <a:pt x="134922" y="137982"/>
                      <a:pt x="133350" y="143486"/>
                    </a:cubicBezTo>
                    <a:cubicBezTo>
                      <a:pt x="131606" y="149592"/>
                      <a:pt x="133350" y="156186"/>
                      <a:pt x="119063" y="172061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2" name="フリーフォーム 873">
                <a:extLst>
                  <a:ext uri="{FF2B5EF4-FFF2-40B4-BE49-F238E27FC236}">
                    <a16:creationId xmlns:a16="http://schemas.microsoft.com/office/drawing/2014/main" id="{15391E09-1A2F-4FE8-884A-EE0EEB2B03B6}"/>
                  </a:ext>
                </a:extLst>
              </p:cNvPr>
              <p:cNvSpPr/>
              <p:nvPr/>
            </p:nvSpPr>
            <p:spPr bwMode="auto">
              <a:xfrm>
                <a:off x="787382" y="2064596"/>
                <a:ext cx="5479234" cy="706150"/>
              </a:xfrm>
              <a:custGeom>
                <a:avLst/>
                <a:gdLst>
                  <a:gd name="connsiteX0" fmla="*/ 4233 w 4080933"/>
                  <a:gd name="connsiteY0" fmla="*/ 0 h 1304925"/>
                  <a:gd name="connsiteX1" fmla="*/ 4080933 w 4080933"/>
                  <a:gd name="connsiteY1" fmla="*/ 0 h 1304925"/>
                  <a:gd name="connsiteX2" fmla="*/ 4080933 w 4080933"/>
                  <a:gd name="connsiteY2" fmla="*/ 1304925 h 1304925"/>
                  <a:gd name="connsiteX3" fmla="*/ 4233 w 4080933"/>
                  <a:gd name="connsiteY3" fmla="*/ 1304925 h 1304925"/>
                  <a:gd name="connsiteX4" fmla="*/ 4233 w 4080933"/>
                  <a:gd name="connsiteY4" fmla="*/ 766762 h 1304925"/>
                  <a:gd name="connsiteX5" fmla="*/ 3804708 w 4080933"/>
                  <a:gd name="connsiteY5" fmla="*/ 685800 h 1304925"/>
                  <a:gd name="connsiteX6" fmla="*/ 4233 w 4080933"/>
                  <a:gd name="connsiteY6" fmla="*/ 533400 h 1304925"/>
                  <a:gd name="connsiteX7" fmla="*/ 4233 w 4080933"/>
                  <a:gd name="connsiteY7" fmla="*/ 0 h 1304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0933" h="1304925">
                    <a:moveTo>
                      <a:pt x="4233" y="0"/>
                    </a:moveTo>
                    <a:lnTo>
                      <a:pt x="4080933" y="0"/>
                    </a:lnTo>
                    <a:lnTo>
                      <a:pt x="4080933" y="1304925"/>
                    </a:lnTo>
                    <a:lnTo>
                      <a:pt x="4233" y="1304925"/>
                    </a:lnTo>
                    <a:cubicBezTo>
                      <a:pt x="4233" y="1125537"/>
                      <a:pt x="-5292" y="865981"/>
                      <a:pt x="4233" y="766762"/>
                    </a:cubicBezTo>
                    <a:lnTo>
                      <a:pt x="3804708" y="685800"/>
                    </a:lnTo>
                    <a:lnTo>
                      <a:pt x="4233" y="533400"/>
                    </a:lnTo>
                    <a:lnTo>
                      <a:pt x="4233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823" name="直線コネクタ 822">
                <a:extLst>
                  <a:ext uri="{FF2B5EF4-FFF2-40B4-BE49-F238E27FC236}">
                    <a16:creationId xmlns:a16="http://schemas.microsoft.com/office/drawing/2014/main" id="{E6718FF6-D8C9-45AC-80A1-B7E0E5151A1E}"/>
                  </a:ext>
                </a:extLst>
              </p:cNvPr>
              <p:cNvCxnSpPr/>
              <p:nvPr/>
            </p:nvCxnSpPr>
            <p:spPr bwMode="auto">
              <a:xfrm flipH="1" flipV="1">
                <a:off x="802430" y="2060263"/>
                <a:ext cx="0" cy="304988"/>
              </a:xfrm>
              <a:prstGeom prst="line">
                <a:avLst/>
              </a:prstGeom>
              <a:noFill/>
              <a:ln w="508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824" name="直線コネクタ 823">
                <a:extLst>
                  <a:ext uri="{FF2B5EF4-FFF2-40B4-BE49-F238E27FC236}">
                    <a16:creationId xmlns:a16="http://schemas.microsoft.com/office/drawing/2014/main" id="{B71D74B3-6D8B-4A68-8C6E-5EEAAF25B2C3}"/>
                  </a:ext>
                </a:extLst>
              </p:cNvPr>
              <p:cNvCxnSpPr/>
              <p:nvPr/>
            </p:nvCxnSpPr>
            <p:spPr bwMode="auto">
              <a:xfrm flipV="1">
                <a:off x="800299" y="2475289"/>
                <a:ext cx="0" cy="293724"/>
              </a:xfrm>
              <a:prstGeom prst="line">
                <a:avLst/>
              </a:prstGeom>
              <a:noFill/>
              <a:ln w="508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825" name="フリーフォーム 876">
                <a:extLst>
                  <a:ext uri="{FF2B5EF4-FFF2-40B4-BE49-F238E27FC236}">
                    <a16:creationId xmlns:a16="http://schemas.microsoft.com/office/drawing/2014/main" id="{3BF23EFC-0B66-4A19-9F74-00FD63E70C80}"/>
                  </a:ext>
                </a:extLst>
              </p:cNvPr>
              <p:cNvSpPr/>
              <p:nvPr/>
            </p:nvSpPr>
            <p:spPr bwMode="auto">
              <a:xfrm>
                <a:off x="789644" y="2361786"/>
                <a:ext cx="5084968" cy="116970"/>
              </a:xfrm>
              <a:custGeom>
                <a:avLst/>
                <a:gdLst>
                  <a:gd name="connsiteX0" fmla="*/ 0 w 4908550"/>
                  <a:gd name="connsiteY0" fmla="*/ 203200 h 539750"/>
                  <a:gd name="connsiteX1" fmla="*/ 654050 w 4908550"/>
                  <a:gd name="connsiteY1" fmla="*/ 266700 h 539750"/>
                  <a:gd name="connsiteX2" fmla="*/ 927100 w 4908550"/>
                  <a:gd name="connsiteY2" fmla="*/ 292100 h 539750"/>
                  <a:gd name="connsiteX3" fmla="*/ 1568450 w 4908550"/>
                  <a:gd name="connsiteY3" fmla="*/ 0 h 539750"/>
                  <a:gd name="connsiteX4" fmla="*/ 1993900 w 4908550"/>
                  <a:gd name="connsiteY4" fmla="*/ 438150 h 539750"/>
                  <a:gd name="connsiteX5" fmla="*/ 2590800 w 4908550"/>
                  <a:gd name="connsiteY5" fmla="*/ 196850 h 539750"/>
                  <a:gd name="connsiteX6" fmla="*/ 3073400 w 4908550"/>
                  <a:gd name="connsiteY6" fmla="*/ 463550 h 539750"/>
                  <a:gd name="connsiteX7" fmla="*/ 3746500 w 4908550"/>
                  <a:gd name="connsiteY7" fmla="*/ 463550 h 539750"/>
                  <a:gd name="connsiteX8" fmla="*/ 4089400 w 4908550"/>
                  <a:gd name="connsiteY8" fmla="*/ 241300 h 539750"/>
                  <a:gd name="connsiteX9" fmla="*/ 4908550 w 4908550"/>
                  <a:gd name="connsiteY9" fmla="*/ 368300 h 539750"/>
                  <a:gd name="connsiteX10" fmla="*/ 4044950 w 4908550"/>
                  <a:gd name="connsiteY10" fmla="*/ 285750 h 539750"/>
                  <a:gd name="connsiteX11" fmla="*/ 3721100 w 4908550"/>
                  <a:gd name="connsiteY11" fmla="*/ 539750 h 539750"/>
                  <a:gd name="connsiteX12" fmla="*/ 3181350 w 4908550"/>
                  <a:gd name="connsiteY12" fmla="*/ 539750 h 539750"/>
                  <a:gd name="connsiteX13" fmla="*/ 2660650 w 4908550"/>
                  <a:gd name="connsiteY13" fmla="*/ 247650 h 539750"/>
                  <a:gd name="connsiteX14" fmla="*/ 2032000 w 4908550"/>
                  <a:gd name="connsiteY14" fmla="*/ 501650 h 539750"/>
                  <a:gd name="connsiteX15" fmla="*/ 1638300 w 4908550"/>
                  <a:gd name="connsiteY15" fmla="*/ 88900 h 539750"/>
                  <a:gd name="connsiteX16" fmla="*/ 920750 w 4908550"/>
                  <a:gd name="connsiteY16" fmla="*/ 438150 h 539750"/>
                  <a:gd name="connsiteX17" fmla="*/ 12700 w 4908550"/>
                  <a:gd name="connsiteY17" fmla="*/ 393700 h 539750"/>
                  <a:gd name="connsiteX0" fmla="*/ 0 w 4908550"/>
                  <a:gd name="connsiteY0" fmla="*/ 203200 h 539750"/>
                  <a:gd name="connsiteX1" fmla="*/ 12224 w 4908550"/>
                  <a:gd name="connsiteY1" fmla="*/ 206375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0 w 4908550"/>
                  <a:gd name="connsiteY0" fmla="*/ 203200 h 539750"/>
                  <a:gd name="connsiteX1" fmla="*/ 654050 w 4908550"/>
                  <a:gd name="connsiteY1" fmla="*/ 266700 h 539750"/>
                  <a:gd name="connsiteX2" fmla="*/ 927100 w 4908550"/>
                  <a:gd name="connsiteY2" fmla="*/ 292100 h 539750"/>
                  <a:gd name="connsiteX3" fmla="*/ 1568450 w 4908550"/>
                  <a:gd name="connsiteY3" fmla="*/ 0 h 539750"/>
                  <a:gd name="connsiteX4" fmla="*/ 1993900 w 4908550"/>
                  <a:gd name="connsiteY4" fmla="*/ 438150 h 539750"/>
                  <a:gd name="connsiteX5" fmla="*/ 2590800 w 4908550"/>
                  <a:gd name="connsiteY5" fmla="*/ 196850 h 539750"/>
                  <a:gd name="connsiteX6" fmla="*/ 3073400 w 4908550"/>
                  <a:gd name="connsiteY6" fmla="*/ 463550 h 539750"/>
                  <a:gd name="connsiteX7" fmla="*/ 3746500 w 4908550"/>
                  <a:gd name="connsiteY7" fmla="*/ 463550 h 539750"/>
                  <a:gd name="connsiteX8" fmla="*/ 4089400 w 4908550"/>
                  <a:gd name="connsiteY8" fmla="*/ 241300 h 539750"/>
                  <a:gd name="connsiteX9" fmla="*/ 4908550 w 4908550"/>
                  <a:gd name="connsiteY9" fmla="*/ 368300 h 539750"/>
                  <a:gd name="connsiteX10" fmla="*/ 4044950 w 4908550"/>
                  <a:gd name="connsiteY10" fmla="*/ 285750 h 539750"/>
                  <a:gd name="connsiteX11" fmla="*/ 3721100 w 4908550"/>
                  <a:gd name="connsiteY11" fmla="*/ 539750 h 539750"/>
                  <a:gd name="connsiteX12" fmla="*/ 3181350 w 4908550"/>
                  <a:gd name="connsiteY12" fmla="*/ 539750 h 539750"/>
                  <a:gd name="connsiteX13" fmla="*/ 2660650 w 4908550"/>
                  <a:gd name="connsiteY13" fmla="*/ 247650 h 539750"/>
                  <a:gd name="connsiteX14" fmla="*/ 2032000 w 4908550"/>
                  <a:gd name="connsiteY14" fmla="*/ 501650 h 539750"/>
                  <a:gd name="connsiteX15" fmla="*/ 1638300 w 4908550"/>
                  <a:gd name="connsiteY15" fmla="*/ 88900 h 539750"/>
                  <a:gd name="connsiteX16" fmla="*/ 920750 w 4908550"/>
                  <a:gd name="connsiteY16" fmla="*/ 438150 h 539750"/>
                  <a:gd name="connsiteX17" fmla="*/ 12700 w 4908550"/>
                  <a:gd name="connsiteY17" fmla="*/ 393700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651434 w 5559984"/>
                  <a:gd name="connsiteY0" fmla="*/ 203200 h 539750"/>
                  <a:gd name="connsiteX1" fmla="*/ 666039 w 5559984"/>
                  <a:gd name="connsiteY1" fmla="*/ 203994 h 539750"/>
                  <a:gd name="connsiteX2" fmla="*/ 1305484 w 5559984"/>
                  <a:gd name="connsiteY2" fmla="*/ 266700 h 539750"/>
                  <a:gd name="connsiteX3" fmla="*/ 1578534 w 5559984"/>
                  <a:gd name="connsiteY3" fmla="*/ 292100 h 539750"/>
                  <a:gd name="connsiteX4" fmla="*/ 2219884 w 5559984"/>
                  <a:gd name="connsiteY4" fmla="*/ 0 h 539750"/>
                  <a:gd name="connsiteX5" fmla="*/ 2645334 w 5559984"/>
                  <a:gd name="connsiteY5" fmla="*/ 438150 h 539750"/>
                  <a:gd name="connsiteX6" fmla="*/ 3242234 w 5559984"/>
                  <a:gd name="connsiteY6" fmla="*/ 196850 h 539750"/>
                  <a:gd name="connsiteX7" fmla="*/ 3724834 w 5559984"/>
                  <a:gd name="connsiteY7" fmla="*/ 463550 h 539750"/>
                  <a:gd name="connsiteX8" fmla="*/ 4397934 w 5559984"/>
                  <a:gd name="connsiteY8" fmla="*/ 463550 h 539750"/>
                  <a:gd name="connsiteX9" fmla="*/ 4740834 w 5559984"/>
                  <a:gd name="connsiteY9" fmla="*/ 241300 h 539750"/>
                  <a:gd name="connsiteX10" fmla="*/ 5559984 w 5559984"/>
                  <a:gd name="connsiteY10" fmla="*/ 368300 h 539750"/>
                  <a:gd name="connsiteX11" fmla="*/ 4696384 w 5559984"/>
                  <a:gd name="connsiteY11" fmla="*/ 285750 h 539750"/>
                  <a:gd name="connsiteX12" fmla="*/ 4372534 w 5559984"/>
                  <a:gd name="connsiteY12" fmla="*/ 539750 h 539750"/>
                  <a:gd name="connsiteX13" fmla="*/ 3832784 w 5559984"/>
                  <a:gd name="connsiteY13" fmla="*/ 539750 h 539750"/>
                  <a:gd name="connsiteX14" fmla="*/ 3312084 w 5559984"/>
                  <a:gd name="connsiteY14" fmla="*/ 247650 h 539750"/>
                  <a:gd name="connsiteX15" fmla="*/ 2683434 w 5559984"/>
                  <a:gd name="connsiteY15" fmla="*/ 501650 h 539750"/>
                  <a:gd name="connsiteX16" fmla="*/ 2289734 w 5559984"/>
                  <a:gd name="connsiteY16" fmla="*/ 88900 h 539750"/>
                  <a:gd name="connsiteX17" fmla="*/ 1572184 w 5559984"/>
                  <a:gd name="connsiteY17" fmla="*/ 438150 h 539750"/>
                  <a:gd name="connsiteX18" fmla="*/ 0 w 5559984"/>
                  <a:gd name="connsiteY18" fmla="*/ 336674 h 539750"/>
                  <a:gd name="connsiteX0" fmla="*/ 651434 w 5559984"/>
                  <a:gd name="connsiteY0" fmla="*/ 203200 h 539750"/>
                  <a:gd name="connsiteX1" fmla="*/ 666039 w 5559984"/>
                  <a:gd name="connsiteY1" fmla="*/ 203994 h 539750"/>
                  <a:gd name="connsiteX2" fmla="*/ 1305484 w 5559984"/>
                  <a:gd name="connsiteY2" fmla="*/ 266700 h 539750"/>
                  <a:gd name="connsiteX3" fmla="*/ 1578534 w 5559984"/>
                  <a:gd name="connsiteY3" fmla="*/ 292100 h 539750"/>
                  <a:gd name="connsiteX4" fmla="*/ 2219884 w 5559984"/>
                  <a:gd name="connsiteY4" fmla="*/ 0 h 539750"/>
                  <a:gd name="connsiteX5" fmla="*/ 2645334 w 5559984"/>
                  <a:gd name="connsiteY5" fmla="*/ 438150 h 539750"/>
                  <a:gd name="connsiteX6" fmla="*/ 3242234 w 5559984"/>
                  <a:gd name="connsiteY6" fmla="*/ 196850 h 539750"/>
                  <a:gd name="connsiteX7" fmla="*/ 3724834 w 5559984"/>
                  <a:gd name="connsiteY7" fmla="*/ 463550 h 539750"/>
                  <a:gd name="connsiteX8" fmla="*/ 4397934 w 5559984"/>
                  <a:gd name="connsiteY8" fmla="*/ 463550 h 539750"/>
                  <a:gd name="connsiteX9" fmla="*/ 4740834 w 5559984"/>
                  <a:gd name="connsiteY9" fmla="*/ 241300 h 539750"/>
                  <a:gd name="connsiteX10" fmla="*/ 5559984 w 5559984"/>
                  <a:gd name="connsiteY10" fmla="*/ 368300 h 539750"/>
                  <a:gd name="connsiteX11" fmla="*/ 4696384 w 5559984"/>
                  <a:gd name="connsiteY11" fmla="*/ 285750 h 539750"/>
                  <a:gd name="connsiteX12" fmla="*/ 4372534 w 5559984"/>
                  <a:gd name="connsiteY12" fmla="*/ 539750 h 539750"/>
                  <a:gd name="connsiteX13" fmla="*/ 3832784 w 5559984"/>
                  <a:gd name="connsiteY13" fmla="*/ 539750 h 539750"/>
                  <a:gd name="connsiteX14" fmla="*/ 3312084 w 5559984"/>
                  <a:gd name="connsiteY14" fmla="*/ 247650 h 539750"/>
                  <a:gd name="connsiteX15" fmla="*/ 2683434 w 5559984"/>
                  <a:gd name="connsiteY15" fmla="*/ 501650 h 539750"/>
                  <a:gd name="connsiteX16" fmla="*/ 2289734 w 5559984"/>
                  <a:gd name="connsiteY16" fmla="*/ 88900 h 539750"/>
                  <a:gd name="connsiteX17" fmla="*/ 1572184 w 5559984"/>
                  <a:gd name="connsiteY17" fmla="*/ 438150 h 539750"/>
                  <a:gd name="connsiteX18" fmla="*/ 652546 w 5559984"/>
                  <a:gd name="connsiteY18" fmla="*/ 373063 h 539750"/>
                  <a:gd name="connsiteX19" fmla="*/ 0 w 5559984"/>
                  <a:gd name="connsiteY19" fmla="*/ 336674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112 w 4908550"/>
                  <a:gd name="connsiteY18" fmla="*/ 373063 h 539750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1993900 w 4908550"/>
                  <a:gd name="connsiteY5" fmla="*/ 521446 h 623046"/>
                  <a:gd name="connsiteX6" fmla="*/ 2590800 w 4908550"/>
                  <a:gd name="connsiteY6" fmla="*/ 280146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80146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01458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01458 h 623046"/>
                  <a:gd name="connsiteX10" fmla="*/ 4908550 w 4908550"/>
                  <a:gd name="connsiteY10" fmla="*/ 451596 h 623046"/>
                  <a:gd name="connsiteX11" fmla="*/ 4121293 w 4908550"/>
                  <a:gd name="connsiteY11" fmla="*/ 401438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74156 h 610706"/>
                  <a:gd name="connsiteX1" fmla="*/ 14605 w 4908550"/>
                  <a:gd name="connsiteY1" fmla="*/ 274950 h 610706"/>
                  <a:gd name="connsiteX2" fmla="*/ 654050 w 4908550"/>
                  <a:gd name="connsiteY2" fmla="*/ 337656 h 610706"/>
                  <a:gd name="connsiteX3" fmla="*/ 927100 w 4908550"/>
                  <a:gd name="connsiteY3" fmla="*/ 363056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37656 h 610706"/>
                  <a:gd name="connsiteX3" fmla="*/ 927100 w 4908550"/>
                  <a:gd name="connsiteY3" fmla="*/ 363056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3765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0680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0680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526074 h 660067"/>
                  <a:gd name="connsiteX6" fmla="*/ 2590800 w 4908550"/>
                  <a:gd name="connsiteY6" fmla="*/ 26163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590800 w 4908550"/>
                  <a:gd name="connsiteY6" fmla="*/ 26163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16117 w 4908550"/>
                  <a:gd name="connsiteY14" fmla="*/ 34328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43179 w 4908550"/>
                  <a:gd name="connsiteY13" fmla="*/ 641557 h 660067"/>
                  <a:gd name="connsiteX14" fmla="*/ 2616117 w 4908550"/>
                  <a:gd name="connsiteY14" fmla="*/ 34328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41557"/>
                  <a:gd name="connsiteX1" fmla="*/ 14605 w 4908550"/>
                  <a:gd name="connsiteY1" fmla="*/ 262610 h 641557"/>
                  <a:gd name="connsiteX2" fmla="*/ 654050 w 4908550"/>
                  <a:gd name="connsiteY2" fmla="*/ 356167 h 641557"/>
                  <a:gd name="connsiteX3" fmla="*/ 888929 w 4908550"/>
                  <a:gd name="connsiteY3" fmla="*/ 387736 h 641557"/>
                  <a:gd name="connsiteX4" fmla="*/ 1585945 w 4908550"/>
                  <a:gd name="connsiteY4" fmla="*/ 0 h 641557"/>
                  <a:gd name="connsiteX5" fmla="*/ 2075014 w 4908550"/>
                  <a:gd name="connsiteY5" fmla="*/ 489053 h 641557"/>
                  <a:gd name="connsiteX6" fmla="*/ 2603524 w 4908550"/>
                  <a:gd name="connsiteY6" fmla="*/ 249296 h 641557"/>
                  <a:gd name="connsiteX7" fmla="*/ 3144972 w 4908550"/>
                  <a:gd name="connsiteY7" fmla="*/ 528336 h 641557"/>
                  <a:gd name="connsiteX8" fmla="*/ 3736957 w 4908550"/>
                  <a:gd name="connsiteY8" fmla="*/ 551473 h 641557"/>
                  <a:gd name="connsiteX9" fmla="*/ 4089400 w 4908550"/>
                  <a:gd name="connsiteY9" fmla="*/ 338479 h 641557"/>
                  <a:gd name="connsiteX10" fmla="*/ 4908550 w 4908550"/>
                  <a:gd name="connsiteY10" fmla="*/ 488617 h 641557"/>
                  <a:gd name="connsiteX11" fmla="*/ 4121293 w 4908550"/>
                  <a:gd name="connsiteY11" fmla="*/ 438459 h 641557"/>
                  <a:gd name="connsiteX12" fmla="*/ 3746547 w 4908550"/>
                  <a:gd name="connsiteY12" fmla="*/ 635387 h 641557"/>
                  <a:gd name="connsiteX13" fmla="*/ 3143179 w 4908550"/>
                  <a:gd name="connsiteY13" fmla="*/ 641557 h 641557"/>
                  <a:gd name="connsiteX14" fmla="*/ 2616117 w 4908550"/>
                  <a:gd name="connsiteY14" fmla="*/ 343287 h 641557"/>
                  <a:gd name="connsiteX15" fmla="*/ 2032000 w 4908550"/>
                  <a:gd name="connsiteY15" fmla="*/ 621967 h 641557"/>
                  <a:gd name="connsiteX16" fmla="*/ 1638300 w 4908550"/>
                  <a:gd name="connsiteY16" fmla="*/ 209217 h 641557"/>
                  <a:gd name="connsiteX17" fmla="*/ 920750 w 4908550"/>
                  <a:gd name="connsiteY17" fmla="*/ 558467 h 641557"/>
                  <a:gd name="connsiteX18" fmla="*/ 1112 w 4908550"/>
                  <a:gd name="connsiteY18" fmla="*/ 493380 h 641557"/>
                  <a:gd name="connsiteX0" fmla="*/ 0 w 4908550"/>
                  <a:gd name="connsiteY0" fmla="*/ 323517 h 641557"/>
                  <a:gd name="connsiteX1" fmla="*/ 14605 w 4908550"/>
                  <a:gd name="connsiteY1" fmla="*/ 262610 h 641557"/>
                  <a:gd name="connsiteX2" fmla="*/ 654050 w 4908550"/>
                  <a:gd name="connsiteY2" fmla="*/ 356167 h 641557"/>
                  <a:gd name="connsiteX3" fmla="*/ 888929 w 4908550"/>
                  <a:gd name="connsiteY3" fmla="*/ 387736 h 641557"/>
                  <a:gd name="connsiteX4" fmla="*/ 1585945 w 4908550"/>
                  <a:gd name="connsiteY4" fmla="*/ 0 h 641557"/>
                  <a:gd name="connsiteX5" fmla="*/ 2075014 w 4908550"/>
                  <a:gd name="connsiteY5" fmla="*/ 489053 h 641557"/>
                  <a:gd name="connsiteX6" fmla="*/ 2603524 w 4908550"/>
                  <a:gd name="connsiteY6" fmla="*/ 249296 h 641557"/>
                  <a:gd name="connsiteX7" fmla="*/ 3144972 w 4908550"/>
                  <a:gd name="connsiteY7" fmla="*/ 528336 h 641557"/>
                  <a:gd name="connsiteX8" fmla="*/ 3736957 w 4908550"/>
                  <a:gd name="connsiteY8" fmla="*/ 551473 h 641557"/>
                  <a:gd name="connsiteX9" fmla="*/ 4089400 w 4908550"/>
                  <a:gd name="connsiteY9" fmla="*/ 338479 h 641557"/>
                  <a:gd name="connsiteX10" fmla="*/ 4908550 w 4908550"/>
                  <a:gd name="connsiteY10" fmla="*/ 488617 h 641557"/>
                  <a:gd name="connsiteX11" fmla="*/ 4108569 w 4908550"/>
                  <a:gd name="connsiteY11" fmla="*/ 407609 h 641557"/>
                  <a:gd name="connsiteX12" fmla="*/ 3746547 w 4908550"/>
                  <a:gd name="connsiteY12" fmla="*/ 635387 h 641557"/>
                  <a:gd name="connsiteX13" fmla="*/ 3143179 w 4908550"/>
                  <a:gd name="connsiteY13" fmla="*/ 641557 h 641557"/>
                  <a:gd name="connsiteX14" fmla="*/ 2616117 w 4908550"/>
                  <a:gd name="connsiteY14" fmla="*/ 343287 h 641557"/>
                  <a:gd name="connsiteX15" fmla="*/ 2032000 w 4908550"/>
                  <a:gd name="connsiteY15" fmla="*/ 621967 h 641557"/>
                  <a:gd name="connsiteX16" fmla="*/ 1638300 w 4908550"/>
                  <a:gd name="connsiteY16" fmla="*/ 209217 h 641557"/>
                  <a:gd name="connsiteX17" fmla="*/ 920750 w 4908550"/>
                  <a:gd name="connsiteY17" fmla="*/ 558467 h 641557"/>
                  <a:gd name="connsiteX18" fmla="*/ 1112 w 4908550"/>
                  <a:gd name="connsiteY18" fmla="*/ 493380 h 641557"/>
                  <a:gd name="connsiteX0" fmla="*/ 13493 w 4907438"/>
                  <a:gd name="connsiteY0" fmla="*/ 262610 h 641557"/>
                  <a:gd name="connsiteX1" fmla="*/ 652938 w 4907438"/>
                  <a:gd name="connsiteY1" fmla="*/ 356167 h 641557"/>
                  <a:gd name="connsiteX2" fmla="*/ 887817 w 4907438"/>
                  <a:gd name="connsiteY2" fmla="*/ 387736 h 641557"/>
                  <a:gd name="connsiteX3" fmla="*/ 1584833 w 4907438"/>
                  <a:gd name="connsiteY3" fmla="*/ 0 h 641557"/>
                  <a:gd name="connsiteX4" fmla="*/ 2073902 w 4907438"/>
                  <a:gd name="connsiteY4" fmla="*/ 489053 h 641557"/>
                  <a:gd name="connsiteX5" fmla="*/ 2602412 w 4907438"/>
                  <a:gd name="connsiteY5" fmla="*/ 249296 h 641557"/>
                  <a:gd name="connsiteX6" fmla="*/ 3143860 w 4907438"/>
                  <a:gd name="connsiteY6" fmla="*/ 528336 h 641557"/>
                  <a:gd name="connsiteX7" fmla="*/ 3735845 w 4907438"/>
                  <a:gd name="connsiteY7" fmla="*/ 551473 h 641557"/>
                  <a:gd name="connsiteX8" fmla="*/ 4088288 w 4907438"/>
                  <a:gd name="connsiteY8" fmla="*/ 338479 h 641557"/>
                  <a:gd name="connsiteX9" fmla="*/ 4907438 w 4907438"/>
                  <a:gd name="connsiteY9" fmla="*/ 488617 h 641557"/>
                  <a:gd name="connsiteX10" fmla="*/ 4107457 w 4907438"/>
                  <a:gd name="connsiteY10" fmla="*/ 407609 h 641557"/>
                  <a:gd name="connsiteX11" fmla="*/ 3745435 w 4907438"/>
                  <a:gd name="connsiteY11" fmla="*/ 635387 h 641557"/>
                  <a:gd name="connsiteX12" fmla="*/ 3142067 w 4907438"/>
                  <a:gd name="connsiteY12" fmla="*/ 641557 h 641557"/>
                  <a:gd name="connsiteX13" fmla="*/ 2615005 w 4907438"/>
                  <a:gd name="connsiteY13" fmla="*/ 343287 h 641557"/>
                  <a:gd name="connsiteX14" fmla="*/ 2030888 w 4907438"/>
                  <a:gd name="connsiteY14" fmla="*/ 621967 h 641557"/>
                  <a:gd name="connsiteX15" fmla="*/ 1637188 w 4907438"/>
                  <a:gd name="connsiteY15" fmla="*/ 209217 h 641557"/>
                  <a:gd name="connsiteX16" fmla="*/ 919638 w 4907438"/>
                  <a:gd name="connsiteY16" fmla="*/ 558467 h 641557"/>
                  <a:gd name="connsiteX17" fmla="*/ 0 w 4907438"/>
                  <a:gd name="connsiteY17" fmla="*/ 493380 h 641557"/>
                  <a:gd name="connsiteX0" fmla="*/ 8721 w 4907438"/>
                  <a:gd name="connsiteY0" fmla="*/ 253355 h 641557"/>
                  <a:gd name="connsiteX1" fmla="*/ 652938 w 4907438"/>
                  <a:gd name="connsiteY1" fmla="*/ 356167 h 641557"/>
                  <a:gd name="connsiteX2" fmla="*/ 887817 w 4907438"/>
                  <a:gd name="connsiteY2" fmla="*/ 387736 h 641557"/>
                  <a:gd name="connsiteX3" fmla="*/ 1584833 w 4907438"/>
                  <a:gd name="connsiteY3" fmla="*/ 0 h 641557"/>
                  <a:gd name="connsiteX4" fmla="*/ 2073902 w 4907438"/>
                  <a:gd name="connsiteY4" fmla="*/ 489053 h 641557"/>
                  <a:gd name="connsiteX5" fmla="*/ 2602412 w 4907438"/>
                  <a:gd name="connsiteY5" fmla="*/ 249296 h 641557"/>
                  <a:gd name="connsiteX6" fmla="*/ 3143860 w 4907438"/>
                  <a:gd name="connsiteY6" fmla="*/ 528336 h 641557"/>
                  <a:gd name="connsiteX7" fmla="*/ 3735845 w 4907438"/>
                  <a:gd name="connsiteY7" fmla="*/ 551473 h 641557"/>
                  <a:gd name="connsiteX8" fmla="*/ 4088288 w 4907438"/>
                  <a:gd name="connsiteY8" fmla="*/ 338479 h 641557"/>
                  <a:gd name="connsiteX9" fmla="*/ 4907438 w 4907438"/>
                  <a:gd name="connsiteY9" fmla="*/ 488617 h 641557"/>
                  <a:gd name="connsiteX10" fmla="*/ 4107457 w 4907438"/>
                  <a:gd name="connsiteY10" fmla="*/ 407609 h 641557"/>
                  <a:gd name="connsiteX11" fmla="*/ 3745435 w 4907438"/>
                  <a:gd name="connsiteY11" fmla="*/ 635387 h 641557"/>
                  <a:gd name="connsiteX12" fmla="*/ 3142067 w 4907438"/>
                  <a:gd name="connsiteY12" fmla="*/ 641557 h 641557"/>
                  <a:gd name="connsiteX13" fmla="*/ 2615005 w 4907438"/>
                  <a:gd name="connsiteY13" fmla="*/ 343287 h 641557"/>
                  <a:gd name="connsiteX14" fmla="*/ 2030888 w 4907438"/>
                  <a:gd name="connsiteY14" fmla="*/ 621967 h 641557"/>
                  <a:gd name="connsiteX15" fmla="*/ 1637188 w 4907438"/>
                  <a:gd name="connsiteY15" fmla="*/ 209217 h 641557"/>
                  <a:gd name="connsiteX16" fmla="*/ 919638 w 4907438"/>
                  <a:gd name="connsiteY16" fmla="*/ 558467 h 641557"/>
                  <a:gd name="connsiteX17" fmla="*/ 0 w 4907438"/>
                  <a:gd name="connsiteY17" fmla="*/ 493380 h 641557"/>
                  <a:gd name="connsiteX0" fmla="*/ 8721 w 4907438"/>
                  <a:gd name="connsiteY0" fmla="*/ 44138 h 432340"/>
                  <a:gd name="connsiteX1" fmla="*/ 652938 w 4907438"/>
                  <a:gd name="connsiteY1" fmla="*/ 146950 h 432340"/>
                  <a:gd name="connsiteX2" fmla="*/ 887817 w 4907438"/>
                  <a:gd name="connsiteY2" fmla="*/ 178519 h 432340"/>
                  <a:gd name="connsiteX3" fmla="*/ 2073902 w 4907438"/>
                  <a:gd name="connsiteY3" fmla="*/ 279836 h 432340"/>
                  <a:gd name="connsiteX4" fmla="*/ 2602412 w 4907438"/>
                  <a:gd name="connsiteY4" fmla="*/ 40079 h 432340"/>
                  <a:gd name="connsiteX5" fmla="*/ 3143860 w 4907438"/>
                  <a:gd name="connsiteY5" fmla="*/ 319119 h 432340"/>
                  <a:gd name="connsiteX6" fmla="*/ 3735845 w 4907438"/>
                  <a:gd name="connsiteY6" fmla="*/ 342256 h 432340"/>
                  <a:gd name="connsiteX7" fmla="*/ 4088288 w 4907438"/>
                  <a:gd name="connsiteY7" fmla="*/ 129262 h 432340"/>
                  <a:gd name="connsiteX8" fmla="*/ 4907438 w 4907438"/>
                  <a:gd name="connsiteY8" fmla="*/ 279400 h 432340"/>
                  <a:gd name="connsiteX9" fmla="*/ 4107457 w 4907438"/>
                  <a:gd name="connsiteY9" fmla="*/ 198392 h 432340"/>
                  <a:gd name="connsiteX10" fmla="*/ 3745435 w 4907438"/>
                  <a:gd name="connsiteY10" fmla="*/ 426170 h 432340"/>
                  <a:gd name="connsiteX11" fmla="*/ 3142067 w 4907438"/>
                  <a:gd name="connsiteY11" fmla="*/ 432340 h 432340"/>
                  <a:gd name="connsiteX12" fmla="*/ 2615005 w 4907438"/>
                  <a:gd name="connsiteY12" fmla="*/ 134070 h 432340"/>
                  <a:gd name="connsiteX13" fmla="*/ 2030888 w 4907438"/>
                  <a:gd name="connsiteY13" fmla="*/ 412750 h 432340"/>
                  <a:gd name="connsiteX14" fmla="*/ 1637188 w 4907438"/>
                  <a:gd name="connsiteY14" fmla="*/ 0 h 432340"/>
                  <a:gd name="connsiteX15" fmla="*/ 919638 w 4907438"/>
                  <a:gd name="connsiteY15" fmla="*/ 349250 h 432340"/>
                  <a:gd name="connsiteX16" fmla="*/ 0 w 4907438"/>
                  <a:gd name="connsiteY16" fmla="*/ 284163 h 432340"/>
                  <a:gd name="connsiteX0" fmla="*/ 8721 w 4907438"/>
                  <a:gd name="connsiteY0" fmla="*/ 44138 h 432340"/>
                  <a:gd name="connsiteX1" fmla="*/ 652938 w 4907438"/>
                  <a:gd name="connsiteY1" fmla="*/ 146950 h 432340"/>
                  <a:gd name="connsiteX2" fmla="*/ 2073902 w 4907438"/>
                  <a:gd name="connsiteY2" fmla="*/ 279836 h 432340"/>
                  <a:gd name="connsiteX3" fmla="*/ 2602412 w 4907438"/>
                  <a:gd name="connsiteY3" fmla="*/ 40079 h 432340"/>
                  <a:gd name="connsiteX4" fmla="*/ 3143860 w 4907438"/>
                  <a:gd name="connsiteY4" fmla="*/ 319119 h 432340"/>
                  <a:gd name="connsiteX5" fmla="*/ 3735845 w 4907438"/>
                  <a:gd name="connsiteY5" fmla="*/ 342256 h 432340"/>
                  <a:gd name="connsiteX6" fmla="*/ 4088288 w 4907438"/>
                  <a:gd name="connsiteY6" fmla="*/ 129262 h 432340"/>
                  <a:gd name="connsiteX7" fmla="*/ 4907438 w 4907438"/>
                  <a:gd name="connsiteY7" fmla="*/ 279400 h 432340"/>
                  <a:gd name="connsiteX8" fmla="*/ 4107457 w 4907438"/>
                  <a:gd name="connsiteY8" fmla="*/ 198392 h 432340"/>
                  <a:gd name="connsiteX9" fmla="*/ 3745435 w 4907438"/>
                  <a:gd name="connsiteY9" fmla="*/ 426170 h 432340"/>
                  <a:gd name="connsiteX10" fmla="*/ 3142067 w 4907438"/>
                  <a:gd name="connsiteY10" fmla="*/ 432340 h 432340"/>
                  <a:gd name="connsiteX11" fmla="*/ 2615005 w 4907438"/>
                  <a:gd name="connsiteY11" fmla="*/ 134070 h 432340"/>
                  <a:gd name="connsiteX12" fmla="*/ 2030888 w 4907438"/>
                  <a:gd name="connsiteY12" fmla="*/ 412750 h 432340"/>
                  <a:gd name="connsiteX13" fmla="*/ 1637188 w 4907438"/>
                  <a:gd name="connsiteY13" fmla="*/ 0 h 432340"/>
                  <a:gd name="connsiteX14" fmla="*/ 919638 w 4907438"/>
                  <a:gd name="connsiteY14" fmla="*/ 349250 h 432340"/>
                  <a:gd name="connsiteX15" fmla="*/ 0 w 4907438"/>
                  <a:gd name="connsiteY15" fmla="*/ 284163 h 432340"/>
                  <a:gd name="connsiteX0" fmla="*/ 8721 w 4907438"/>
                  <a:gd name="connsiteY0" fmla="*/ 44138 h 432340"/>
                  <a:gd name="connsiteX1" fmla="*/ 2073902 w 4907438"/>
                  <a:gd name="connsiteY1" fmla="*/ 279836 h 432340"/>
                  <a:gd name="connsiteX2" fmla="*/ 2602412 w 4907438"/>
                  <a:gd name="connsiteY2" fmla="*/ 40079 h 432340"/>
                  <a:gd name="connsiteX3" fmla="*/ 3143860 w 4907438"/>
                  <a:gd name="connsiteY3" fmla="*/ 319119 h 432340"/>
                  <a:gd name="connsiteX4" fmla="*/ 3735845 w 4907438"/>
                  <a:gd name="connsiteY4" fmla="*/ 342256 h 432340"/>
                  <a:gd name="connsiteX5" fmla="*/ 4088288 w 4907438"/>
                  <a:gd name="connsiteY5" fmla="*/ 129262 h 432340"/>
                  <a:gd name="connsiteX6" fmla="*/ 4907438 w 4907438"/>
                  <a:gd name="connsiteY6" fmla="*/ 279400 h 432340"/>
                  <a:gd name="connsiteX7" fmla="*/ 4107457 w 4907438"/>
                  <a:gd name="connsiteY7" fmla="*/ 198392 h 432340"/>
                  <a:gd name="connsiteX8" fmla="*/ 3745435 w 4907438"/>
                  <a:gd name="connsiteY8" fmla="*/ 426170 h 432340"/>
                  <a:gd name="connsiteX9" fmla="*/ 3142067 w 4907438"/>
                  <a:gd name="connsiteY9" fmla="*/ 432340 h 432340"/>
                  <a:gd name="connsiteX10" fmla="*/ 2615005 w 4907438"/>
                  <a:gd name="connsiteY10" fmla="*/ 134070 h 432340"/>
                  <a:gd name="connsiteX11" fmla="*/ 2030888 w 4907438"/>
                  <a:gd name="connsiteY11" fmla="*/ 412750 h 432340"/>
                  <a:gd name="connsiteX12" fmla="*/ 1637188 w 4907438"/>
                  <a:gd name="connsiteY12" fmla="*/ 0 h 432340"/>
                  <a:gd name="connsiteX13" fmla="*/ 919638 w 4907438"/>
                  <a:gd name="connsiteY13" fmla="*/ 349250 h 432340"/>
                  <a:gd name="connsiteX14" fmla="*/ 0 w 4907438"/>
                  <a:gd name="connsiteY14" fmla="*/ 284163 h 432340"/>
                  <a:gd name="connsiteX0" fmla="*/ 8721 w 4907438"/>
                  <a:gd name="connsiteY0" fmla="*/ 44138 h 432340"/>
                  <a:gd name="connsiteX1" fmla="*/ 2602412 w 4907438"/>
                  <a:gd name="connsiteY1" fmla="*/ 40079 h 432340"/>
                  <a:gd name="connsiteX2" fmla="*/ 3143860 w 4907438"/>
                  <a:gd name="connsiteY2" fmla="*/ 319119 h 432340"/>
                  <a:gd name="connsiteX3" fmla="*/ 3735845 w 4907438"/>
                  <a:gd name="connsiteY3" fmla="*/ 342256 h 432340"/>
                  <a:gd name="connsiteX4" fmla="*/ 4088288 w 4907438"/>
                  <a:gd name="connsiteY4" fmla="*/ 129262 h 432340"/>
                  <a:gd name="connsiteX5" fmla="*/ 4907438 w 4907438"/>
                  <a:gd name="connsiteY5" fmla="*/ 279400 h 432340"/>
                  <a:gd name="connsiteX6" fmla="*/ 4107457 w 4907438"/>
                  <a:gd name="connsiteY6" fmla="*/ 198392 h 432340"/>
                  <a:gd name="connsiteX7" fmla="*/ 3745435 w 4907438"/>
                  <a:gd name="connsiteY7" fmla="*/ 426170 h 432340"/>
                  <a:gd name="connsiteX8" fmla="*/ 3142067 w 4907438"/>
                  <a:gd name="connsiteY8" fmla="*/ 432340 h 432340"/>
                  <a:gd name="connsiteX9" fmla="*/ 2615005 w 4907438"/>
                  <a:gd name="connsiteY9" fmla="*/ 134070 h 432340"/>
                  <a:gd name="connsiteX10" fmla="*/ 2030888 w 4907438"/>
                  <a:gd name="connsiteY10" fmla="*/ 412750 h 432340"/>
                  <a:gd name="connsiteX11" fmla="*/ 1637188 w 4907438"/>
                  <a:gd name="connsiteY11" fmla="*/ 0 h 432340"/>
                  <a:gd name="connsiteX12" fmla="*/ 919638 w 4907438"/>
                  <a:gd name="connsiteY12" fmla="*/ 349250 h 432340"/>
                  <a:gd name="connsiteX13" fmla="*/ 0 w 4907438"/>
                  <a:gd name="connsiteY13" fmla="*/ 284163 h 432340"/>
                  <a:gd name="connsiteX0" fmla="*/ 8721 w 4907438"/>
                  <a:gd name="connsiteY0" fmla="*/ 44138 h 432340"/>
                  <a:gd name="connsiteX1" fmla="*/ 3143860 w 4907438"/>
                  <a:gd name="connsiteY1" fmla="*/ 319119 h 432340"/>
                  <a:gd name="connsiteX2" fmla="*/ 3735845 w 4907438"/>
                  <a:gd name="connsiteY2" fmla="*/ 342256 h 432340"/>
                  <a:gd name="connsiteX3" fmla="*/ 4088288 w 4907438"/>
                  <a:gd name="connsiteY3" fmla="*/ 129262 h 432340"/>
                  <a:gd name="connsiteX4" fmla="*/ 4907438 w 4907438"/>
                  <a:gd name="connsiteY4" fmla="*/ 279400 h 432340"/>
                  <a:gd name="connsiteX5" fmla="*/ 4107457 w 4907438"/>
                  <a:gd name="connsiteY5" fmla="*/ 198392 h 432340"/>
                  <a:gd name="connsiteX6" fmla="*/ 3745435 w 4907438"/>
                  <a:gd name="connsiteY6" fmla="*/ 426170 h 432340"/>
                  <a:gd name="connsiteX7" fmla="*/ 3142067 w 4907438"/>
                  <a:gd name="connsiteY7" fmla="*/ 432340 h 432340"/>
                  <a:gd name="connsiteX8" fmla="*/ 2615005 w 4907438"/>
                  <a:gd name="connsiteY8" fmla="*/ 134070 h 432340"/>
                  <a:gd name="connsiteX9" fmla="*/ 2030888 w 4907438"/>
                  <a:gd name="connsiteY9" fmla="*/ 412750 h 432340"/>
                  <a:gd name="connsiteX10" fmla="*/ 1637188 w 4907438"/>
                  <a:gd name="connsiteY10" fmla="*/ 0 h 432340"/>
                  <a:gd name="connsiteX11" fmla="*/ 919638 w 4907438"/>
                  <a:gd name="connsiteY11" fmla="*/ 349250 h 432340"/>
                  <a:gd name="connsiteX12" fmla="*/ 0 w 4907438"/>
                  <a:gd name="connsiteY12" fmla="*/ 284163 h 432340"/>
                  <a:gd name="connsiteX0" fmla="*/ 8721 w 4907438"/>
                  <a:gd name="connsiteY0" fmla="*/ 44138 h 432340"/>
                  <a:gd name="connsiteX1" fmla="*/ 3735845 w 4907438"/>
                  <a:gd name="connsiteY1" fmla="*/ 342256 h 432340"/>
                  <a:gd name="connsiteX2" fmla="*/ 4088288 w 4907438"/>
                  <a:gd name="connsiteY2" fmla="*/ 129262 h 432340"/>
                  <a:gd name="connsiteX3" fmla="*/ 4907438 w 4907438"/>
                  <a:gd name="connsiteY3" fmla="*/ 279400 h 432340"/>
                  <a:gd name="connsiteX4" fmla="*/ 4107457 w 4907438"/>
                  <a:gd name="connsiteY4" fmla="*/ 198392 h 432340"/>
                  <a:gd name="connsiteX5" fmla="*/ 3745435 w 4907438"/>
                  <a:gd name="connsiteY5" fmla="*/ 426170 h 432340"/>
                  <a:gd name="connsiteX6" fmla="*/ 3142067 w 4907438"/>
                  <a:gd name="connsiteY6" fmla="*/ 432340 h 432340"/>
                  <a:gd name="connsiteX7" fmla="*/ 2615005 w 4907438"/>
                  <a:gd name="connsiteY7" fmla="*/ 134070 h 432340"/>
                  <a:gd name="connsiteX8" fmla="*/ 2030888 w 4907438"/>
                  <a:gd name="connsiteY8" fmla="*/ 412750 h 432340"/>
                  <a:gd name="connsiteX9" fmla="*/ 1637188 w 4907438"/>
                  <a:gd name="connsiteY9" fmla="*/ 0 h 432340"/>
                  <a:gd name="connsiteX10" fmla="*/ 919638 w 4907438"/>
                  <a:gd name="connsiteY10" fmla="*/ 349250 h 432340"/>
                  <a:gd name="connsiteX11" fmla="*/ 0 w 4907438"/>
                  <a:gd name="connsiteY11" fmla="*/ 284163 h 432340"/>
                  <a:gd name="connsiteX0" fmla="*/ 8721 w 4907438"/>
                  <a:gd name="connsiteY0" fmla="*/ 44138 h 432340"/>
                  <a:gd name="connsiteX1" fmla="*/ 4088288 w 4907438"/>
                  <a:gd name="connsiteY1" fmla="*/ 129262 h 432340"/>
                  <a:gd name="connsiteX2" fmla="*/ 4907438 w 4907438"/>
                  <a:gd name="connsiteY2" fmla="*/ 279400 h 432340"/>
                  <a:gd name="connsiteX3" fmla="*/ 4107457 w 4907438"/>
                  <a:gd name="connsiteY3" fmla="*/ 198392 h 432340"/>
                  <a:gd name="connsiteX4" fmla="*/ 3745435 w 4907438"/>
                  <a:gd name="connsiteY4" fmla="*/ 426170 h 432340"/>
                  <a:gd name="connsiteX5" fmla="*/ 3142067 w 4907438"/>
                  <a:gd name="connsiteY5" fmla="*/ 432340 h 432340"/>
                  <a:gd name="connsiteX6" fmla="*/ 2615005 w 4907438"/>
                  <a:gd name="connsiteY6" fmla="*/ 134070 h 432340"/>
                  <a:gd name="connsiteX7" fmla="*/ 2030888 w 4907438"/>
                  <a:gd name="connsiteY7" fmla="*/ 412750 h 432340"/>
                  <a:gd name="connsiteX8" fmla="*/ 1637188 w 4907438"/>
                  <a:gd name="connsiteY8" fmla="*/ 0 h 432340"/>
                  <a:gd name="connsiteX9" fmla="*/ 919638 w 4907438"/>
                  <a:gd name="connsiteY9" fmla="*/ 349250 h 432340"/>
                  <a:gd name="connsiteX10" fmla="*/ 0 w 4907438"/>
                  <a:gd name="connsiteY10" fmla="*/ 284163 h 432340"/>
                  <a:gd name="connsiteX0" fmla="*/ 8721 w 4908970"/>
                  <a:gd name="connsiteY0" fmla="*/ 44138 h 432340"/>
                  <a:gd name="connsiteX1" fmla="*/ 4908970 w 4908970"/>
                  <a:gd name="connsiteY1" fmla="*/ 129262 h 432340"/>
                  <a:gd name="connsiteX2" fmla="*/ 4907438 w 4908970"/>
                  <a:gd name="connsiteY2" fmla="*/ 279400 h 432340"/>
                  <a:gd name="connsiteX3" fmla="*/ 4107457 w 4908970"/>
                  <a:gd name="connsiteY3" fmla="*/ 198392 h 432340"/>
                  <a:gd name="connsiteX4" fmla="*/ 3745435 w 4908970"/>
                  <a:gd name="connsiteY4" fmla="*/ 426170 h 432340"/>
                  <a:gd name="connsiteX5" fmla="*/ 3142067 w 4908970"/>
                  <a:gd name="connsiteY5" fmla="*/ 432340 h 432340"/>
                  <a:gd name="connsiteX6" fmla="*/ 2615005 w 4908970"/>
                  <a:gd name="connsiteY6" fmla="*/ 134070 h 432340"/>
                  <a:gd name="connsiteX7" fmla="*/ 2030888 w 4908970"/>
                  <a:gd name="connsiteY7" fmla="*/ 412750 h 432340"/>
                  <a:gd name="connsiteX8" fmla="*/ 1637188 w 4908970"/>
                  <a:gd name="connsiteY8" fmla="*/ 0 h 432340"/>
                  <a:gd name="connsiteX9" fmla="*/ 919638 w 4908970"/>
                  <a:gd name="connsiteY9" fmla="*/ 349250 h 432340"/>
                  <a:gd name="connsiteX10" fmla="*/ 0 w 4908970"/>
                  <a:gd name="connsiteY10" fmla="*/ 284163 h 432340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30888 w 4908970"/>
                  <a:gd name="connsiteY7" fmla="*/ 368612 h 388202"/>
                  <a:gd name="connsiteX8" fmla="*/ 919638 w 4908970"/>
                  <a:gd name="connsiteY8" fmla="*/ 305112 h 388202"/>
                  <a:gd name="connsiteX9" fmla="*/ 0 w 4908970"/>
                  <a:gd name="connsiteY9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30888 w 4908970"/>
                  <a:gd name="connsiteY7" fmla="*/ 368612 h 388202"/>
                  <a:gd name="connsiteX8" fmla="*/ 0 w 4908970"/>
                  <a:gd name="connsiteY8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75422 w 4908970"/>
                  <a:gd name="connsiteY7" fmla="*/ 269890 h 388202"/>
                  <a:gd name="connsiteX8" fmla="*/ 0 w 4908970"/>
                  <a:gd name="connsiteY8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0 w 4908970"/>
                  <a:gd name="connsiteY7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0 w 4908970"/>
                  <a:gd name="connsiteY6" fmla="*/ 240025 h 388202"/>
                  <a:gd name="connsiteX0" fmla="*/ 8721 w 4908970"/>
                  <a:gd name="connsiteY0" fmla="*/ 0 h 382032"/>
                  <a:gd name="connsiteX1" fmla="*/ 4908970 w 4908970"/>
                  <a:gd name="connsiteY1" fmla="*/ 85124 h 382032"/>
                  <a:gd name="connsiteX2" fmla="*/ 4907438 w 4908970"/>
                  <a:gd name="connsiteY2" fmla="*/ 235262 h 382032"/>
                  <a:gd name="connsiteX3" fmla="*/ 4107457 w 4908970"/>
                  <a:gd name="connsiteY3" fmla="*/ 154254 h 382032"/>
                  <a:gd name="connsiteX4" fmla="*/ 3745435 w 4908970"/>
                  <a:gd name="connsiteY4" fmla="*/ 382032 h 382032"/>
                  <a:gd name="connsiteX5" fmla="*/ 0 w 4908970"/>
                  <a:gd name="connsiteY5" fmla="*/ 240025 h 382032"/>
                  <a:gd name="connsiteX0" fmla="*/ 8721 w 4908970"/>
                  <a:gd name="connsiteY0" fmla="*/ 0 h 240025"/>
                  <a:gd name="connsiteX1" fmla="*/ 4908970 w 4908970"/>
                  <a:gd name="connsiteY1" fmla="*/ 85124 h 240025"/>
                  <a:gd name="connsiteX2" fmla="*/ 4907438 w 4908970"/>
                  <a:gd name="connsiteY2" fmla="*/ 235262 h 240025"/>
                  <a:gd name="connsiteX3" fmla="*/ 4107457 w 4908970"/>
                  <a:gd name="connsiteY3" fmla="*/ 154254 h 240025"/>
                  <a:gd name="connsiteX4" fmla="*/ 0 w 4908970"/>
                  <a:gd name="connsiteY4" fmla="*/ 240025 h 240025"/>
                  <a:gd name="connsiteX0" fmla="*/ 8721 w 4908970"/>
                  <a:gd name="connsiteY0" fmla="*/ 0 h 240025"/>
                  <a:gd name="connsiteX1" fmla="*/ 4908970 w 4908970"/>
                  <a:gd name="connsiteY1" fmla="*/ 85124 h 240025"/>
                  <a:gd name="connsiteX2" fmla="*/ 4907438 w 4908970"/>
                  <a:gd name="connsiteY2" fmla="*/ 235262 h 240025"/>
                  <a:gd name="connsiteX3" fmla="*/ 0 w 4908970"/>
                  <a:gd name="connsiteY3" fmla="*/ 240025 h 240025"/>
                  <a:gd name="connsiteX0" fmla="*/ 8721 w 5106188"/>
                  <a:gd name="connsiteY0" fmla="*/ 0 h 240025"/>
                  <a:gd name="connsiteX1" fmla="*/ 5106188 w 5106188"/>
                  <a:gd name="connsiteY1" fmla="*/ 54274 h 240025"/>
                  <a:gd name="connsiteX2" fmla="*/ 4907438 w 5106188"/>
                  <a:gd name="connsiteY2" fmla="*/ 235262 h 240025"/>
                  <a:gd name="connsiteX3" fmla="*/ 0 w 5106188"/>
                  <a:gd name="connsiteY3" fmla="*/ 240025 h 240025"/>
                  <a:gd name="connsiteX0" fmla="*/ 8721 w 5106188"/>
                  <a:gd name="connsiteY0" fmla="*/ 0 h 240025"/>
                  <a:gd name="connsiteX1" fmla="*/ 5106188 w 5106188"/>
                  <a:gd name="connsiteY1" fmla="*/ 54274 h 240025"/>
                  <a:gd name="connsiteX2" fmla="*/ 5104656 w 5106188"/>
                  <a:gd name="connsiteY2" fmla="*/ 204411 h 240025"/>
                  <a:gd name="connsiteX3" fmla="*/ 0 w 5106188"/>
                  <a:gd name="connsiteY3" fmla="*/ 240025 h 240025"/>
                  <a:gd name="connsiteX0" fmla="*/ 8721 w 5104656"/>
                  <a:gd name="connsiteY0" fmla="*/ 0 h 240025"/>
                  <a:gd name="connsiteX1" fmla="*/ 5104656 w 5104656"/>
                  <a:gd name="connsiteY1" fmla="*/ 204411 h 240025"/>
                  <a:gd name="connsiteX2" fmla="*/ 0 w 5104656"/>
                  <a:gd name="connsiteY2" fmla="*/ 240025 h 240025"/>
                  <a:gd name="connsiteX0" fmla="*/ 8721 w 4720000"/>
                  <a:gd name="connsiteY0" fmla="*/ 0 h 240025"/>
                  <a:gd name="connsiteX1" fmla="*/ 4720000 w 4720000"/>
                  <a:gd name="connsiteY1" fmla="*/ 147017 h 240025"/>
                  <a:gd name="connsiteX2" fmla="*/ 0 w 4720000"/>
                  <a:gd name="connsiteY2" fmla="*/ 240025 h 24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20000" h="240025">
                    <a:moveTo>
                      <a:pt x="8721" y="0"/>
                    </a:moveTo>
                    <a:lnTo>
                      <a:pt x="4720000" y="147017"/>
                    </a:lnTo>
                    <a:lnTo>
                      <a:pt x="0" y="240025"/>
                    </a:lnTo>
                  </a:path>
                </a:pathLst>
              </a:custGeom>
              <a:noFill/>
              <a:ln w="508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55" name="角丸四角形 915">
              <a:extLst>
                <a:ext uri="{FF2B5EF4-FFF2-40B4-BE49-F238E27FC236}">
                  <a16:creationId xmlns:a16="http://schemas.microsoft.com/office/drawing/2014/main" id="{E83239AB-BF17-437C-BCC2-C62EFA319936}"/>
                </a:ext>
              </a:extLst>
            </p:cNvPr>
            <p:cNvSpPr/>
            <p:nvPr/>
          </p:nvSpPr>
          <p:spPr>
            <a:xfrm>
              <a:off x="7835557" y="6087403"/>
              <a:ext cx="1452433" cy="1013040"/>
            </a:xfrm>
            <a:prstGeom prst="roundRect">
              <a:avLst>
                <a:gd name="adj" fmla="val 4196"/>
              </a:avLst>
            </a:prstGeom>
            <a:noFill/>
            <a:ln w="3492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円/楕円 1374">
              <a:extLst>
                <a:ext uri="{FF2B5EF4-FFF2-40B4-BE49-F238E27FC236}">
                  <a16:creationId xmlns:a16="http://schemas.microsoft.com/office/drawing/2014/main" id="{C31C91E0-F547-4EB2-9D4A-1FB336F0FE18}"/>
                </a:ext>
              </a:extLst>
            </p:cNvPr>
            <p:cNvSpPr/>
            <p:nvPr/>
          </p:nvSpPr>
          <p:spPr bwMode="auto">
            <a:xfrm>
              <a:off x="5932979" y="5570426"/>
              <a:ext cx="405441" cy="405441"/>
            </a:xfrm>
            <a:prstGeom prst="ellipse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円/楕円 1375">
              <a:extLst>
                <a:ext uri="{FF2B5EF4-FFF2-40B4-BE49-F238E27FC236}">
                  <a16:creationId xmlns:a16="http://schemas.microsoft.com/office/drawing/2014/main" id="{150FDA29-85D7-47E3-A0B7-45CEE84E5441}"/>
                </a:ext>
              </a:extLst>
            </p:cNvPr>
            <p:cNvSpPr/>
            <p:nvPr/>
          </p:nvSpPr>
          <p:spPr bwMode="auto">
            <a:xfrm>
              <a:off x="6319119" y="5463166"/>
              <a:ext cx="405441" cy="405441"/>
            </a:xfrm>
            <a:prstGeom prst="ellipse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円/楕円 1376">
              <a:extLst>
                <a:ext uri="{FF2B5EF4-FFF2-40B4-BE49-F238E27FC236}">
                  <a16:creationId xmlns:a16="http://schemas.microsoft.com/office/drawing/2014/main" id="{63F6EB8B-F6E1-4698-AC0D-14355353030D}"/>
                </a:ext>
              </a:extLst>
            </p:cNvPr>
            <p:cNvSpPr/>
            <p:nvPr/>
          </p:nvSpPr>
          <p:spPr bwMode="auto">
            <a:xfrm>
              <a:off x="5572119" y="6579906"/>
              <a:ext cx="405441" cy="405441"/>
            </a:xfrm>
            <a:prstGeom prst="ellipse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円/楕円 1377">
              <a:extLst>
                <a:ext uri="{FF2B5EF4-FFF2-40B4-BE49-F238E27FC236}">
                  <a16:creationId xmlns:a16="http://schemas.microsoft.com/office/drawing/2014/main" id="{52E3A11A-E3B0-443C-8CEC-EE6592E18C16}"/>
                </a:ext>
              </a:extLst>
            </p:cNvPr>
            <p:cNvSpPr/>
            <p:nvPr/>
          </p:nvSpPr>
          <p:spPr bwMode="auto">
            <a:xfrm>
              <a:off x="5971669" y="6745615"/>
              <a:ext cx="405441" cy="405441"/>
            </a:xfrm>
            <a:prstGeom prst="ellipse">
              <a:avLst/>
            </a:prstGeom>
            <a:solidFill>
              <a:srgbClr val="4F81BD"/>
            </a:solidFill>
            <a:ln w="12700">
              <a:solidFill>
                <a:srgbClr val="1F497D"/>
              </a:solidFill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フリーフォーム 1378">
              <a:extLst>
                <a:ext uri="{FF2B5EF4-FFF2-40B4-BE49-F238E27FC236}">
                  <a16:creationId xmlns:a16="http://schemas.microsoft.com/office/drawing/2014/main" id="{D1952294-BCB3-439D-9694-56805418E52F}"/>
                </a:ext>
              </a:extLst>
            </p:cNvPr>
            <p:cNvSpPr/>
            <p:nvPr/>
          </p:nvSpPr>
          <p:spPr>
            <a:xfrm rot="17936214" flipH="1">
              <a:off x="6848570" y="5943871"/>
              <a:ext cx="325766" cy="810879"/>
            </a:xfrm>
            <a:custGeom>
              <a:avLst/>
              <a:gdLst>
                <a:gd name="connsiteX0" fmla="*/ 0 w 150283"/>
                <a:gd name="connsiteY0" fmla="*/ 0 h 349250"/>
                <a:gd name="connsiteX1" fmla="*/ 139700 w 150283"/>
                <a:gd name="connsiteY1" fmla="*/ 114300 h 349250"/>
                <a:gd name="connsiteX2" fmla="*/ 63500 w 150283"/>
                <a:gd name="connsiteY2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83" h="349250">
                  <a:moveTo>
                    <a:pt x="0" y="0"/>
                  </a:moveTo>
                  <a:cubicBezTo>
                    <a:pt x="64558" y="28046"/>
                    <a:pt x="129117" y="56092"/>
                    <a:pt x="139700" y="114300"/>
                  </a:cubicBezTo>
                  <a:cubicBezTo>
                    <a:pt x="150283" y="172508"/>
                    <a:pt x="106891" y="260879"/>
                    <a:pt x="63500" y="349250"/>
                  </a:cubicBezTo>
                </a:path>
              </a:pathLst>
            </a:custGeom>
            <a:noFill/>
            <a:ln w="34925" cap="flat" cmpd="sng" algn="ctr">
              <a:solidFill>
                <a:sysClr val="windowText" lastClr="000000"/>
              </a:solidFill>
              <a:prstDash val="sysDash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Text Box 204">
              <a:extLst>
                <a:ext uri="{FF2B5EF4-FFF2-40B4-BE49-F238E27FC236}">
                  <a16:creationId xmlns:a16="http://schemas.microsoft.com/office/drawing/2014/main" id="{DEFD3185-D577-4478-9005-F5E20F562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46166" y="5330970"/>
              <a:ext cx="877163" cy="923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O</a:t>
              </a:r>
              <a:r>
                <a:rPr kumimoji="0" lang="en-US" altLang="ja-JP" sz="5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662" name="フリーフォーム 1380">
              <a:extLst>
                <a:ext uri="{FF2B5EF4-FFF2-40B4-BE49-F238E27FC236}">
                  <a16:creationId xmlns:a16="http://schemas.microsoft.com/office/drawing/2014/main" id="{12585430-CB2E-4B56-AAE6-10F16C48A5F8}"/>
                </a:ext>
              </a:extLst>
            </p:cNvPr>
            <p:cNvSpPr/>
            <p:nvPr/>
          </p:nvSpPr>
          <p:spPr>
            <a:xfrm rot="16017299">
              <a:off x="6850375" y="6339426"/>
              <a:ext cx="312846" cy="864979"/>
            </a:xfrm>
            <a:custGeom>
              <a:avLst/>
              <a:gdLst>
                <a:gd name="connsiteX0" fmla="*/ 0 w 150283"/>
                <a:gd name="connsiteY0" fmla="*/ 0 h 349250"/>
                <a:gd name="connsiteX1" fmla="*/ 139700 w 150283"/>
                <a:gd name="connsiteY1" fmla="*/ 114300 h 349250"/>
                <a:gd name="connsiteX2" fmla="*/ 63500 w 150283"/>
                <a:gd name="connsiteY2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283" h="349250">
                  <a:moveTo>
                    <a:pt x="0" y="0"/>
                  </a:moveTo>
                  <a:cubicBezTo>
                    <a:pt x="64558" y="28046"/>
                    <a:pt x="129117" y="56092"/>
                    <a:pt x="139700" y="114300"/>
                  </a:cubicBezTo>
                  <a:cubicBezTo>
                    <a:pt x="150283" y="172508"/>
                    <a:pt x="106891" y="260879"/>
                    <a:pt x="63500" y="349250"/>
                  </a:cubicBezTo>
                </a:path>
              </a:pathLst>
            </a:custGeom>
            <a:noFill/>
            <a:ln w="34925" cap="flat" cmpd="sng" algn="ctr">
              <a:solidFill>
                <a:sysClr val="windowText" lastClr="000000"/>
              </a:solidFill>
              <a:prstDash val="sysDash"/>
              <a:tailEnd type="triangle" w="sm" len="sm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663" name="直線コネクタ 662">
              <a:extLst>
                <a:ext uri="{FF2B5EF4-FFF2-40B4-BE49-F238E27FC236}">
                  <a16:creationId xmlns:a16="http://schemas.microsoft.com/office/drawing/2014/main" id="{C32AA2B5-E1E8-4693-87F8-4C5A509E5ACE}"/>
                </a:ext>
              </a:extLst>
            </p:cNvPr>
            <p:cNvCxnSpPr/>
            <p:nvPr/>
          </p:nvCxnSpPr>
          <p:spPr>
            <a:xfrm>
              <a:off x="9177367" y="7119196"/>
              <a:ext cx="5350748" cy="1488528"/>
            </a:xfrm>
            <a:prstGeom prst="line">
              <a:avLst/>
            </a:prstGeom>
            <a:noFill/>
            <a:ln w="34925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</p:cxnSp>
        <p:cxnSp>
          <p:nvCxnSpPr>
            <p:cNvPr id="664" name="直線コネクタ 663">
              <a:extLst>
                <a:ext uri="{FF2B5EF4-FFF2-40B4-BE49-F238E27FC236}">
                  <a16:creationId xmlns:a16="http://schemas.microsoft.com/office/drawing/2014/main" id="{E0966F30-6CC5-4DD6-B558-4F54E6EB5E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21413" y="7119196"/>
              <a:ext cx="4314144" cy="1425013"/>
            </a:xfrm>
            <a:prstGeom prst="line">
              <a:avLst/>
            </a:prstGeom>
            <a:noFill/>
            <a:ln w="34925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</p:cxnSp>
        <p:sp>
          <p:nvSpPr>
            <p:cNvPr id="665" name="テキスト ボックス 664">
              <a:extLst>
                <a:ext uri="{FF2B5EF4-FFF2-40B4-BE49-F238E27FC236}">
                  <a16:creationId xmlns:a16="http://schemas.microsoft.com/office/drawing/2014/main" id="{1AC669AA-99B8-4D4F-8A4A-3563660C6119}"/>
                </a:ext>
              </a:extLst>
            </p:cNvPr>
            <p:cNvSpPr txBox="1"/>
            <p:nvPr/>
          </p:nvSpPr>
          <p:spPr>
            <a:xfrm>
              <a:off x="4222851" y="4685058"/>
              <a:ext cx="3416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高温酸化雰囲気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69" name="テキスト ボックス 668">
              <a:extLst>
                <a:ext uri="{FF2B5EF4-FFF2-40B4-BE49-F238E27FC236}">
                  <a16:creationId xmlns:a16="http://schemas.microsoft.com/office/drawing/2014/main" id="{0EB7DA71-542A-4667-B4B9-267A7F6E064E}"/>
                </a:ext>
              </a:extLst>
            </p:cNvPr>
            <p:cNvSpPr txBox="1"/>
            <p:nvPr/>
          </p:nvSpPr>
          <p:spPr>
            <a:xfrm>
              <a:off x="4342286" y="12919477"/>
              <a:ext cx="320745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治癒物質による</a:t>
              </a:r>
              <a:endParaRPr kumimoji="0" lang="en-US" altLang="ja-JP" sz="3200" kern="0" dirty="0">
                <a:solidFill>
                  <a:srgbClr val="3A1D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0" i="0" u="none" strike="noStrike" kern="0" cap="none" spc="0" normalizeH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架橋</a:t>
              </a:r>
              <a:endParaRPr kumimoji="0" lang="en-US" altLang="ja-JP" sz="3200" b="0" i="0" u="none" strike="noStrike" kern="0" cap="none" spc="0" normalizeH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70" name="直線矢印コネクタ 669">
              <a:extLst>
                <a:ext uri="{FF2B5EF4-FFF2-40B4-BE49-F238E27FC236}">
                  <a16:creationId xmlns:a16="http://schemas.microsoft.com/office/drawing/2014/main" id="{2940392F-6E06-44BC-9BAA-BB64ECDEF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5227" y="11288444"/>
              <a:ext cx="135716" cy="1721626"/>
            </a:xfrm>
            <a:prstGeom prst="straightConnector1">
              <a:avLst/>
            </a:prstGeom>
            <a:noFill/>
            <a:ln w="3492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sp>
          <p:nvSpPr>
            <p:cNvPr id="674" name="テキスト ボックス 673">
              <a:extLst>
                <a:ext uri="{FF2B5EF4-FFF2-40B4-BE49-F238E27FC236}">
                  <a16:creationId xmlns:a16="http://schemas.microsoft.com/office/drawing/2014/main" id="{EE50759A-7070-4D1C-96EA-60D699E2A742}"/>
                </a:ext>
              </a:extLst>
            </p:cNvPr>
            <p:cNvSpPr txBox="1"/>
            <p:nvPr/>
          </p:nvSpPr>
          <p:spPr>
            <a:xfrm>
              <a:off x="11712595" y="9170142"/>
              <a:ext cx="2618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Al</a:t>
              </a:r>
              <a:r>
                <a:rPr kumimoji="0" lang="en-US" altLang="ja-JP" sz="3600" b="0" i="0" u="none" strike="noStrike" kern="0" cap="none" spc="0" normalizeH="0" baseline="-2500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O</a:t>
              </a:r>
              <a:r>
                <a:rPr kumimoji="0" lang="en-US" altLang="ja-JP" sz="3600" b="0" i="0" u="none" strike="noStrike" kern="0" cap="none" spc="0" normalizeH="0" baseline="-2500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3 </a:t>
              </a:r>
              <a:r>
                <a:rPr kumimoji="0" lang="ja-JP" altLang="en-US" sz="3600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母相</a:t>
              </a:r>
              <a:endPara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675" name="直線矢印コネクタ 674">
              <a:extLst>
                <a:ext uri="{FF2B5EF4-FFF2-40B4-BE49-F238E27FC236}">
                  <a16:creationId xmlns:a16="http://schemas.microsoft.com/office/drawing/2014/main" id="{73E10635-A52D-4E14-B774-05EFE09B36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93793" y="9836111"/>
              <a:ext cx="198150" cy="454222"/>
            </a:xfrm>
            <a:prstGeom prst="straightConnector1">
              <a:avLst/>
            </a:prstGeom>
            <a:noFill/>
            <a:ln w="3492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sp>
          <p:nvSpPr>
            <p:cNvPr id="677" name="テキスト ボックス 676">
              <a:extLst>
                <a:ext uri="{FF2B5EF4-FFF2-40B4-BE49-F238E27FC236}">
                  <a16:creationId xmlns:a16="http://schemas.microsoft.com/office/drawing/2014/main" id="{B97547DA-ACB4-4AA4-892F-D020F8F2FAEB}"/>
                </a:ext>
              </a:extLst>
            </p:cNvPr>
            <p:cNvSpPr txBox="1"/>
            <p:nvPr/>
          </p:nvSpPr>
          <p:spPr>
            <a:xfrm>
              <a:off x="11812547" y="7007365"/>
              <a:ext cx="12963067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炎症反応</a:t>
              </a:r>
              <a:r>
                <a:rPr kumimoji="0" lang="en-US" altLang="ja-JP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: </a:t>
              </a:r>
              <a:r>
                <a:rPr kumimoji="0" lang="en-US" altLang="ja-JP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SiC</a:t>
              </a:r>
              <a:r>
                <a:rPr kumimoji="0" lang="en-US" altLang="ja-JP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(s) + 3/2O</a:t>
              </a:r>
              <a:r>
                <a:rPr kumimoji="0" lang="en-US" altLang="ja-JP" sz="4800" b="0" i="0" u="none" strike="noStrike" kern="0" cap="none" spc="0" normalizeH="0" baseline="-2500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kumimoji="0" lang="en-US" altLang="ja-JP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(g) = SiO</a:t>
              </a:r>
              <a:r>
                <a:rPr kumimoji="0" lang="en-US" altLang="ja-JP" sz="4800" b="0" i="0" u="none" strike="noStrike" kern="0" cap="none" spc="0" normalizeH="0" baseline="-2500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2</a:t>
              </a:r>
              <a:r>
                <a:rPr kumimoji="0" lang="en-US" altLang="ja-JP" sz="48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(s) + CO(g)</a:t>
              </a:r>
            </a:p>
          </p:txBody>
        </p:sp>
        <p:sp>
          <p:nvSpPr>
            <p:cNvPr id="5" name="弦 4">
              <a:extLst>
                <a:ext uri="{FF2B5EF4-FFF2-40B4-BE49-F238E27FC236}">
                  <a16:creationId xmlns:a16="http://schemas.microsoft.com/office/drawing/2014/main" id="{E636DC66-A72F-6C2D-9F4D-F82693199579}"/>
                </a:ext>
              </a:extLst>
            </p:cNvPr>
            <p:cNvSpPr/>
            <p:nvPr/>
          </p:nvSpPr>
          <p:spPr>
            <a:xfrm rot="11577220">
              <a:off x="14276903" y="17303963"/>
              <a:ext cx="2157590" cy="2104446"/>
            </a:xfrm>
            <a:prstGeom prst="chord">
              <a:avLst>
                <a:gd name="adj1" fmla="val 21486046"/>
                <a:gd name="adj2" fmla="val 10976424"/>
              </a:avLst>
            </a:prstGeom>
            <a:solidFill>
              <a:srgbClr val="C0504D"/>
            </a:solidFill>
            <a:ln w="3175" cap="flat" cmpd="sng" algn="ctr">
              <a:solidFill>
                <a:srgbClr val="C0504D"/>
              </a:solidFill>
              <a:prstDash val="solid"/>
              <a:miter lim="800000"/>
            </a:ln>
            <a:effectLst/>
            <a:scene3d>
              <a:camera prst="orthographicFront">
                <a:rot lat="19483559" lon="2344619" rev="19058275"/>
              </a:camera>
              <a:lightRig rig="threePt" dir="t"/>
            </a:scene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8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614" name="グループ化 613">
              <a:extLst>
                <a:ext uri="{FF2B5EF4-FFF2-40B4-BE49-F238E27FC236}">
                  <a16:creationId xmlns:a16="http://schemas.microsoft.com/office/drawing/2014/main" id="{B331D2A0-2B48-4B90-9E1F-ED8D445ABD75}"/>
                </a:ext>
              </a:extLst>
            </p:cNvPr>
            <p:cNvGrpSpPr/>
            <p:nvPr/>
          </p:nvGrpSpPr>
          <p:grpSpPr>
            <a:xfrm>
              <a:off x="3561829" y="16858291"/>
              <a:ext cx="7706756" cy="1061342"/>
              <a:chOff x="885825" y="3548598"/>
              <a:chExt cx="2486025" cy="342365"/>
            </a:xfrm>
            <a:solidFill>
              <a:sysClr val="window" lastClr="FFFFFF">
                <a:lumMod val="65000"/>
              </a:sysClr>
            </a:solidFill>
            <a:scene3d>
              <a:camera prst="orthographicFront">
                <a:rot lat="19985998" lon="3540000" rev="21377996"/>
              </a:camera>
              <a:lightRig rig="threePt" dir="t"/>
            </a:scene3d>
          </p:grpSpPr>
          <p:sp>
            <p:nvSpPr>
              <p:cNvPr id="1215" name="フリーフォーム 1005">
                <a:extLst>
                  <a:ext uri="{FF2B5EF4-FFF2-40B4-BE49-F238E27FC236}">
                    <a16:creationId xmlns:a16="http://schemas.microsoft.com/office/drawing/2014/main" id="{1A1678C4-5DE3-4794-A43E-47AC0CF4DF3C}"/>
                  </a:ext>
                </a:extLst>
              </p:cNvPr>
              <p:cNvSpPr/>
              <p:nvPr/>
            </p:nvSpPr>
            <p:spPr>
              <a:xfrm>
                <a:off x="885825" y="3548598"/>
                <a:ext cx="592681" cy="309027"/>
              </a:xfrm>
              <a:custGeom>
                <a:avLst/>
                <a:gdLst>
                  <a:gd name="connsiteX0" fmla="*/ 0 w 592681"/>
                  <a:gd name="connsiteY0" fmla="*/ 275690 h 309027"/>
                  <a:gd name="connsiteX1" fmla="*/ 66675 w 592681"/>
                  <a:gd name="connsiteY1" fmla="*/ 237590 h 309027"/>
                  <a:gd name="connsiteX2" fmla="*/ 90488 w 592681"/>
                  <a:gd name="connsiteY2" fmla="*/ 113765 h 309027"/>
                  <a:gd name="connsiteX3" fmla="*/ 109538 w 592681"/>
                  <a:gd name="connsiteY3" fmla="*/ 28040 h 309027"/>
                  <a:gd name="connsiteX4" fmla="*/ 509588 w 592681"/>
                  <a:gd name="connsiteY4" fmla="*/ 4227 h 309027"/>
                  <a:gd name="connsiteX5" fmla="*/ 523875 w 592681"/>
                  <a:gd name="connsiteY5" fmla="*/ 104240 h 309027"/>
                  <a:gd name="connsiteX6" fmla="*/ 461963 w 592681"/>
                  <a:gd name="connsiteY6" fmla="*/ 170915 h 309027"/>
                  <a:gd name="connsiteX7" fmla="*/ 533400 w 592681"/>
                  <a:gd name="connsiteY7" fmla="*/ 285215 h 309027"/>
                  <a:gd name="connsiteX8" fmla="*/ 576263 w 592681"/>
                  <a:gd name="connsiteY8" fmla="*/ 309027 h 309027"/>
                  <a:gd name="connsiteX9" fmla="*/ 0 w 592681"/>
                  <a:gd name="connsiteY9" fmla="*/ 275690 h 309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2681" h="309027">
                    <a:moveTo>
                      <a:pt x="0" y="275690"/>
                    </a:moveTo>
                    <a:cubicBezTo>
                      <a:pt x="25797" y="270133"/>
                      <a:pt x="51594" y="264577"/>
                      <a:pt x="66675" y="237590"/>
                    </a:cubicBezTo>
                    <a:cubicBezTo>
                      <a:pt x="81756" y="210603"/>
                      <a:pt x="83344" y="148690"/>
                      <a:pt x="90488" y="113765"/>
                    </a:cubicBezTo>
                    <a:cubicBezTo>
                      <a:pt x="97632" y="78840"/>
                      <a:pt x="39688" y="46296"/>
                      <a:pt x="109538" y="28040"/>
                    </a:cubicBezTo>
                    <a:cubicBezTo>
                      <a:pt x="179388" y="9784"/>
                      <a:pt x="440532" y="-8473"/>
                      <a:pt x="509588" y="4227"/>
                    </a:cubicBezTo>
                    <a:cubicBezTo>
                      <a:pt x="578644" y="16927"/>
                      <a:pt x="531813" y="76459"/>
                      <a:pt x="523875" y="104240"/>
                    </a:cubicBezTo>
                    <a:cubicBezTo>
                      <a:pt x="515937" y="132021"/>
                      <a:pt x="460376" y="140753"/>
                      <a:pt x="461963" y="170915"/>
                    </a:cubicBezTo>
                    <a:cubicBezTo>
                      <a:pt x="463550" y="201077"/>
                      <a:pt x="514350" y="262196"/>
                      <a:pt x="533400" y="285215"/>
                    </a:cubicBezTo>
                    <a:cubicBezTo>
                      <a:pt x="552450" y="308234"/>
                      <a:pt x="624682" y="305058"/>
                      <a:pt x="576263" y="309027"/>
                    </a:cubicBezTo>
                    <a:lnTo>
                      <a:pt x="0" y="275690"/>
                    </a:ln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6" name="フリーフォーム 1006">
                <a:extLst>
                  <a:ext uri="{FF2B5EF4-FFF2-40B4-BE49-F238E27FC236}">
                    <a16:creationId xmlns:a16="http://schemas.microsoft.com/office/drawing/2014/main" id="{E85B7724-3C3E-42F7-8D17-9B361A8C9718}"/>
                  </a:ext>
                </a:extLst>
              </p:cNvPr>
              <p:cNvSpPr/>
              <p:nvPr/>
            </p:nvSpPr>
            <p:spPr>
              <a:xfrm>
                <a:off x="1383680" y="3580027"/>
                <a:ext cx="210017" cy="131747"/>
              </a:xfrm>
              <a:custGeom>
                <a:avLst/>
                <a:gdLst>
                  <a:gd name="connsiteX0" fmla="*/ 2208 w 210017"/>
                  <a:gd name="connsiteY0" fmla="*/ 48998 h 131747"/>
                  <a:gd name="connsiteX1" fmla="*/ 92695 w 210017"/>
                  <a:gd name="connsiteY1" fmla="*/ 129961 h 131747"/>
                  <a:gd name="connsiteX2" fmla="*/ 197470 w 210017"/>
                  <a:gd name="connsiteY2" fmla="*/ 96623 h 131747"/>
                  <a:gd name="connsiteX3" fmla="*/ 187945 w 210017"/>
                  <a:gd name="connsiteY3" fmla="*/ 1373 h 131747"/>
                  <a:gd name="connsiteX4" fmla="*/ 2208 w 210017"/>
                  <a:gd name="connsiteY4" fmla="*/ 48998 h 13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0017" h="131747">
                    <a:moveTo>
                      <a:pt x="2208" y="48998"/>
                    </a:moveTo>
                    <a:cubicBezTo>
                      <a:pt x="-13667" y="70429"/>
                      <a:pt x="60151" y="122024"/>
                      <a:pt x="92695" y="129961"/>
                    </a:cubicBezTo>
                    <a:cubicBezTo>
                      <a:pt x="125239" y="137899"/>
                      <a:pt x="181595" y="118054"/>
                      <a:pt x="197470" y="96623"/>
                    </a:cubicBezTo>
                    <a:cubicBezTo>
                      <a:pt x="213345" y="75192"/>
                      <a:pt x="218107" y="10104"/>
                      <a:pt x="187945" y="1373"/>
                    </a:cubicBezTo>
                    <a:cubicBezTo>
                      <a:pt x="157783" y="-7358"/>
                      <a:pt x="18083" y="27567"/>
                      <a:pt x="2208" y="48998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7" name="フリーフォーム 1007">
                <a:extLst>
                  <a:ext uri="{FF2B5EF4-FFF2-40B4-BE49-F238E27FC236}">
                    <a16:creationId xmlns:a16="http://schemas.microsoft.com/office/drawing/2014/main" id="{3748F246-74FD-47F0-AE91-8D288FEA26F3}"/>
                  </a:ext>
                </a:extLst>
              </p:cNvPr>
              <p:cNvSpPr/>
              <p:nvPr/>
            </p:nvSpPr>
            <p:spPr>
              <a:xfrm>
                <a:off x="1547813" y="3624263"/>
                <a:ext cx="604837" cy="228600"/>
              </a:xfrm>
              <a:custGeom>
                <a:avLst/>
                <a:gdLst>
                  <a:gd name="connsiteX0" fmla="*/ 9525 w 604837"/>
                  <a:gd name="connsiteY0" fmla="*/ 0 h 228600"/>
                  <a:gd name="connsiteX1" fmla="*/ 76200 w 604837"/>
                  <a:gd name="connsiteY1" fmla="*/ 85725 h 228600"/>
                  <a:gd name="connsiteX2" fmla="*/ 42862 w 604837"/>
                  <a:gd name="connsiteY2" fmla="*/ 171450 h 228600"/>
                  <a:gd name="connsiteX3" fmla="*/ 0 w 604837"/>
                  <a:gd name="connsiteY3" fmla="*/ 223837 h 228600"/>
                  <a:gd name="connsiteX4" fmla="*/ 604837 w 604837"/>
                  <a:gd name="connsiteY4" fmla="*/ 228600 h 228600"/>
                  <a:gd name="connsiteX5" fmla="*/ 457200 w 604837"/>
                  <a:gd name="connsiteY5" fmla="*/ 157162 h 228600"/>
                  <a:gd name="connsiteX6" fmla="*/ 419100 w 604837"/>
                  <a:gd name="connsiteY6" fmla="*/ 114300 h 228600"/>
                  <a:gd name="connsiteX7" fmla="*/ 485775 w 604837"/>
                  <a:gd name="connsiteY7" fmla="*/ 42862 h 228600"/>
                  <a:gd name="connsiteX8" fmla="*/ 571500 w 604837"/>
                  <a:gd name="connsiteY8" fmla="*/ 0 h 228600"/>
                  <a:gd name="connsiteX9" fmla="*/ 9525 w 604837"/>
                  <a:gd name="connsiteY9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4837" h="228600">
                    <a:moveTo>
                      <a:pt x="9525" y="0"/>
                    </a:moveTo>
                    <a:cubicBezTo>
                      <a:pt x="40084" y="28575"/>
                      <a:pt x="70644" y="57150"/>
                      <a:pt x="76200" y="85725"/>
                    </a:cubicBezTo>
                    <a:cubicBezTo>
                      <a:pt x="81756" y="114300"/>
                      <a:pt x="55562" y="148431"/>
                      <a:pt x="42862" y="171450"/>
                    </a:cubicBezTo>
                    <a:lnTo>
                      <a:pt x="0" y="223837"/>
                    </a:lnTo>
                    <a:lnTo>
                      <a:pt x="604837" y="228600"/>
                    </a:lnTo>
                    <a:cubicBezTo>
                      <a:pt x="555625" y="204787"/>
                      <a:pt x="488156" y="176212"/>
                      <a:pt x="457200" y="157162"/>
                    </a:cubicBezTo>
                    <a:cubicBezTo>
                      <a:pt x="426244" y="138112"/>
                      <a:pt x="414338" y="133350"/>
                      <a:pt x="419100" y="114300"/>
                    </a:cubicBezTo>
                    <a:cubicBezTo>
                      <a:pt x="423862" y="95250"/>
                      <a:pt x="460375" y="61912"/>
                      <a:pt x="485775" y="42862"/>
                    </a:cubicBezTo>
                    <a:lnTo>
                      <a:pt x="571500" y="0"/>
                    </a:lnTo>
                    <a:lnTo>
                      <a:pt x="9525" y="0"/>
                    </a:ln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8" name="フリーフォーム 1008">
                <a:extLst>
                  <a:ext uri="{FF2B5EF4-FFF2-40B4-BE49-F238E27FC236}">
                    <a16:creationId xmlns:a16="http://schemas.microsoft.com/office/drawing/2014/main" id="{CCBD33B7-883C-44E5-836E-1589ACE302DE}"/>
                  </a:ext>
                </a:extLst>
              </p:cNvPr>
              <p:cNvSpPr/>
              <p:nvPr/>
            </p:nvSpPr>
            <p:spPr>
              <a:xfrm>
                <a:off x="2195513" y="3590926"/>
                <a:ext cx="623887" cy="261938"/>
              </a:xfrm>
              <a:custGeom>
                <a:avLst/>
                <a:gdLst>
                  <a:gd name="connsiteX0" fmla="*/ 80962 w 623887"/>
                  <a:gd name="connsiteY0" fmla="*/ 252413 h 252413"/>
                  <a:gd name="connsiteX1" fmla="*/ 571500 w 623887"/>
                  <a:gd name="connsiteY1" fmla="*/ 247650 h 252413"/>
                  <a:gd name="connsiteX2" fmla="*/ 457200 w 623887"/>
                  <a:gd name="connsiteY2" fmla="*/ 190500 h 252413"/>
                  <a:gd name="connsiteX3" fmla="*/ 428625 w 623887"/>
                  <a:gd name="connsiteY3" fmla="*/ 133350 h 252413"/>
                  <a:gd name="connsiteX4" fmla="*/ 476250 w 623887"/>
                  <a:gd name="connsiteY4" fmla="*/ 95250 h 252413"/>
                  <a:gd name="connsiteX5" fmla="*/ 623887 w 623887"/>
                  <a:gd name="connsiteY5" fmla="*/ 0 h 252413"/>
                  <a:gd name="connsiteX6" fmla="*/ 0 w 623887"/>
                  <a:gd name="connsiteY6" fmla="*/ 0 h 252413"/>
                  <a:gd name="connsiteX7" fmla="*/ 119062 w 623887"/>
                  <a:gd name="connsiteY7" fmla="*/ 100013 h 252413"/>
                  <a:gd name="connsiteX8" fmla="*/ 119062 w 623887"/>
                  <a:gd name="connsiteY8" fmla="*/ 147638 h 252413"/>
                  <a:gd name="connsiteX9" fmla="*/ 80962 w 623887"/>
                  <a:gd name="connsiteY9" fmla="*/ 252413 h 252413"/>
                  <a:gd name="connsiteX0" fmla="*/ 33337 w 623887"/>
                  <a:gd name="connsiteY0" fmla="*/ 261938 h 261938"/>
                  <a:gd name="connsiteX1" fmla="*/ 571500 w 623887"/>
                  <a:gd name="connsiteY1" fmla="*/ 247650 h 261938"/>
                  <a:gd name="connsiteX2" fmla="*/ 457200 w 623887"/>
                  <a:gd name="connsiteY2" fmla="*/ 190500 h 261938"/>
                  <a:gd name="connsiteX3" fmla="*/ 428625 w 623887"/>
                  <a:gd name="connsiteY3" fmla="*/ 133350 h 261938"/>
                  <a:gd name="connsiteX4" fmla="*/ 476250 w 623887"/>
                  <a:gd name="connsiteY4" fmla="*/ 95250 h 261938"/>
                  <a:gd name="connsiteX5" fmla="*/ 623887 w 623887"/>
                  <a:gd name="connsiteY5" fmla="*/ 0 h 261938"/>
                  <a:gd name="connsiteX6" fmla="*/ 0 w 623887"/>
                  <a:gd name="connsiteY6" fmla="*/ 0 h 261938"/>
                  <a:gd name="connsiteX7" fmla="*/ 119062 w 623887"/>
                  <a:gd name="connsiteY7" fmla="*/ 100013 h 261938"/>
                  <a:gd name="connsiteX8" fmla="*/ 119062 w 623887"/>
                  <a:gd name="connsiteY8" fmla="*/ 147638 h 261938"/>
                  <a:gd name="connsiteX9" fmla="*/ 33337 w 623887"/>
                  <a:gd name="connsiteY9" fmla="*/ 261938 h 261938"/>
                  <a:gd name="connsiteX0" fmla="*/ 33337 w 623887"/>
                  <a:gd name="connsiteY0" fmla="*/ 261938 h 261938"/>
                  <a:gd name="connsiteX1" fmla="*/ 571500 w 623887"/>
                  <a:gd name="connsiteY1" fmla="*/ 247650 h 261938"/>
                  <a:gd name="connsiteX2" fmla="*/ 457200 w 623887"/>
                  <a:gd name="connsiteY2" fmla="*/ 190500 h 261938"/>
                  <a:gd name="connsiteX3" fmla="*/ 428625 w 623887"/>
                  <a:gd name="connsiteY3" fmla="*/ 133350 h 261938"/>
                  <a:gd name="connsiteX4" fmla="*/ 476250 w 623887"/>
                  <a:gd name="connsiteY4" fmla="*/ 95250 h 261938"/>
                  <a:gd name="connsiteX5" fmla="*/ 623887 w 623887"/>
                  <a:gd name="connsiteY5" fmla="*/ 0 h 261938"/>
                  <a:gd name="connsiteX6" fmla="*/ 0 w 623887"/>
                  <a:gd name="connsiteY6" fmla="*/ 0 h 261938"/>
                  <a:gd name="connsiteX7" fmla="*/ 119062 w 623887"/>
                  <a:gd name="connsiteY7" fmla="*/ 100013 h 261938"/>
                  <a:gd name="connsiteX8" fmla="*/ 119062 w 623887"/>
                  <a:gd name="connsiteY8" fmla="*/ 147638 h 261938"/>
                  <a:gd name="connsiteX9" fmla="*/ 33337 w 623887"/>
                  <a:gd name="connsiteY9" fmla="*/ 261938 h 261938"/>
                  <a:gd name="connsiteX0" fmla="*/ 33337 w 623887"/>
                  <a:gd name="connsiteY0" fmla="*/ 261938 h 261938"/>
                  <a:gd name="connsiteX1" fmla="*/ 571500 w 623887"/>
                  <a:gd name="connsiteY1" fmla="*/ 247650 h 261938"/>
                  <a:gd name="connsiteX2" fmla="*/ 457200 w 623887"/>
                  <a:gd name="connsiteY2" fmla="*/ 190500 h 261938"/>
                  <a:gd name="connsiteX3" fmla="*/ 428625 w 623887"/>
                  <a:gd name="connsiteY3" fmla="*/ 133350 h 261938"/>
                  <a:gd name="connsiteX4" fmla="*/ 476250 w 623887"/>
                  <a:gd name="connsiteY4" fmla="*/ 95250 h 261938"/>
                  <a:gd name="connsiteX5" fmla="*/ 623887 w 623887"/>
                  <a:gd name="connsiteY5" fmla="*/ 0 h 261938"/>
                  <a:gd name="connsiteX6" fmla="*/ 0 w 623887"/>
                  <a:gd name="connsiteY6" fmla="*/ 0 h 261938"/>
                  <a:gd name="connsiteX7" fmla="*/ 119062 w 623887"/>
                  <a:gd name="connsiteY7" fmla="*/ 100013 h 261938"/>
                  <a:gd name="connsiteX8" fmla="*/ 123825 w 623887"/>
                  <a:gd name="connsiteY8" fmla="*/ 166688 h 261938"/>
                  <a:gd name="connsiteX9" fmla="*/ 33337 w 623887"/>
                  <a:gd name="connsiteY9" fmla="*/ 261938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3887" h="261938">
                    <a:moveTo>
                      <a:pt x="33337" y="261938"/>
                    </a:moveTo>
                    <a:lnTo>
                      <a:pt x="571500" y="247650"/>
                    </a:lnTo>
                    <a:cubicBezTo>
                      <a:pt x="533400" y="228600"/>
                      <a:pt x="481012" y="209550"/>
                      <a:pt x="457200" y="190500"/>
                    </a:cubicBezTo>
                    <a:cubicBezTo>
                      <a:pt x="433388" y="171450"/>
                      <a:pt x="425450" y="149225"/>
                      <a:pt x="428625" y="133350"/>
                    </a:cubicBezTo>
                    <a:cubicBezTo>
                      <a:pt x="431800" y="117475"/>
                      <a:pt x="454819" y="107950"/>
                      <a:pt x="476250" y="95250"/>
                    </a:cubicBezTo>
                    <a:lnTo>
                      <a:pt x="623887" y="0"/>
                    </a:lnTo>
                    <a:lnTo>
                      <a:pt x="0" y="0"/>
                    </a:lnTo>
                    <a:cubicBezTo>
                      <a:pt x="39687" y="33338"/>
                      <a:pt x="99218" y="75407"/>
                      <a:pt x="119062" y="100013"/>
                    </a:cubicBezTo>
                    <a:cubicBezTo>
                      <a:pt x="138906" y="124619"/>
                      <a:pt x="136525" y="141288"/>
                      <a:pt x="123825" y="166688"/>
                    </a:cubicBezTo>
                    <a:cubicBezTo>
                      <a:pt x="95250" y="204788"/>
                      <a:pt x="85724" y="223838"/>
                      <a:pt x="33337" y="261938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9" name="フリーフォーム 1009">
                <a:extLst>
                  <a:ext uri="{FF2B5EF4-FFF2-40B4-BE49-F238E27FC236}">
                    <a16:creationId xmlns:a16="http://schemas.microsoft.com/office/drawing/2014/main" id="{1345FBD4-FD50-4746-AE92-47C651AC45B9}"/>
                  </a:ext>
                </a:extLst>
              </p:cNvPr>
              <p:cNvSpPr/>
              <p:nvPr/>
            </p:nvSpPr>
            <p:spPr>
              <a:xfrm>
                <a:off x="2776538" y="3629025"/>
                <a:ext cx="595312" cy="261938"/>
              </a:xfrm>
              <a:custGeom>
                <a:avLst/>
                <a:gdLst>
                  <a:gd name="connsiteX0" fmla="*/ 0 w 595312"/>
                  <a:gd name="connsiteY0" fmla="*/ 14288 h 261938"/>
                  <a:gd name="connsiteX1" fmla="*/ 95250 w 595312"/>
                  <a:gd name="connsiteY1" fmla="*/ 52388 h 261938"/>
                  <a:gd name="connsiteX2" fmla="*/ 95250 w 595312"/>
                  <a:gd name="connsiteY2" fmla="*/ 119063 h 261938"/>
                  <a:gd name="connsiteX3" fmla="*/ 28575 w 595312"/>
                  <a:gd name="connsiteY3" fmla="*/ 209550 h 261938"/>
                  <a:gd name="connsiteX4" fmla="*/ 390525 w 595312"/>
                  <a:gd name="connsiteY4" fmla="*/ 261938 h 261938"/>
                  <a:gd name="connsiteX5" fmla="*/ 585787 w 595312"/>
                  <a:gd name="connsiteY5" fmla="*/ 166688 h 261938"/>
                  <a:gd name="connsiteX6" fmla="*/ 533400 w 595312"/>
                  <a:gd name="connsiteY6" fmla="*/ 109538 h 261938"/>
                  <a:gd name="connsiteX7" fmla="*/ 595312 w 595312"/>
                  <a:gd name="connsiteY7" fmla="*/ 0 h 261938"/>
                  <a:gd name="connsiteX8" fmla="*/ 0 w 595312"/>
                  <a:gd name="connsiteY8" fmla="*/ 14288 h 26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5312" h="261938">
                    <a:moveTo>
                      <a:pt x="0" y="14288"/>
                    </a:moveTo>
                    <a:cubicBezTo>
                      <a:pt x="39687" y="24607"/>
                      <a:pt x="79375" y="34926"/>
                      <a:pt x="95250" y="52388"/>
                    </a:cubicBezTo>
                    <a:cubicBezTo>
                      <a:pt x="111125" y="69850"/>
                      <a:pt x="106362" y="92869"/>
                      <a:pt x="95250" y="119063"/>
                    </a:cubicBezTo>
                    <a:lnTo>
                      <a:pt x="28575" y="209550"/>
                    </a:lnTo>
                    <a:lnTo>
                      <a:pt x="390525" y="261938"/>
                    </a:lnTo>
                    <a:lnTo>
                      <a:pt x="585787" y="166688"/>
                    </a:lnTo>
                    <a:cubicBezTo>
                      <a:pt x="568325" y="147638"/>
                      <a:pt x="531813" y="137319"/>
                      <a:pt x="533400" y="109538"/>
                    </a:cubicBezTo>
                    <a:cubicBezTo>
                      <a:pt x="534987" y="81757"/>
                      <a:pt x="565149" y="40878"/>
                      <a:pt x="595312" y="0"/>
                    </a:cubicBezTo>
                    <a:lnTo>
                      <a:pt x="0" y="14288"/>
                    </a:ln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0" name="フリーフォーム 1010">
                <a:extLst>
                  <a:ext uri="{FF2B5EF4-FFF2-40B4-BE49-F238E27FC236}">
                    <a16:creationId xmlns:a16="http://schemas.microsoft.com/office/drawing/2014/main" id="{1CD930F5-7669-43E7-804E-78F7AFBE7050}"/>
                  </a:ext>
                </a:extLst>
              </p:cNvPr>
              <p:cNvSpPr/>
              <p:nvPr/>
            </p:nvSpPr>
            <p:spPr>
              <a:xfrm>
                <a:off x="2070500" y="3642634"/>
                <a:ext cx="166658" cy="72319"/>
              </a:xfrm>
              <a:custGeom>
                <a:avLst/>
                <a:gdLst>
                  <a:gd name="connsiteX0" fmla="*/ 1188 w 166658"/>
                  <a:gd name="connsiteY0" fmla="*/ 29254 h 72319"/>
                  <a:gd name="connsiteX1" fmla="*/ 77388 w 166658"/>
                  <a:gd name="connsiteY1" fmla="*/ 72116 h 72319"/>
                  <a:gd name="connsiteX2" fmla="*/ 163113 w 166658"/>
                  <a:gd name="connsiteY2" fmla="*/ 43541 h 72319"/>
                  <a:gd name="connsiteX3" fmla="*/ 139300 w 166658"/>
                  <a:gd name="connsiteY3" fmla="*/ 679 h 72319"/>
                  <a:gd name="connsiteX4" fmla="*/ 1188 w 166658"/>
                  <a:gd name="connsiteY4" fmla="*/ 29254 h 7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658" h="72319">
                    <a:moveTo>
                      <a:pt x="1188" y="29254"/>
                    </a:moveTo>
                    <a:cubicBezTo>
                      <a:pt x="-9131" y="41160"/>
                      <a:pt x="50400" y="69735"/>
                      <a:pt x="77388" y="72116"/>
                    </a:cubicBezTo>
                    <a:cubicBezTo>
                      <a:pt x="104376" y="74497"/>
                      <a:pt x="152794" y="55447"/>
                      <a:pt x="163113" y="43541"/>
                    </a:cubicBezTo>
                    <a:cubicBezTo>
                      <a:pt x="173432" y="31635"/>
                      <a:pt x="159937" y="5441"/>
                      <a:pt x="139300" y="679"/>
                    </a:cubicBezTo>
                    <a:cubicBezTo>
                      <a:pt x="118663" y="-4083"/>
                      <a:pt x="11507" y="17348"/>
                      <a:pt x="1188" y="29254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1" name="フリーフォーム 1011">
                <a:extLst>
                  <a:ext uri="{FF2B5EF4-FFF2-40B4-BE49-F238E27FC236}">
                    <a16:creationId xmlns:a16="http://schemas.microsoft.com/office/drawing/2014/main" id="{79B8DE19-1D73-485C-B2AA-6E1801561D1D}"/>
                  </a:ext>
                </a:extLst>
              </p:cNvPr>
              <p:cNvSpPr/>
              <p:nvPr/>
            </p:nvSpPr>
            <p:spPr>
              <a:xfrm>
                <a:off x="2746391" y="3628544"/>
                <a:ext cx="108394" cy="96135"/>
              </a:xfrm>
              <a:custGeom>
                <a:avLst/>
                <a:gdLst>
                  <a:gd name="connsiteX0" fmla="*/ 1572 w 108394"/>
                  <a:gd name="connsiteY0" fmla="*/ 33819 h 96135"/>
                  <a:gd name="connsiteX1" fmla="*/ 34909 w 108394"/>
                  <a:gd name="connsiteY1" fmla="*/ 95731 h 96135"/>
                  <a:gd name="connsiteX2" fmla="*/ 106347 w 108394"/>
                  <a:gd name="connsiteY2" fmla="*/ 57631 h 96135"/>
                  <a:gd name="connsiteX3" fmla="*/ 82534 w 108394"/>
                  <a:gd name="connsiteY3" fmla="*/ 481 h 96135"/>
                  <a:gd name="connsiteX4" fmla="*/ 1572 w 108394"/>
                  <a:gd name="connsiteY4" fmla="*/ 33819 h 9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394" h="96135">
                    <a:moveTo>
                      <a:pt x="1572" y="33819"/>
                    </a:moveTo>
                    <a:cubicBezTo>
                      <a:pt x="-6365" y="49694"/>
                      <a:pt x="17446" y="91762"/>
                      <a:pt x="34909" y="95731"/>
                    </a:cubicBezTo>
                    <a:cubicBezTo>
                      <a:pt x="52372" y="99700"/>
                      <a:pt x="98410" y="73506"/>
                      <a:pt x="106347" y="57631"/>
                    </a:cubicBezTo>
                    <a:cubicBezTo>
                      <a:pt x="114284" y="41756"/>
                      <a:pt x="97615" y="4450"/>
                      <a:pt x="82534" y="481"/>
                    </a:cubicBezTo>
                    <a:cubicBezTo>
                      <a:pt x="67453" y="-3488"/>
                      <a:pt x="9509" y="17944"/>
                      <a:pt x="1572" y="33819"/>
                    </a:cubicBezTo>
                    <a:close/>
                  </a:path>
                </a:pathLst>
              </a:custGeom>
              <a:grpFill/>
              <a:ln w="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5" name="グループ化 614">
              <a:extLst>
                <a:ext uri="{FF2B5EF4-FFF2-40B4-BE49-F238E27FC236}">
                  <a16:creationId xmlns:a16="http://schemas.microsoft.com/office/drawing/2014/main" id="{01C27EE2-C55D-4AE0-8C0C-221904F4EDB0}"/>
                </a:ext>
              </a:extLst>
            </p:cNvPr>
            <p:cNvGrpSpPr/>
            <p:nvPr/>
          </p:nvGrpSpPr>
          <p:grpSpPr>
            <a:xfrm>
              <a:off x="3262990" y="16075538"/>
              <a:ext cx="8208427" cy="2579738"/>
              <a:chOff x="789427" y="3296103"/>
              <a:chExt cx="2647855" cy="832166"/>
            </a:xfrm>
            <a:scene3d>
              <a:camera prst="orthographicFront">
                <a:rot lat="19985998" lon="3540000" rev="21377996"/>
              </a:camera>
              <a:lightRig rig="threePt" dir="t"/>
            </a:scene3d>
          </p:grpSpPr>
          <p:sp>
            <p:nvSpPr>
              <p:cNvPr id="1098" name="フリーフォーム 1013">
                <a:extLst>
                  <a:ext uri="{FF2B5EF4-FFF2-40B4-BE49-F238E27FC236}">
                    <a16:creationId xmlns:a16="http://schemas.microsoft.com/office/drawing/2014/main" id="{25E8A226-FEAB-4F3F-9B9A-1D29789D865B}"/>
                  </a:ext>
                </a:extLst>
              </p:cNvPr>
              <p:cNvSpPr/>
              <p:nvPr/>
            </p:nvSpPr>
            <p:spPr bwMode="auto">
              <a:xfrm>
                <a:off x="815960" y="3301219"/>
                <a:ext cx="2567254" cy="387492"/>
              </a:xfrm>
              <a:custGeom>
                <a:avLst/>
                <a:gdLst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4070382 w 4070382"/>
                  <a:gd name="connsiteY2" fmla="*/ 614363 h 614363"/>
                  <a:gd name="connsiteX3" fmla="*/ 4070382 w 4070382"/>
                  <a:gd name="connsiteY3" fmla="*/ 4763 h 614363"/>
                  <a:gd name="connsiteX4" fmla="*/ 3207 w 4070382"/>
                  <a:gd name="connsiteY4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566212 w 4070382"/>
                  <a:gd name="connsiteY2" fmla="*/ 580849 h 614363"/>
                  <a:gd name="connsiteX3" fmla="*/ 4070382 w 4070382"/>
                  <a:gd name="connsiteY3" fmla="*/ 614363 h 614363"/>
                  <a:gd name="connsiteX4" fmla="*/ 4070382 w 4070382"/>
                  <a:gd name="connsiteY4" fmla="*/ 4763 h 614363"/>
                  <a:gd name="connsiteX5" fmla="*/ 3207 w 4070382"/>
                  <a:gd name="connsiteY5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566212 w 4070382"/>
                  <a:gd name="connsiteY2" fmla="*/ 580849 h 614363"/>
                  <a:gd name="connsiteX3" fmla="*/ 4070382 w 4070382"/>
                  <a:gd name="connsiteY3" fmla="*/ 614363 h 614363"/>
                  <a:gd name="connsiteX4" fmla="*/ 4070382 w 4070382"/>
                  <a:gd name="connsiteY4" fmla="*/ 4763 h 614363"/>
                  <a:gd name="connsiteX5" fmla="*/ 3207 w 4070382"/>
                  <a:gd name="connsiteY5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566212 w 4070382"/>
                  <a:gd name="connsiteY2" fmla="*/ 580849 h 614363"/>
                  <a:gd name="connsiteX3" fmla="*/ 361423 w 4070382"/>
                  <a:gd name="connsiteY3" fmla="*/ 571324 h 614363"/>
                  <a:gd name="connsiteX4" fmla="*/ 4070382 w 4070382"/>
                  <a:gd name="connsiteY4" fmla="*/ 614363 h 614363"/>
                  <a:gd name="connsiteX5" fmla="*/ 4070382 w 4070382"/>
                  <a:gd name="connsiteY5" fmla="*/ 4763 h 614363"/>
                  <a:gd name="connsiteX6" fmla="*/ 3207 w 4070382"/>
                  <a:gd name="connsiteY6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566212 w 4070382"/>
                  <a:gd name="connsiteY2" fmla="*/ 580849 h 614363"/>
                  <a:gd name="connsiteX3" fmla="*/ 361423 w 4070382"/>
                  <a:gd name="connsiteY3" fmla="*/ 571324 h 614363"/>
                  <a:gd name="connsiteX4" fmla="*/ 747189 w 4070382"/>
                  <a:gd name="connsiteY4" fmla="*/ 571324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23324 w 4070382"/>
                  <a:gd name="connsiteY2" fmla="*/ 576087 h 614363"/>
                  <a:gd name="connsiteX3" fmla="*/ 361423 w 4070382"/>
                  <a:gd name="connsiteY3" fmla="*/ 571324 h 614363"/>
                  <a:gd name="connsiteX4" fmla="*/ 747189 w 4070382"/>
                  <a:gd name="connsiteY4" fmla="*/ 571324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23324 w 4070382"/>
                  <a:gd name="connsiteY2" fmla="*/ 576087 h 614363"/>
                  <a:gd name="connsiteX3" fmla="*/ 585262 w 4070382"/>
                  <a:gd name="connsiteY3" fmla="*/ 523699 h 614363"/>
                  <a:gd name="connsiteX4" fmla="*/ 747189 w 4070382"/>
                  <a:gd name="connsiteY4" fmla="*/ 571324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23324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23324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4070382 w 4070382"/>
                  <a:gd name="connsiteY5" fmla="*/ 614363 h 614363"/>
                  <a:gd name="connsiteX6" fmla="*/ 4070382 w 4070382"/>
                  <a:gd name="connsiteY6" fmla="*/ 4763 h 614363"/>
                  <a:gd name="connsiteX7" fmla="*/ 3207 w 4070382"/>
                  <a:gd name="connsiteY7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637916 w 4070382"/>
                  <a:gd name="connsiteY5" fmla="*/ 599899 h 614363"/>
                  <a:gd name="connsiteX6" fmla="*/ 4070382 w 4070382"/>
                  <a:gd name="connsiteY6" fmla="*/ 614363 h 614363"/>
                  <a:gd name="connsiteX7" fmla="*/ 4070382 w 4070382"/>
                  <a:gd name="connsiteY7" fmla="*/ 4763 h 614363"/>
                  <a:gd name="connsiteX8" fmla="*/ 3207 w 4070382"/>
                  <a:gd name="connsiteY8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599899 h 614363"/>
                  <a:gd name="connsiteX7" fmla="*/ 4070382 w 4070382"/>
                  <a:gd name="connsiteY7" fmla="*/ 614363 h 614363"/>
                  <a:gd name="connsiteX8" fmla="*/ 4070382 w 4070382"/>
                  <a:gd name="connsiteY8" fmla="*/ 4763 h 614363"/>
                  <a:gd name="connsiteX9" fmla="*/ 3207 w 4070382"/>
                  <a:gd name="connsiteY9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599899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  <a:gd name="connsiteX0" fmla="*/ 3207 w 4070382"/>
                  <a:gd name="connsiteY0" fmla="*/ 0 h 614363"/>
                  <a:gd name="connsiteX1" fmla="*/ 3207 w 4070382"/>
                  <a:gd name="connsiteY1" fmla="*/ 576263 h 614363"/>
                  <a:gd name="connsiteX2" fmla="*/ 337612 w 4070382"/>
                  <a:gd name="connsiteY2" fmla="*/ 576087 h 614363"/>
                  <a:gd name="connsiteX3" fmla="*/ 585262 w 4070382"/>
                  <a:gd name="connsiteY3" fmla="*/ 523699 h 614363"/>
                  <a:gd name="connsiteX4" fmla="*/ 790052 w 4070382"/>
                  <a:gd name="connsiteY4" fmla="*/ 595136 h 614363"/>
                  <a:gd name="connsiteX5" fmla="*/ 2447414 w 4070382"/>
                  <a:gd name="connsiteY5" fmla="*/ 599899 h 614363"/>
                  <a:gd name="connsiteX6" fmla="*/ 2637916 w 4070382"/>
                  <a:gd name="connsiteY6" fmla="*/ 495124 h 614363"/>
                  <a:gd name="connsiteX7" fmla="*/ 2809367 w 4070382"/>
                  <a:gd name="connsiteY7" fmla="*/ 599899 h 614363"/>
                  <a:gd name="connsiteX8" fmla="*/ 4070382 w 4070382"/>
                  <a:gd name="connsiteY8" fmla="*/ 614363 h 614363"/>
                  <a:gd name="connsiteX9" fmla="*/ 4070382 w 4070382"/>
                  <a:gd name="connsiteY9" fmla="*/ 4763 h 614363"/>
                  <a:gd name="connsiteX10" fmla="*/ 3207 w 4070382"/>
                  <a:gd name="connsiteY10" fmla="*/ 0 h 614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70382" h="614363">
                    <a:moveTo>
                      <a:pt x="3207" y="0"/>
                    </a:moveTo>
                    <a:cubicBezTo>
                      <a:pt x="429" y="225822"/>
                      <a:pt x="-2349" y="451644"/>
                      <a:pt x="3207" y="576263"/>
                    </a:cubicBezTo>
                    <a:lnTo>
                      <a:pt x="337612" y="576087"/>
                    </a:lnTo>
                    <a:lnTo>
                      <a:pt x="585262" y="523699"/>
                    </a:lnTo>
                    <a:cubicBezTo>
                      <a:pt x="653525" y="547511"/>
                      <a:pt x="759889" y="557037"/>
                      <a:pt x="790052" y="595136"/>
                    </a:cubicBezTo>
                    <a:lnTo>
                      <a:pt x="2447414" y="599899"/>
                    </a:lnTo>
                    <a:cubicBezTo>
                      <a:pt x="2482340" y="550686"/>
                      <a:pt x="2531552" y="510999"/>
                      <a:pt x="2637916" y="495124"/>
                    </a:cubicBezTo>
                    <a:cubicBezTo>
                      <a:pt x="2766504" y="515762"/>
                      <a:pt x="2790317" y="564974"/>
                      <a:pt x="2809367" y="599899"/>
                    </a:cubicBezTo>
                    <a:lnTo>
                      <a:pt x="4070382" y="614363"/>
                    </a:lnTo>
                    <a:lnTo>
                      <a:pt x="4070382" y="4763"/>
                    </a:lnTo>
                    <a:lnTo>
                      <a:pt x="3207" y="0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9" name="フリーフォーム 1014">
                <a:extLst>
                  <a:ext uri="{FF2B5EF4-FFF2-40B4-BE49-F238E27FC236}">
                    <a16:creationId xmlns:a16="http://schemas.microsoft.com/office/drawing/2014/main" id="{1378479A-1FA5-4FE8-A5C6-B1CDD0A408C8}"/>
                  </a:ext>
                </a:extLst>
              </p:cNvPr>
              <p:cNvSpPr/>
              <p:nvPr/>
            </p:nvSpPr>
            <p:spPr bwMode="auto">
              <a:xfrm>
                <a:off x="823970" y="3769814"/>
                <a:ext cx="2553236" cy="354450"/>
              </a:xfrm>
              <a:custGeom>
                <a:avLst/>
                <a:gdLst>
                  <a:gd name="connsiteX0" fmla="*/ 0 w 4076700"/>
                  <a:gd name="connsiteY0" fmla="*/ 23813 h 561975"/>
                  <a:gd name="connsiteX1" fmla="*/ 4076700 w 4076700"/>
                  <a:gd name="connsiteY1" fmla="*/ 0 h 561975"/>
                  <a:gd name="connsiteX2" fmla="*/ 4076700 w 4076700"/>
                  <a:gd name="connsiteY2" fmla="*/ 561975 h 561975"/>
                  <a:gd name="connsiteX3" fmla="*/ 28575 w 4076700"/>
                  <a:gd name="connsiteY3" fmla="*/ 561975 h 561975"/>
                  <a:gd name="connsiteX4" fmla="*/ 0 w 4076700"/>
                  <a:gd name="connsiteY4" fmla="*/ 23813 h 561975"/>
                  <a:gd name="connsiteX0" fmla="*/ 0 w 4076700"/>
                  <a:gd name="connsiteY0" fmla="*/ 23813 h 561975"/>
                  <a:gd name="connsiteX1" fmla="*/ 1558395 w 4076700"/>
                  <a:gd name="connsiteY1" fmla="*/ 18874 h 561975"/>
                  <a:gd name="connsiteX2" fmla="*/ 4076700 w 4076700"/>
                  <a:gd name="connsiteY2" fmla="*/ 0 h 561975"/>
                  <a:gd name="connsiteX3" fmla="*/ 4076700 w 4076700"/>
                  <a:gd name="connsiteY3" fmla="*/ 561975 h 561975"/>
                  <a:gd name="connsiteX4" fmla="*/ 28575 w 4076700"/>
                  <a:gd name="connsiteY4" fmla="*/ 561975 h 561975"/>
                  <a:gd name="connsiteX5" fmla="*/ 0 w 4076700"/>
                  <a:gd name="connsiteY5" fmla="*/ 23813 h 561975"/>
                  <a:gd name="connsiteX0" fmla="*/ 0 w 4076700"/>
                  <a:gd name="connsiteY0" fmla="*/ 23813 h 561975"/>
                  <a:gd name="connsiteX1" fmla="*/ 1558395 w 4076700"/>
                  <a:gd name="connsiteY1" fmla="*/ 18874 h 561975"/>
                  <a:gd name="connsiteX2" fmla="*/ 1772708 w 4076700"/>
                  <a:gd name="connsiteY2" fmla="*/ 18874 h 561975"/>
                  <a:gd name="connsiteX3" fmla="*/ 4076700 w 4076700"/>
                  <a:gd name="connsiteY3" fmla="*/ 0 h 561975"/>
                  <a:gd name="connsiteX4" fmla="*/ 4076700 w 4076700"/>
                  <a:gd name="connsiteY4" fmla="*/ 561975 h 561975"/>
                  <a:gd name="connsiteX5" fmla="*/ 28575 w 4076700"/>
                  <a:gd name="connsiteY5" fmla="*/ 561975 h 561975"/>
                  <a:gd name="connsiteX6" fmla="*/ 0 w 4076700"/>
                  <a:gd name="connsiteY6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58395 w 4076700"/>
                  <a:gd name="connsiteY2" fmla="*/ 188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4076700 w 4076700"/>
                  <a:gd name="connsiteY4" fmla="*/ 0 h 561975"/>
                  <a:gd name="connsiteX5" fmla="*/ 4076700 w 4076700"/>
                  <a:gd name="connsiteY5" fmla="*/ 561975 h 561975"/>
                  <a:gd name="connsiteX6" fmla="*/ 28575 w 4076700"/>
                  <a:gd name="connsiteY6" fmla="*/ 561975 h 561975"/>
                  <a:gd name="connsiteX7" fmla="*/ 0 w 4076700"/>
                  <a:gd name="connsiteY7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638020 w 4076700"/>
                  <a:gd name="connsiteY4" fmla="*/ 4586 h 561975"/>
                  <a:gd name="connsiteX5" fmla="*/ 4076700 w 4076700"/>
                  <a:gd name="connsiteY5" fmla="*/ 0 h 561975"/>
                  <a:gd name="connsiteX6" fmla="*/ 4076700 w 4076700"/>
                  <a:gd name="connsiteY6" fmla="*/ 561975 h 561975"/>
                  <a:gd name="connsiteX7" fmla="*/ 28575 w 4076700"/>
                  <a:gd name="connsiteY7" fmla="*/ 561975 h 561975"/>
                  <a:gd name="connsiteX8" fmla="*/ 0 w 4076700"/>
                  <a:gd name="connsiteY8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38020 w 4076700"/>
                  <a:gd name="connsiteY5" fmla="*/ 4586 h 561975"/>
                  <a:gd name="connsiteX6" fmla="*/ 4076700 w 4076700"/>
                  <a:gd name="connsiteY6" fmla="*/ 0 h 561975"/>
                  <a:gd name="connsiteX7" fmla="*/ 4076700 w 4076700"/>
                  <a:gd name="connsiteY7" fmla="*/ 561975 h 561975"/>
                  <a:gd name="connsiteX8" fmla="*/ 28575 w 4076700"/>
                  <a:gd name="connsiteY8" fmla="*/ 561975 h 561975"/>
                  <a:gd name="connsiteX9" fmla="*/ 0 w 4076700"/>
                  <a:gd name="connsiteY9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38020 w 4076700"/>
                  <a:gd name="connsiteY5" fmla="*/ 458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58620 w 4076700"/>
                  <a:gd name="connsiteY4" fmla="*/ 4586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42745 w 4076700"/>
                  <a:gd name="connsiteY4" fmla="*/ 14111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42745 w 4076700"/>
                  <a:gd name="connsiteY4" fmla="*/ 14111 h 561975"/>
                  <a:gd name="connsiteX5" fmla="*/ 3647545 w 4076700"/>
                  <a:gd name="connsiteY5" fmla="*/ 112536 h 561975"/>
                  <a:gd name="connsiteX6" fmla="*/ 3914245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0 w 4076700"/>
                  <a:gd name="connsiteY0" fmla="*/ 23813 h 561975"/>
                  <a:gd name="connsiteX1" fmla="*/ 1363133 w 4076700"/>
                  <a:gd name="connsiteY1" fmla="*/ 18874 h 561975"/>
                  <a:gd name="connsiteX2" fmla="*/ 1567920 w 4076700"/>
                  <a:gd name="connsiteY2" fmla="*/ 95074 h 561975"/>
                  <a:gd name="connsiteX3" fmla="*/ 1772708 w 4076700"/>
                  <a:gd name="connsiteY3" fmla="*/ 18874 h 561975"/>
                  <a:gd name="connsiteX4" fmla="*/ 3342745 w 4076700"/>
                  <a:gd name="connsiteY4" fmla="*/ 14111 h 561975"/>
                  <a:gd name="connsiteX5" fmla="*/ 3647545 w 4076700"/>
                  <a:gd name="connsiteY5" fmla="*/ 112536 h 561975"/>
                  <a:gd name="connsiteX6" fmla="*/ 3930120 w 4076700"/>
                  <a:gd name="connsiteY6" fmla="*/ 4586 h 561975"/>
                  <a:gd name="connsiteX7" fmla="*/ 4076700 w 4076700"/>
                  <a:gd name="connsiteY7" fmla="*/ 0 h 561975"/>
                  <a:gd name="connsiteX8" fmla="*/ 4076700 w 4076700"/>
                  <a:gd name="connsiteY8" fmla="*/ 561975 h 561975"/>
                  <a:gd name="connsiteX9" fmla="*/ 28575 w 4076700"/>
                  <a:gd name="connsiteY9" fmla="*/ 561975 h 561975"/>
                  <a:gd name="connsiteX10" fmla="*/ 0 w 4076700"/>
                  <a:gd name="connsiteY10" fmla="*/ 23813 h 561975"/>
                  <a:gd name="connsiteX0" fmla="*/ 3175 w 4048125"/>
                  <a:gd name="connsiteY0" fmla="*/ 30163 h 561975"/>
                  <a:gd name="connsiteX1" fmla="*/ 1334558 w 4048125"/>
                  <a:gd name="connsiteY1" fmla="*/ 18874 h 561975"/>
                  <a:gd name="connsiteX2" fmla="*/ 1539345 w 4048125"/>
                  <a:gd name="connsiteY2" fmla="*/ 95074 h 561975"/>
                  <a:gd name="connsiteX3" fmla="*/ 1744133 w 4048125"/>
                  <a:gd name="connsiteY3" fmla="*/ 18874 h 561975"/>
                  <a:gd name="connsiteX4" fmla="*/ 3314170 w 4048125"/>
                  <a:gd name="connsiteY4" fmla="*/ 14111 h 561975"/>
                  <a:gd name="connsiteX5" fmla="*/ 3618970 w 4048125"/>
                  <a:gd name="connsiteY5" fmla="*/ 112536 h 561975"/>
                  <a:gd name="connsiteX6" fmla="*/ 3901545 w 4048125"/>
                  <a:gd name="connsiteY6" fmla="*/ 4586 h 561975"/>
                  <a:gd name="connsiteX7" fmla="*/ 4048125 w 4048125"/>
                  <a:gd name="connsiteY7" fmla="*/ 0 h 561975"/>
                  <a:gd name="connsiteX8" fmla="*/ 4048125 w 4048125"/>
                  <a:gd name="connsiteY8" fmla="*/ 561975 h 561975"/>
                  <a:gd name="connsiteX9" fmla="*/ 0 w 4048125"/>
                  <a:gd name="connsiteY9" fmla="*/ 561975 h 561975"/>
                  <a:gd name="connsiteX10" fmla="*/ 3175 w 4048125"/>
                  <a:gd name="connsiteY10" fmla="*/ 30163 h 561975"/>
                  <a:gd name="connsiteX0" fmla="*/ 3175 w 4048125"/>
                  <a:gd name="connsiteY0" fmla="*/ 30163 h 561975"/>
                  <a:gd name="connsiteX1" fmla="*/ 1334558 w 4048125"/>
                  <a:gd name="connsiteY1" fmla="*/ 18874 h 561975"/>
                  <a:gd name="connsiteX2" fmla="*/ 1539345 w 4048125"/>
                  <a:gd name="connsiteY2" fmla="*/ 95074 h 561975"/>
                  <a:gd name="connsiteX3" fmla="*/ 1744133 w 4048125"/>
                  <a:gd name="connsiteY3" fmla="*/ 18874 h 561975"/>
                  <a:gd name="connsiteX4" fmla="*/ 3314170 w 4048125"/>
                  <a:gd name="connsiteY4" fmla="*/ 14111 h 561975"/>
                  <a:gd name="connsiteX5" fmla="*/ 3618970 w 4048125"/>
                  <a:gd name="connsiteY5" fmla="*/ 112536 h 561975"/>
                  <a:gd name="connsiteX6" fmla="*/ 3901545 w 4048125"/>
                  <a:gd name="connsiteY6" fmla="*/ 4586 h 561975"/>
                  <a:gd name="connsiteX7" fmla="*/ 4048125 w 4048125"/>
                  <a:gd name="connsiteY7" fmla="*/ 0 h 561975"/>
                  <a:gd name="connsiteX8" fmla="*/ 4048125 w 4048125"/>
                  <a:gd name="connsiteY8" fmla="*/ 561975 h 561975"/>
                  <a:gd name="connsiteX9" fmla="*/ 0 w 4048125"/>
                  <a:gd name="connsiteY9" fmla="*/ 561975 h 561975"/>
                  <a:gd name="connsiteX10" fmla="*/ 3175 w 4048125"/>
                  <a:gd name="connsiteY10" fmla="*/ 30163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8125" h="561975">
                    <a:moveTo>
                      <a:pt x="3175" y="30163"/>
                    </a:moveTo>
                    <a:lnTo>
                      <a:pt x="1334558" y="18874"/>
                    </a:lnTo>
                    <a:cubicBezTo>
                      <a:pt x="1402820" y="44274"/>
                      <a:pt x="1418695" y="98249"/>
                      <a:pt x="1539345" y="95074"/>
                    </a:cubicBezTo>
                    <a:cubicBezTo>
                      <a:pt x="1655233" y="88724"/>
                      <a:pt x="1704445" y="58562"/>
                      <a:pt x="1744133" y="18874"/>
                    </a:cubicBezTo>
                    <a:lnTo>
                      <a:pt x="3314170" y="14111"/>
                    </a:lnTo>
                    <a:cubicBezTo>
                      <a:pt x="3372378" y="75494"/>
                      <a:pt x="3411537" y="92428"/>
                      <a:pt x="3618970" y="112536"/>
                    </a:cubicBezTo>
                    <a:cubicBezTo>
                      <a:pt x="3818995" y="98778"/>
                      <a:pt x="3866620" y="75494"/>
                      <a:pt x="3901545" y="4586"/>
                    </a:cubicBezTo>
                    <a:lnTo>
                      <a:pt x="4048125" y="0"/>
                    </a:lnTo>
                    <a:lnTo>
                      <a:pt x="4048125" y="561975"/>
                    </a:lnTo>
                    <a:lnTo>
                      <a:pt x="0" y="561975"/>
                    </a:lnTo>
                    <a:cubicBezTo>
                      <a:pt x="1058" y="384704"/>
                      <a:pt x="-1058" y="207434"/>
                      <a:pt x="3175" y="30163"/>
                    </a:cubicBez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0" name="フリーフォーム 1015">
                <a:extLst>
                  <a:ext uri="{FF2B5EF4-FFF2-40B4-BE49-F238E27FC236}">
                    <a16:creationId xmlns:a16="http://schemas.microsoft.com/office/drawing/2014/main" id="{B9F125B4-D525-40A2-A566-89AAA4CBE762}"/>
                  </a:ext>
                </a:extLst>
              </p:cNvPr>
              <p:cNvSpPr/>
              <p:nvPr/>
            </p:nvSpPr>
            <p:spPr>
              <a:xfrm>
                <a:off x="971824" y="3449797"/>
                <a:ext cx="248314" cy="220279"/>
              </a:xfrm>
              <a:custGeom>
                <a:avLst/>
                <a:gdLst>
                  <a:gd name="connsiteX0" fmla="*/ 336550 w 393700"/>
                  <a:gd name="connsiteY0" fmla="*/ 285750 h 349250"/>
                  <a:gd name="connsiteX1" fmla="*/ 393700 w 393700"/>
                  <a:gd name="connsiteY1" fmla="*/ 114300 h 349250"/>
                  <a:gd name="connsiteX2" fmla="*/ 203200 w 393700"/>
                  <a:gd name="connsiteY2" fmla="*/ 0 h 349250"/>
                  <a:gd name="connsiteX3" fmla="*/ 0 w 393700"/>
                  <a:gd name="connsiteY3" fmla="*/ 196850 h 349250"/>
                  <a:gd name="connsiteX4" fmla="*/ 101600 w 393700"/>
                  <a:gd name="connsiteY4" fmla="*/ 349250 h 34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700" h="349250">
                    <a:moveTo>
                      <a:pt x="336550" y="285750"/>
                    </a:moveTo>
                    <a:lnTo>
                      <a:pt x="393700" y="114300"/>
                    </a:lnTo>
                    <a:lnTo>
                      <a:pt x="203200" y="0"/>
                    </a:lnTo>
                    <a:lnTo>
                      <a:pt x="0" y="196850"/>
                    </a:lnTo>
                    <a:lnTo>
                      <a:pt x="101600" y="3492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1" name="フリーフォーム 1016">
                <a:extLst>
                  <a:ext uri="{FF2B5EF4-FFF2-40B4-BE49-F238E27FC236}">
                    <a16:creationId xmlns:a16="http://schemas.microsoft.com/office/drawing/2014/main" id="{E4F8FD15-492E-4582-9C01-5480BF51F5D0}"/>
                  </a:ext>
                </a:extLst>
              </p:cNvPr>
              <p:cNvSpPr/>
              <p:nvPr/>
            </p:nvSpPr>
            <p:spPr>
              <a:xfrm>
                <a:off x="835150" y="3572954"/>
                <a:ext cx="138175" cy="45057"/>
              </a:xfrm>
              <a:custGeom>
                <a:avLst/>
                <a:gdLst>
                  <a:gd name="connsiteX0" fmla="*/ 219075 w 219075"/>
                  <a:gd name="connsiteY0" fmla="*/ 0 h 71437"/>
                  <a:gd name="connsiteX1" fmla="*/ 78582 w 219075"/>
                  <a:gd name="connsiteY1" fmla="*/ 0 h 71437"/>
                  <a:gd name="connsiteX2" fmla="*/ 0 w 219075"/>
                  <a:gd name="connsiteY2" fmla="*/ 71437 h 7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5" h="71437">
                    <a:moveTo>
                      <a:pt x="219075" y="0"/>
                    </a:moveTo>
                    <a:lnTo>
                      <a:pt x="78582" y="0"/>
                    </a:lnTo>
                    <a:lnTo>
                      <a:pt x="0" y="71437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2" name="フリーフォーム 1017">
                <a:extLst>
                  <a:ext uri="{FF2B5EF4-FFF2-40B4-BE49-F238E27FC236}">
                    <a16:creationId xmlns:a16="http://schemas.microsoft.com/office/drawing/2014/main" id="{28A71747-D761-4C4C-89A0-E7F418C4884F}"/>
                  </a:ext>
                </a:extLst>
              </p:cNvPr>
              <p:cNvSpPr/>
              <p:nvPr/>
            </p:nvSpPr>
            <p:spPr>
              <a:xfrm>
                <a:off x="839656" y="3364783"/>
                <a:ext cx="262833" cy="211173"/>
              </a:xfrm>
              <a:custGeom>
                <a:avLst/>
                <a:gdLst>
                  <a:gd name="connsiteX0" fmla="*/ 69056 w 416719"/>
                  <a:gd name="connsiteY0" fmla="*/ 334812 h 334812"/>
                  <a:gd name="connsiteX1" fmla="*/ 0 w 416719"/>
                  <a:gd name="connsiteY1" fmla="*/ 189556 h 334812"/>
                  <a:gd name="connsiteX2" fmla="*/ 152400 w 416719"/>
                  <a:gd name="connsiteY2" fmla="*/ 22869 h 334812"/>
                  <a:gd name="connsiteX3" fmla="*/ 376238 w 416719"/>
                  <a:gd name="connsiteY3" fmla="*/ 1437 h 334812"/>
                  <a:gd name="connsiteX4" fmla="*/ 416719 w 416719"/>
                  <a:gd name="connsiteY4" fmla="*/ 132406 h 334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6719" h="334812">
                    <a:moveTo>
                      <a:pt x="69056" y="334812"/>
                    </a:moveTo>
                    <a:cubicBezTo>
                      <a:pt x="43259" y="286591"/>
                      <a:pt x="17462" y="238371"/>
                      <a:pt x="0" y="189556"/>
                    </a:cubicBezTo>
                    <a:lnTo>
                      <a:pt x="152400" y="22869"/>
                    </a:lnTo>
                    <a:cubicBezTo>
                      <a:pt x="227013" y="15725"/>
                      <a:pt x="338535" y="-5707"/>
                      <a:pt x="376238" y="1437"/>
                    </a:cubicBezTo>
                    <a:lnTo>
                      <a:pt x="416719" y="132406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3" name="フリーフォーム 1018">
                <a:extLst>
                  <a:ext uri="{FF2B5EF4-FFF2-40B4-BE49-F238E27FC236}">
                    <a16:creationId xmlns:a16="http://schemas.microsoft.com/office/drawing/2014/main" id="{71CB71CA-626A-4290-982F-92307BF906F3}"/>
                  </a:ext>
                </a:extLst>
              </p:cNvPr>
              <p:cNvSpPr/>
              <p:nvPr/>
            </p:nvSpPr>
            <p:spPr>
              <a:xfrm>
                <a:off x="839656" y="3304112"/>
                <a:ext cx="99126" cy="70590"/>
              </a:xfrm>
              <a:custGeom>
                <a:avLst/>
                <a:gdLst>
                  <a:gd name="connsiteX0" fmla="*/ 157163 w 157163"/>
                  <a:gd name="connsiteY0" fmla="*/ 111919 h 111919"/>
                  <a:gd name="connsiteX1" fmla="*/ 0 w 157163"/>
                  <a:gd name="connsiteY1" fmla="*/ 0 h 11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57163" h="111919">
                    <a:moveTo>
                      <a:pt x="157163" y="111919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4" name="フリーフォーム 1019">
                <a:extLst>
                  <a:ext uri="{FF2B5EF4-FFF2-40B4-BE49-F238E27FC236}">
                    <a16:creationId xmlns:a16="http://schemas.microsoft.com/office/drawing/2014/main" id="{537B280C-D731-4DF4-AD28-1300603A4E1E}"/>
                  </a:ext>
                </a:extLst>
              </p:cNvPr>
              <p:cNvSpPr/>
              <p:nvPr/>
            </p:nvSpPr>
            <p:spPr>
              <a:xfrm>
                <a:off x="1221140" y="3479835"/>
                <a:ext cx="159201" cy="190742"/>
              </a:xfrm>
              <a:custGeom>
                <a:avLst/>
                <a:gdLst>
                  <a:gd name="connsiteX0" fmla="*/ 0 w 252412"/>
                  <a:gd name="connsiteY0" fmla="*/ 64294 h 302419"/>
                  <a:gd name="connsiteX1" fmla="*/ 147637 w 252412"/>
                  <a:gd name="connsiteY1" fmla="*/ 0 h 302419"/>
                  <a:gd name="connsiteX2" fmla="*/ 252412 w 252412"/>
                  <a:gd name="connsiteY2" fmla="*/ 183357 h 302419"/>
                  <a:gd name="connsiteX3" fmla="*/ 138112 w 252412"/>
                  <a:gd name="connsiteY3" fmla="*/ 302419 h 302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2412" h="302419">
                    <a:moveTo>
                      <a:pt x="0" y="64294"/>
                    </a:moveTo>
                    <a:lnTo>
                      <a:pt x="147637" y="0"/>
                    </a:lnTo>
                    <a:lnTo>
                      <a:pt x="252412" y="183357"/>
                    </a:lnTo>
                    <a:lnTo>
                      <a:pt x="138112" y="302419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5" name="フリーフォーム 1020">
                <a:extLst>
                  <a:ext uri="{FF2B5EF4-FFF2-40B4-BE49-F238E27FC236}">
                    <a16:creationId xmlns:a16="http://schemas.microsoft.com/office/drawing/2014/main" id="{0187AB9E-62C7-4215-9643-45A12DBA07B4}"/>
                  </a:ext>
                </a:extLst>
              </p:cNvPr>
              <p:cNvSpPr/>
              <p:nvPr/>
            </p:nvSpPr>
            <p:spPr>
              <a:xfrm>
                <a:off x="1384847" y="3595482"/>
                <a:ext cx="147186" cy="75095"/>
              </a:xfrm>
              <a:custGeom>
                <a:avLst/>
                <a:gdLst>
                  <a:gd name="connsiteX0" fmla="*/ 0 w 233362"/>
                  <a:gd name="connsiteY0" fmla="*/ 2381 h 119062"/>
                  <a:gd name="connsiteX1" fmla="*/ 152400 w 233362"/>
                  <a:gd name="connsiteY1" fmla="*/ 0 h 119062"/>
                  <a:gd name="connsiteX2" fmla="*/ 233362 w 233362"/>
                  <a:gd name="connsiteY2" fmla="*/ 119062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3362" h="119062">
                    <a:moveTo>
                      <a:pt x="0" y="2381"/>
                    </a:moveTo>
                    <a:lnTo>
                      <a:pt x="152400" y="0"/>
                    </a:lnTo>
                    <a:lnTo>
                      <a:pt x="233362" y="119062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6" name="フリーフォーム 1021">
                <a:extLst>
                  <a:ext uri="{FF2B5EF4-FFF2-40B4-BE49-F238E27FC236}">
                    <a16:creationId xmlns:a16="http://schemas.microsoft.com/office/drawing/2014/main" id="{09DCE33C-B20F-4706-B182-A9219CCB5D9E}"/>
                  </a:ext>
                </a:extLst>
              </p:cNvPr>
              <p:cNvSpPr/>
              <p:nvPr/>
            </p:nvSpPr>
            <p:spPr>
              <a:xfrm>
                <a:off x="1317261" y="3787726"/>
                <a:ext cx="225285" cy="93118"/>
              </a:xfrm>
              <a:custGeom>
                <a:avLst/>
                <a:gdLst>
                  <a:gd name="connsiteX0" fmla="*/ 0 w 357187"/>
                  <a:gd name="connsiteY0" fmla="*/ 9525 h 147637"/>
                  <a:gd name="connsiteX1" fmla="*/ 90487 w 357187"/>
                  <a:gd name="connsiteY1" fmla="*/ 147637 h 147637"/>
                  <a:gd name="connsiteX2" fmla="*/ 304800 w 357187"/>
                  <a:gd name="connsiteY2" fmla="*/ 142875 h 147637"/>
                  <a:gd name="connsiteX3" fmla="*/ 357187 w 357187"/>
                  <a:gd name="connsiteY3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187" h="147637">
                    <a:moveTo>
                      <a:pt x="0" y="9525"/>
                    </a:moveTo>
                    <a:lnTo>
                      <a:pt x="90487" y="147637"/>
                    </a:lnTo>
                    <a:lnTo>
                      <a:pt x="304800" y="142875"/>
                    </a:lnTo>
                    <a:lnTo>
                      <a:pt x="357187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7" name="フリーフォーム 1022">
                <a:extLst>
                  <a:ext uri="{FF2B5EF4-FFF2-40B4-BE49-F238E27FC236}">
                    <a16:creationId xmlns:a16="http://schemas.microsoft.com/office/drawing/2014/main" id="{62CD0F07-A207-4723-B4F7-5DB727256B47}"/>
                  </a:ext>
                </a:extLst>
              </p:cNvPr>
              <p:cNvSpPr/>
              <p:nvPr/>
            </p:nvSpPr>
            <p:spPr>
              <a:xfrm>
                <a:off x="1486475" y="3513379"/>
                <a:ext cx="156198" cy="82104"/>
              </a:xfrm>
              <a:custGeom>
                <a:avLst/>
                <a:gdLst>
                  <a:gd name="connsiteX0" fmla="*/ 0 w 247650"/>
                  <a:gd name="connsiteY0" fmla="*/ 130175 h 130175"/>
                  <a:gd name="connsiteX1" fmla="*/ 120650 w 247650"/>
                  <a:gd name="connsiteY1" fmla="*/ 0 h 130175"/>
                  <a:gd name="connsiteX2" fmla="*/ 247650 w 247650"/>
                  <a:gd name="connsiteY2" fmla="*/ 44450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0" h="130175">
                    <a:moveTo>
                      <a:pt x="0" y="130175"/>
                    </a:moveTo>
                    <a:lnTo>
                      <a:pt x="120650" y="0"/>
                    </a:lnTo>
                    <a:lnTo>
                      <a:pt x="247650" y="444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8" name="フリーフォーム 1023">
                <a:extLst>
                  <a:ext uri="{FF2B5EF4-FFF2-40B4-BE49-F238E27FC236}">
                    <a16:creationId xmlns:a16="http://schemas.microsoft.com/office/drawing/2014/main" id="{F1E09AC1-DD0E-450F-BCCC-A24BEFF3D867}"/>
                  </a:ext>
                </a:extLst>
              </p:cNvPr>
              <p:cNvSpPr/>
              <p:nvPr/>
            </p:nvSpPr>
            <p:spPr>
              <a:xfrm>
                <a:off x="1514511" y="3784722"/>
                <a:ext cx="228289" cy="180228"/>
              </a:xfrm>
              <a:custGeom>
                <a:avLst/>
                <a:gdLst>
                  <a:gd name="connsiteX0" fmla="*/ 225425 w 361950"/>
                  <a:gd name="connsiteY0" fmla="*/ 0 h 285750"/>
                  <a:gd name="connsiteX1" fmla="*/ 361950 w 361950"/>
                  <a:gd name="connsiteY1" fmla="*/ 63500 h 285750"/>
                  <a:gd name="connsiteX2" fmla="*/ 269875 w 361950"/>
                  <a:gd name="connsiteY2" fmla="*/ 263525 h 285750"/>
                  <a:gd name="connsiteX3" fmla="*/ 63500 w 361950"/>
                  <a:gd name="connsiteY3" fmla="*/ 285750 h 285750"/>
                  <a:gd name="connsiteX4" fmla="*/ 0 w 361950"/>
                  <a:gd name="connsiteY4" fmla="*/ 149225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1950" h="285750">
                    <a:moveTo>
                      <a:pt x="225425" y="0"/>
                    </a:moveTo>
                    <a:lnTo>
                      <a:pt x="361950" y="63500"/>
                    </a:lnTo>
                    <a:lnTo>
                      <a:pt x="269875" y="263525"/>
                    </a:lnTo>
                    <a:lnTo>
                      <a:pt x="63500" y="285750"/>
                    </a:lnTo>
                    <a:lnTo>
                      <a:pt x="0" y="14922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9" name="フリーフォーム 1024">
                <a:extLst>
                  <a:ext uri="{FF2B5EF4-FFF2-40B4-BE49-F238E27FC236}">
                    <a16:creationId xmlns:a16="http://schemas.microsoft.com/office/drawing/2014/main" id="{D8F4123C-41CB-408E-BF16-CF8C5B7953D7}"/>
                  </a:ext>
                </a:extLst>
              </p:cNvPr>
              <p:cNvSpPr/>
              <p:nvPr/>
            </p:nvSpPr>
            <p:spPr>
              <a:xfrm>
                <a:off x="1208123" y="3884848"/>
                <a:ext cx="166211" cy="102129"/>
              </a:xfrm>
              <a:custGeom>
                <a:avLst/>
                <a:gdLst>
                  <a:gd name="connsiteX0" fmla="*/ 263525 w 263525"/>
                  <a:gd name="connsiteY0" fmla="*/ 0 h 161925"/>
                  <a:gd name="connsiteX1" fmla="*/ 219075 w 263525"/>
                  <a:gd name="connsiteY1" fmla="*/ 161925 h 161925"/>
                  <a:gd name="connsiteX2" fmla="*/ 0 w 263525"/>
                  <a:gd name="connsiteY2" fmla="*/ 98425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3525" h="161925">
                    <a:moveTo>
                      <a:pt x="263525" y="0"/>
                    </a:moveTo>
                    <a:lnTo>
                      <a:pt x="219075" y="161925"/>
                    </a:lnTo>
                    <a:lnTo>
                      <a:pt x="0" y="9842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0" name="フリーフォーム 1025">
                <a:extLst>
                  <a:ext uri="{FF2B5EF4-FFF2-40B4-BE49-F238E27FC236}">
                    <a16:creationId xmlns:a16="http://schemas.microsoft.com/office/drawing/2014/main" id="{A15350C7-5B2C-4181-848F-505EB494CA71}"/>
                  </a:ext>
                </a:extLst>
              </p:cNvPr>
              <p:cNvSpPr/>
              <p:nvPr/>
            </p:nvSpPr>
            <p:spPr>
              <a:xfrm>
                <a:off x="1346298" y="3964950"/>
                <a:ext cx="210266" cy="122155"/>
              </a:xfrm>
              <a:custGeom>
                <a:avLst/>
                <a:gdLst>
                  <a:gd name="connsiteX0" fmla="*/ 0 w 333375"/>
                  <a:gd name="connsiteY0" fmla="*/ 34925 h 193675"/>
                  <a:gd name="connsiteX1" fmla="*/ 85725 w 333375"/>
                  <a:gd name="connsiteY1" fmla="*/ 193675 h 193675"/>
                  <a:gd name="connsiteX2" fmla="*/ 301625 w 333375"/>
                  <a:gd name="connsiteY2" fmla="*/ 165100 h 193675"/>
                  <a:gd name="connsiteX3" fmla="*/ 333375 w 333375"/>
                  <a:gd name="connsiteY3" fmla="*/ 0 h 19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193675">
                    <a:moveTo>
                      <a:pt x="0" y="34925"/>
                    </a:moveTo>
                    <a:lnTo>
                      <a:pt x="85725" y="193675"/>
                    </a:lnTo>
                    <a:lnTo>
                      <a:pt x="301625" y="165100"/>
                    </a:lnTo>
                    <a:lnTo>
                      <a:pt x="33337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1" name="フリーフォーム 1026">
                <a:extLst>
                  <a:ext uri="{FF2B5EF4-FFF2-40B4-BE49-F238E27FC236}">
                    <a16:creationId xmlns:a16="http://schemas.microsoft.com/office/drawing/2014/main" id="{9BFD6931-79D0-4B2A-8BC6-417A29813041}"/>
                  </a:ext>
                </a:extLst>
              </p:cNvPr>
              <p:cNvSpPr/>
              <p:nvPr/>
            </p:nvSpPr>
            <p:spPr>
              <a:xfrm>
                <a:off x="1336285" y="4087105"/>
                <a:ext cx="68086" cy="38048"/>
              </a:xfrm>
              <a:custGeom>
                <a:avLst/>
                <a:gdLst>
                  <a:gd name="connsiteX0" fmla="*/ 107950 w 107950"/>
                  <a:gd name="connsiteY0" fmla="*/ 0 h 60325"/>
                  <a:gd name="connsiteX1" fmla="*/ 0 w 107950"/>
                  <a:gd name="connsiteY1" fmla="*/ 60325 h 60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7950" h="60325">
                    <a:moveTo>
                      <a:pt x="107950" y="0"/>
                    </a:moveTo>
                    <a:lnTo>
                      <a:pt x="0" y="6032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2" name="フリーフォーム 1027">
                <a:extLst>
                  <a:ext uri="{FF2B5EF4-FFF2-40B4-BE49-F238E27FC236}">
                    <a16:creationId xmlns:a16="http://schemas.microsoft.com/office/drawing/2014/main" id="{5280CC18-5B44-4A52-ACA2-4F6A9B0EFF06}"/>
                  </a:ext>
                </a:extLst>
              </p:cNvPr>
              <p:cNvSpPr/>
              <p:nvPr/>
            </p:nvSpPr>
            <p:spPr>
              <a:xfrm>
                <a:off x="1536539" y="4063074"/>
                <a:ext cx="32041" cy="64081"/>
              </a:xfrm>
              <a:custGeom>
                <a:avLst/>
                <a:gdLst>
                  <a:gd name="connsiteX0" fmla="*/ 0 w 50800"/>
                  <a:gd name="connsiteY0" fmla="*/ 0 h 101600"/>
                  <a:gd name="connsiteX1" fmla="*/ 50800 w 50800"/>
                  <a:gd name="connsiteY1" fmla="*/ 10160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01600">
                    <a:moveTo>
                      <a:pt x="0" y="0"/>
                    </a:moveTo>
                    <a:lnTo>
                      <a:pt x="50800" y="1016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3" name="フリーフォーム 1028">
                <a:extLst>
                  <a:ext uri="{FF2B5EF4-FFF2-40B4-BE49-F238E27FC236}">
                    <a16:creationId xmlns:a16="http://schemas.microsoft.com/office/drawing/2014/main" id="{7ED0121F-3AF9-4B8F-B081-DDFEF13B1BA5}"/>
                  </a:ext>
                </a:extLst>
              </p:cNvPr>
              <p:cNvSpPr/>
              <p:nvPr/>
            </p:nvSpPr>
            <p:spPr>
              <a:xfrm>
                <a:off x="1146044" y="3948930"/>
                <a:ext cx="66084" cy="178226"/>
              </a:xfrm>
              <a:custGeom>
                <a:avLst/>
                <a:gdLst>
                  <a:gd name="connsiteX0" fmla="*/ 98425 w 104775"/>
                  <a:gd name="connsiteY0" fmla="*/ 0 h 282575"/>
                  <a:gd name="connsiteX1" fmla="*/ 0 w 104775"/>
                  <a:gd name="connsiteY1" fmla="*/ 171450 h 282575"/>
                  <a:gd name="connsiteX2" fmla="*/ 104775 w 104775"/>
                  <a:gd name="connsiteY2" fmla="*/ 282575 h 2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4775" h="282575">
                    <a:moveTo>
                      <a:pt x="98425" y="0"/>
                    </a:moveTo>
                    <a:lnTo>
                      <a:pt x="0" y="171450"/>
                    </a:lnTo>
                    <a:lnTo>
                      <a:pt x="104775" y="2825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4" name="フリーフォーム 1029">
                <a:extLst>
                  <a:ext uri="{FF2B5EF4-FFF2-40B4-BE49-F238E27FC236}">
                    <a16:creationId xmlns:a16="http://schemas.microsoft.com/office/drawing/2014/main" id="{E9C3F9B5-AEE8-4B91-8961-F9A22A8DC25F}"/>
                  </a:ext>
                </a:extLst>
              </p:cNvPr>
              <p:cNvSpPr/>
              <p:nvPr/>
            </p:nvSpPr>
            <p:spPr>
              <a:xfrm>
                <a:off x="835150" y="3820767"/>
                <a:ext cx="177225" cy="82605"/>
              </a:xfrm>
              <a:custGeom>
                <a:avLst/>
                <a:gdLst>
                  <a:gd name="connsiteX0" fmla="*/ 280988 w 280988"/>
                  <a:gd name="connsiteY0" fmla="*/ 0 h 130969"/>
                  <a:gd name="connsiteX1" fmla="*/ 178594 w 280988"/>
                  <a:gd name="connsiteY1" fmla="*/ 130969 h 130969"/>
                  <a:gd name="connsiteX2" fmla="*/ 0 w 280988"/>
                  <a:gd name="connsiteY2" fmla="*/ 95250 h 130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0988" h="130969">
                    <a:moveTo>
                      <a:pt x="280988" y="0"/>
                    </a:moveTo>
                    <a:lnTo>
                      <a:pt x="178594" y="130969"/>
                    </a:lnTo>
                    <a:lnTo>
                      <a:pt x="0" y="952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5" name="フリーフォーム 1030">
                <a:extLst>
                  <a:ext uri="{FF2B5EF4-FFF2-40B4-BE49-F238E27FC236}">
                    <a16:creationId xmlns:a16="http://schemas.microsoft.com/office/drawing/2014/main" id="{A10A2777-E443-49E3-A855-6D1E15857AA9}"/>
                  </a:ext>
                </a:extLst>
              </p:cNvPr>
              <p:cNvSpPr/>
              <p:nvPr/>
            </p:nvSpPr>
            <p:spPr>
              <a:xfrm>
                <a:off x="953801" y="3823771"/>
                <a:ext cx="85608" cy="136673"/>
              </a:xfrm>
              <a:custGeom>
                <a:avLst/>
                <a:gdLst>
                  <a:gd name="connsiteX0" fmla="*/ 95250 w 135731"/>
                  <a:gd name="connsiteY0" fmla="*/ 0 h 216693"/>
                  <a:gd name="connsiteX1" fmla="*/ 135731 w 135731"/>
                  <a:gd name="connsiteY1" fmla="*/ 152400 h 216693"/>
                  <a:gd name="connsiteX2" fmla="*/ 50006 w 135731"/>
                  <a:gd name="connsiteY2" fmla="*/ 216693 h 216693"/>
                  <a:gd name="connsiteX3" fmla="*/ 0 w 135731"/>
                  <a:gd name="connsiteY3" fmla="*/ 130968 h 216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731" h="216693">
                    <a:moveTo>
                      <a:pt x="95250" y="0"/>
                    </a:moveTo>
                    <a:lnTo>
                      <a:pt x="135731" y="152400"/>
                    </a:lnTo>
                    <a:lnTo>
                      <a:pt x="50006" y="216693"/>
                    </a:lnTo>
                    <a:lnTo>
                      <a:pt x="0" y="130968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6" name="フリーフォーム 1031">
                <a:extLst>
                  <a:ext uri="{FF2B5EF4-FFF2-40B4-BE49-F238E27FC236}">
                    <a16:creationId xmlns:a16="http://schemas.microsoft.com/office/drawing/2014/main" id="{9AB0CF88-1870-4F38-A677-22629D34C20F}"/>
                  </a:ext>
                </a:extLst>
              </p:cNvPr>
              <p:cNvSpPr/>
              <p:nvPr/>
            </p:nvSpPr>
            <p:spPr>
              <a:xfrm>
                <a:off x="833649" y="3963448"/>
                <a:ext cx="151693" cy="93118"/>
              </a:xfrm>
              <a:custGeom>
                <a:avLst/>
                <a:gdLst>
                  <a:gd name="connsiteX0" fmla="*/ 240507 w 240507"/>
                  <a:gd name="connsiteY0" fmla="*/ 0 h 147638"/>
                  <a:gd name="connsiteX1" fmla="*/ 107157 w 240507"/>
                  <a:gd name="connsiteY1" fmla="*/ 147638 h 147638"/>
                  <a:gd name="connsiteX2" fmla="*/ 0 w 240507"/>
                  <a:gd name="connsiteY2" fmla="*/ 73819 h 14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0507" h="147638">
                    <a:moveTo>
                      <a:pt x="240507" y="0"/>
                    </a:moveTo>
                    <a:lnTo>
                      <a:pt x="107157" y="147638"/>
                    </a:lnTo>
                    <a:lnTo>
                      <a:pt x="0" y="73819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7" name="フリーフォーム 1032">
                <a:extLst>
                  <a:ext uri="{FF2B5EF4-FFF2-40B4-BE49-F238E27FC236}">
                    <a16:creationId xmlns:a16="http://schemas.microsoft.com/office/drawing/2014/main" id="{B79451C1-1A14-4BEA-B1BD-79387C982824}"/>
                  </a:ext>
                </a:extLst>
              </p:cNvPr>
              <p:cNvSpPr/>
              <p:nvPr/>
            </p:nvSpPr>
            <p:spPr>
              <a:xfrm>
                <a:off x="1040911" y="3921395"/>
                <a:ext cx="106635" cy="133669"/>
              </a:xfrm>
              <a:custGeom>
                <a:avLst/>
                <a:gdLst>
                  <a:gd name="connsiteX0" fmla="*/ 0 w 169068"/>
                  <a:gd name="connsiteY0" fmla="*/ 0 h 211931"/>
                  <a:gd name="connsiteX1" fmla="*/ 38100 w 169068"/>
                  <a:gd name="connsiteY1" fmla="*/ 204787 h 211931"/>
                  <a:gd name="connsiteX2" fmla="*/ 169068 w 169068"/>
                  <a:gd name="connsiteY2" fmla="*/ 211931 h 211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9068" h="211931">
                    <a:moveTo>
                      <a:pt x="0" y="0"/>
                    </a:moveTo>
                    <a:lnTo>
                      <a:pt x="38100" y="204787"/>
                    </a:lnTo>
                    <a:lnTo>
                      <a:pt x="169068" y="211931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8" name="フリーフォーム 1033">
                <a:extLst>
                  <a:ext uri="{FF2B5EF4-FFF2-40B4-BE49-F238E27FC236}">
                    <a16:creationId xmlns:a16="http://schemas.microsoft.com/office/drawing/2014/main" id="{55F57873-6947-42D2-9CA3-051FAD85C0C9}"/>
                  </a:ext>
                </a:extLst>
              </p:cNvPr>
              <p:cNvSpPr/>
              <p:nvPr/>
            </p:nvSpPr>
            <p:spPr>
              <a:xfrm>
                <a:off x="1009372" y="4053562"/>
                <a:ext cx="55570" cy="69087"/>
              </a:xfrm>
              <a:custGeom>
                <a:avLst/>
                <a:gdLst>
                  <a:gd name="connsiteX0" fmla="*/ 88106 w 88106"/>
                  <a:gd name="connsiteY0" fmla="*/ 0 h 109537"/>
                  <a:gd name="connsiteX1" fmla="*/ 0 w 88106"/>
                  <a:gd name="connsiteY1" fmla="*/ 109537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106" h="109537">
                    <a:moveTo>
                      <a:pt x="88106" y="0"/>
                    </a:moveTo>
                    <a:lnTo>
                      <a:pt x="0" y="109537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9" name="フリーフォーム 1034">
                <a:extLst>
                  <a:ext uri="{FF2B5EF4-FFF2-40B4-BE49-F238E27FC236}">
                    <a16:creationId xmlns:a16="http://schemas.microsoft.com/office/drawing/2014/main" id="{1889051F-E579-4426-856E-558C493E4CA9}"/>
                  </a:ext>
                </a:extLst>
              </p:cNvPr>
              <p:cNvSpPr/>
              <p:nvPr/>
            </p:nvSpPr>
            <p:spPr>
              <a:xfrm>
                <a:off x="904238" y="4059570"/>
                <a:ext cx="24030" cy="63080"/>
              </a:xfrm>
              <a:custGeom>
                <a:avLst/>
                <a:gdLst>
                  <a:gd name="connsiteX0" fmla="*/ 0 w 38100"/>
                  <a:gd name="connsiteY0" fmla="*/ 0 h 100013"/>
                  <a:gd name="connsiteX1" fmla="*/ 38100 w 38100"/>
                  <a:gd name="connsiteY1" fmla="*/ 100013 h 100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" h="100013">
                    <a:moveTo>
                      <a:pt x="0" y="0"/>
                    </a:moveTo>
                    <a:lnTo>
                      <a:pt x="38100" y="10001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0" name="フリーフォーム 1035">
                <a:extLst>
                  <a:ext uri="{FF2B5EF4-FFF2-40B4-BE49-F238E27FC236}">
                    <a16:creationId xmlns:a16="http://schemas.microsoft.com/office/drawing/2014/main" id="{703072FB-AFB2-4667-B8E3-EDD2351BC21E}"/>
                  </a:ext>
                </a:extLst>
              </p:cNvPr>
              <p:cNvSpPr/>
              <p:nvPr/>
            </p:nvSpPr>
            <p:spPr>
              <a:xfrm>
                <a:off x="1073953" y="3301108"/>
                <a:ext cx="108137" cy="63080"/>
              </a:xfrm>
              <a:custGeom>
                <a:avLst/>
                <a:gdLst>
                  <a:gd name="connsiteX0" fmla="*/ 0 w 171450"/>
                  <a:gd name="connsiteY0" fmla="*/ 100012 h 100012"/>
                  <a:gd name="connsiteX1" fmla="*/ 171450 w 171450"/>
                  <a:gd name="connsiteY1" fmla="*/ 0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450" h="100012">
                    <a:moveTo>
                      <a:pt x="0" y="100012"/>
                    </a:moveTo>
                    <a:lnTo>
                      <a:pt x="17145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1" name="フリーフォーム 1036">
                <a:extLst>
                  <a:ext uri="{FF2B5EF4-FFF2-40B4-BE49-F238E27FC236}">
                    <a16:creationId xmlns:a16="http://schemas.microsoft.com/office/drawing/2014/main" id="{9A02F699-1432-49BA-A483-CC1E31A267FC}"/>
                  </a:ext>
                </a:extLst>
              </p:cNvPr>
              <p:cNvSpPr/>
              <p:nvPr/>
            </p:nvSpPr>
            <p:spPr>
              <a:xfrm>
                <a:off x="1317261" y="3304112"/>
                <a:ext cx="57072" cy="171217"/>
              </a:xfrm>
              <a:custGeom>
                <a:avLst/>
                <a:gdLst>
                  <a:gd name="connsiteX0" fmla="*/ 0 w 90487"/>
                  <a:gd name="connsiteY0" fmla="*/ 271463 h 271463"/>
                  <a:gd name="connsiteX1" fmla="*/ 90487 w 90487"/>
                  <a:gd name="connsiteY1" fmla="*/ 95250 h 271463"/>
                  <a:gd name="connsiteX2" fmla="*/ 9525 w 90487"/>
                  <a:gd name="connsiteY2" fmla="*/ 0 h 27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7" h="271463">
                    <a:moveTo>
                      <a:pt x="0" y="271463"/>
                    </a:moveTo>
                    <a:cubicBezTo>
                      <a:pt x="36115" y="199628"/>
                      <a:pt x="72231" y="127794"/>
                      <a:pt x="90487" y="95250"/>
                    </a:cubicBezTo>
                    <a:lnTo>
                      <a:pt x="95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2" name="フリーフォーム 1037">
                <a:extLst>
                  <a:ext uri="{FF2B5EF4-FFF2-40B4-BE49-F238E27FC236}">
                    <a16:creationId xmlns:a16="http://schemas.microsoft.com/office/drawing/2014/main" id="{3B437FB0-03B0-496C-975D-55AF36F048AC}"/>
                  </a:ext>
                </a:extLst>
              </p:cNvPr>
              <p:cNvSpPr/>
              <p:nvPr/>
            </p:nvSpPr>
            <p:spPr>
              <a:xfrm>
                <a:off x="1374333" y="3358180"/>
                <a:ext cx="195248" cy="159202"/>
              </a:xfrm>
              <a:custGeom>
                <a:avLst/>
                <a:gdLst>
                  <a:gd name="connsiteX0" fmla="*/ 0 w 309563"/>
                  <a:gd name="connsiteY0" fmla="*/ 0 h 252413"/>
                  <a:gd name="connsiteX1" fmla="*/ 214313 w 309563"/>
                  <a:gd name="connsiteY1" fmla="*/ 4763 h 252413"/>
                  <a:gd name="connsiteX2" fmla="*/ 309563 w 309563"/>
                  <a:gd name="connsiteY2" fmla="*/ 252413 h 252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9563" h="252413">
                    <a:moveTo>
                      <a:pt x="0" y="0"/>
                    </a:moveTo>
                    <a:lnTo>
                      <a:pt x="214313" y="4763"/>
                    </a:lnTo>
                    <a:lnTo>
                      <a:pt x="309563" y="25241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3" name="フリーフォーム 1038">
                <a:extLst>
                  <a:ext uri="{FF2B5EF4-FFF2-40B4-BE49-F238E27FC236}">
                    <a16:creationId xmlns:a16="http://schemas.microsoft.com/office/drawing/2014/main" id="{DC706B91-690C-4005-87D5-15D33BDA36A2}"/>
                  </a:ext>
                </a:extLst>
              </p:cNvPr>
              <p:cNvSpPr/>
              <p:nvPr/>
            </p:nvSpPr>
            <p:spPr>
              <a:xfrm>
                <a:off x="1506501" y="3304112"/>
                <a:ext cx="75095" cy="57073"/>
              </a:xfrm>
              <a:custGeom>
                <a:avLst/>
                <a:gdLst>
                  <a:gd name="connsiteX0" fmla="*/ 0 w 119063"/>
                  <a:gd name="connsiteY0" fmla="*/ 90488 h 90488"/>
                  <a:gd name="connsiteX1" fmla="*/ 119063 w 119063"/>
                  <a:gd name="connsiteY1" fmla="*/ 0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063" h="90488">
                    <a:moveTo>
                      <a:pt x="0" y="90488"/>
                    </a:moveTo>
                    <a:lnTo>
                      <a:pt x="119063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4" name="フリーフォーム 1039">
                <a:extLst>
                  <a:ext uri="{FF2B5EF4-FFF2-40B4-BE49-F238E27FC236}">
                    <a16:creationId xmlns:a16="http://schemas.microsoft.com/office/drawing/2014/main" id="{A01A18E7-7547-4F7C-8904-78EC6DE76934}"/>
                  </a:ext>
                </a:extLst>
              </p:cNvPr>
              <p:cNvSpPr/>
              <p:nvPr/>
            </p:nvSpPr>
            <p:spPr>
              <a:xfrm>
                <a:off x="1716768" y="3304112"/>
                <a:ext cx="48061" cy="135172"/>
              </a:xfrm>
              <a:custGeom>
                <a:avLst/>
                <a:gdLst>
                  <a:gd name="connsiteX0" fmla="*/ 0 w 76200"/>
                  <a:gd name="connsiteY0" fmla="*/ 0 h 214313"/>
                  <a:gd name="connsiteX1" fmla="*/ 76200 w 76200"/>
                  <a:gd name="connsiteY1" fmla="*/ 104775 h 214313"/>
                  <a:gd name="connsiteX2" fmla="*/ 66675 w 76200"/>
                  <a:gd name="connsiteY2" fmla="*/ 214313 h 2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200" h="214313">
                    <a:moveTo>
                      <a:pt x="0" y="0"/>
                    </a:moveTo>
                    <a:lnTo>
                      <a:pt x="76200" y="104775"/>
                    </a:lnTo>
                    <a:lnTo>
                      <a:pt x="66675" y="21431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5" name="フリーフォーム 1040">
                <a:extLst>
                  <a:ext uri="{FF2B5EF4-FFF2-40B4-BE49-F238E27FC236}">
                    <a16:creationId xmlns:a16="http://schemas.microsoft.com/office/drawing/2014/main" id="{0B65E0EF-6329-45C2-8ED9-CD8A38846231}"/>
                  </a:ext>
                </a:extLst>
              </p:cNvPr>
              <p:cNvSpPr/>
              <p:nvPr/>
            </p:nvSpPr>
            <p:spPr>
              <a:xfrm>
                <a:off x="1767833" y="3307117"/>
                <a:ext cx="120152" cy="69087"/>
              </a:xfrm>
              <a:custGeom>
                <a:avLst/>
                <a:gdLst>
                  <a:gd name="connsiteX0" fmla="*/ 0 w 190500"/>
                  <a:gd name="connsiteY0" fmla="*/ 109537 h 109537"/>
                  <a:gd name="connsiteX1" fmla="*/ 190500 w 190500"/>
                  <a:gd name="connsiteY1" fmla="*/ 0 h 109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0500" h="109537">
                    <a:moveTo>
                      <a:pt x="0" y="109537"/>
                    </a:moveTo>
                    <a:lnTo>
                      <a:pt x="19050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6" name="フリーフォーム 1041">
                <a:extLst>
                  <a:ext uri="{FF2B5EF4-FFF2-40B4-BE49-F238E27FC236}">
                    <a16:creationId xmlns:a16="http://schemas.microsoft.com/office/drawing/2014/main" id="{02219D5E-4AFA-49EB-A512-E5613658E239}"/>
                  </a:ext>
                </a:extLst>
              </p:cNvPr>
              <p:cNvSpPr/>
              <p:nvPr/>
            </p:nvSpPr>
            <p:spPr>
              <a:xfrm>
                <a:off x="1887985" y="3307117"/>
                <a:ext cx="78099" cy="147186"/>
              </a:xfrm>
              <a:custGeom>
                <a:avLst/>
                <a:gdLst>
                  <a:gd name="connsiteX0" fmla="*/ 42862 w 123825"/>
                  <a:gd name="connsiteY0" fmla="*/ 233362 h 233362"/>
                  <a:gd name="connsiteX1" fmla="*/ 123825 w 123825"/>
                  <a:gd name="connsiteY1" fmla="*/ 138112 h 233362"/>
                  <a:gd name="connsiteX2" fmla="*/ 0 w 123825"/>
                  <a:gd name="connsiteY2" fmla="*/ 0 h 233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233362">
                    <a:moveTo>
                      <a:pt x="42862" y="233362"/>
                    </a:moveTo>
                    <a:lnTo>
                      <a:pt x="123825" y="138112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7" name="フリーフォーム 1042">
                <a:extLst>
                  <a:ext uri="{FF2B5EF4-FFF2-40B4-BE49-F238E27FC236}">
                    <a16:creationId xmlns:a16="http://schemas.microsoft.com/office/drawing/2014/main" id="{F8C38277-DA08-45AD-AE46-2AAE0BC0990B}"/>
                  </a:ext>
                </a:extLst>
              </p:cNvPr>
              <p:cNvSpPr/>
              <p:nvPr/>
            </p:nvSpPr>
            <p:spPr>
              <a:xfrm>
                <a:off x="1924031" y="3382212"/>
                <a:ext cx="207262" cy="213270"/>
              </a:xfrm>
              <a:custGeom>
                <a:avLst/>
                <a:gdLst>
                  <a:gd name="connsiteX0" fmla="*/ 80962 w 328612"/>
                  <a:gd name="connsiteY0" fmla="*/ 14288 h 338138"/>
                  <a:gd name="connsiteX1" fmla="*/ 219075 w 328612"/>
                  <a:gd name="connsiteY1" fmla="*/ 0 h 338138"/>
                  <a:gd name="connsiteX2" fmla="*/ 328612 w 328612"/>
                  <a:gd name="connsiteY2" fmla="*/ 200025 h 338138"/>
                  <a:gd name="connsiteX3" fmla="*/ 271462 w 328612"/>
                  <a:gd name="connsiteY3" fmla="*/ 338138 h 338138"/>
                  <a:gd name="connsiteX4" fmla="*/ 66675 w 328612"/>
                  <a:gd name="connsiteY4" fmla="*/ 214313 h 338138"/>
                  <a:gd name="connsiteX5" fmla="*/ 0 w 328612"/>
                  <a:gd name="connsiteY5" fmla="*/ 119063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612" h="338138">
                    <a:moveTo>
                      <a:pt x="80962" y="14288"/>
                    </a:moveTo>
                    <a:lnTo>
                      <a:pt x="219075" y="0"/>
                    </a:lnTo>
                    <a:lnTo>
                      <a:pt x="328612" y="200025"/>
                    </a:lnTo>
                    <a:lnTo>
                      <a:pt x="271462" y="338138"/>
                    </a:lnTo>
                    <a:lnTo>
                      <a:pt x="66675" y="214313"/>
                    </a:lnTo>
                    <a:lnTo>
                      <a:pt x="0" y="11906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8" name="フリーフォーム 1043">
                <a:extLst>
                  <a:ext uri="{FF2B5EF4-FFF2-40B4-BE49-F238E27FC236}">
                    <a16:creationId xmlns:a16="http://schemas.microsoft.com/office/drawing/2014/main" id="{C87D5611-8467-48CC-964E-6840EDE481A7}"/>
                  </a:ext>
                </a:extLst>
              </p:cNvPr>
              <p:cNvSpPr/>
              <p:nvPr/>
            </p:nvSpPr>
            <p:spPr>
              <a:xfrm>
                <a:off x="2065209" y="3302110"/>
                <a:ext cx="20025" cy="78099"/>
              </a:xfrm>
              <a:custGeom>
                <a:avLst/>
                <a:gdLst>
                  <a:gd name="connsiteX0" fmla="*/ 0 w 31750"/>
                  <a:gd name="connsiteY0" fmla="*/ 123825 h 123825"/>
                  <a:gd name="connsiteX1" fmla="*/ 31750 w 31750"/>
                  <a:gd name="connsiteY1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50" h="123825">
                    <a:moveTo>
                      <a:pt x="0" y="123825"/>
                    </a:moveTo>
                    <a:lnTo>
                      <a:pt x="3175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フリーフォーム 1044">
                <a:extLst>
                  <a:ext uri="{FF2B5EF4-FFF2-40B4-BE49-F238E27FC236}">
                    <a16:creationId xmlns:a16="http://schemas.microsoft.com/office/drawing/2014/main" id="{1A5F1AB6-021B-43AC-A807-4E70C350B2C7}"/>
                  </a:ext>
                </a:extLst>
              </p:cNvPr>
              <p:cNvSpPr/>
              <p:nvPr/>
            </p:nvSpPr>
            <p:spPr>
              <a:xfrm>
                <a:off x="2131293" y="3306114"/>
                <a:ext cx="142180" cy="204259"/>
              </a:xfrm>
              <a:custGeom>
                <a:avLst/>
                <a:gdLst>
                  <a:gd name="connsiteX0" fmla="*/ 127000 w 225425"/>
                  <a:gd name="connsiteY0" fmla="*/ 0 h 323850"/>
                  <a:gd name="connsiteX1" fmla="*/ 225425 w 225425"/>
                  <a:gd name="connsiteY1" fmla="*/ 104775 h 323850"/>
                  <a:gd name="connsiteX2" fmla="*/ 161925 w 225425"/>
                  <a:gd name="connsiteY2" fmla="*/ 323850 h 323850"/>
                  <a:gd name="connsiteX3" fmla="*/ 0 w 225425"/>
                  <a:gd name="connsiteY3" fmla="*/ 323850 h 323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425" h="323850">
                    <a:moveTo>
                      <a:pt x="127000" y="0"/>
                    </a:moveTo>
                    <a:lnTo>
                      <a:pt x="225425" y="104775"/>
                    </a:lnTo>
                    <a:lnTo>
                      <a:pt x="161925" y="323850"/>
                    </a:lnTo>
                    <a:lnTo>
                      <a:pt x="0" y="3238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0" name="フリーフォーム 1045">
                <a:extLst>
                  <a:ext uri="{FF2B5EF4-FFF2-40B4-BE49-F238E27FC236}">
                    <a16:creationId xmlns:a16="http://schemas.microsoft.com/office/drawing/2014/main" id="{F8E0A628-530F-4936-B585-65F6CC26C07E}"/>
                  </a:ext>
                </a:extLst>
              </p:cNvPr>
              <p:cNvSpPr/>
              <p:nvPr/>
            </p:nvSpPr>
            <p:spPr>
              <a:xfrm>
                <a:off x="2099252" y="3508372"/>
                <a:ext cx="194246" cy="174221"/>
              </a:xfrm>
              <a:custGeom>
                <a:avLst/>
                <a:gdLst>
                  <a:gd name="connsiteX0" fmla="*/ 222250 w 307975"/>
                  <a:gd name="connsiteY0" fmla="*/ 0 h 276225"/>
                  <a:gd name="connsiteX1" fmla="*/ 307975 w 307975"/>
                  <a:gd name="connsiteY1" fmla="*/ 114300 h 276225"/>
                  <a:gd name="connsiteX2" fmla="*/ 206375 w 307975"/>
                  <a:gd name="connsiteY2" fmla="*/ 273050 h 276225"/>
                  <a:gd name="connsiteX3" fmla="*/ 60325 w 307975"/>
                  <a:gd name="connsiteY3" fmla="*/ 276225 h 276225"/>
                  <a:gd name="connsiteX4" fmla="*/ 0 w 307975"/>
                  <a:gd name="connsiteY4" fmla="*/ 14605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975" h="276225">
                    <a:moveTo>
                      <a:pt x="222250" y="0"/>
                    </a:moveTo>
                    <a:lnTo>
                      <a:pt x="307975" y="114300"/>
                    </a:lnTo>
                    <a:lnTo>
                      <a:pt x="206375" y="273050"/>
                    </a:lnTo>
                    <a:lnTo>
                      <a:pt x="60325" y="276225"/>
                    </a:lnTo>
                    <a:lnTo>
                      <a:pt x="0" y="1460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1" name="フリーフォーム 1046">
                <a:extLst>
                  <a:ext uri="{FF2B5EF4-FFF2-40B4-BE49-F238E27FC236}">
                    <a16:creationId xmlns:a16="http://schemas.microsoft.com/office/drawing/2014/main" id="{432A8847-D7CC-462E-9C28-E1016ADEBF6F}"/>
                  </a:ext>
                </a:extLst>
              </p:cNvPr>
              <p:cNvSpPr/>
              <p:nvPr/>
            </p:nvSpPr>
            <p:spPr>
              <a:xfrm>
                <a:off x="2281483" y="3374202"/>
                <a:ext cx="142180" cy="212269"/>
              </a:xfrm>
              <a:custGeom>
                <a:avLst/>
                <a:gdLst>
                  <a:gd name="connsiteX0" fmla="*/ 0 w 225425"/>
                  <a:gd name="connsiteY0" fmla="*/ 0 h 336550"/>
                  <a:gd name="connsiteX1" fmla="*/ 180975 w 225425"/>
                  <a:gd name="connsiteY1" fmla="*/ 6350 h 336550"/>
                  <a:gd name="connsiteX2" fmla="*/ 225425 w 225425"/>
                  <a:gd name="connsiteY2" fmla="*/ 260350 h 336550"/>
                  <a:gd name="connsiteX3" fmla="*/ 149225 w 225425"/>
                  <a:gd name="connsiteY3" fmla="*/ 323850 h 336550"/>
                  <a:gd name="connsiteX4" fmla="*/ 15875 w 225425"/>
                  <a:gd name="connsiteY4" fmla="*/ 33655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425" h="336550">
                    <a:moveTo>
                      <a:pt x="0" y="0"/>
                    </a:moveTo>
                    <a:lnTo>
                      <a:pt x="180975" y="6350"/>
                    </a:lnTo>
                    <a:lnTo>
                      <a:pt x="225425" y="260350"/>
                    </a:lnTo>
                    <a:lnTo>
                      <a:pt x="149225" y="323850"/>
                    </a:lnTo>
                    <a:lnTo>
                      <a:pt x="15875" y="3365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フリーフォーム 1047">
                <a:extLst>
                  <a:ext uri="{FF2B5EF4-FFF2-40B4-BE49-F238E27FC236}">
                    <a16:creationId xmlns:a16="http://schemas.microsoft.com/office/drawing/2014/main" id="{70F1C056-6C1F-4AEA-A299-C378C6F34BBD}"/>
                  </a:ext>
                </a:extLst>
              </p:cNvPr>
              <p:cNvSpPr/>
              <p:nvPr/>
            </p:nvSpPr>
            <p:spPr>
              <a:xfrm>
                <a:off x="2397630" y="3308117"/>
                <a:ext cx="56071" cy="68086"/>
              </a:xfrm>
              <a:custGeom>
                <a:avLst/>
                <a:gdLst>
                  <a:gd name="connsiteX0" fmla="*/ 0 w 88900"/>
                  <a:gd name="connsiteY0" fmla="*/ 107950 h 107950"/>
                  <a:gd name="connsiteX1" fmla="*/ 88900 w 88900"/>
                  <a:gd name="connsiteY1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8900" h="107950">
                    <a:moveTo>
                      <a:pt x="0" y="107950"/>
                    </a:moveTo>
                    <a:lnTo>
                      <a:pt x="8890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3" name="フリーフォーム 1048">
                <a:extLst>
                  <a:ext uri="{FF2B5EF4-FFF2-40B4-BE49-F238E27FC236}">
                    <a16:creationId xmlns:a16="http://schemas.microsoft.com/office/drawing/2014/main" id="{90FB7053-0B8B-4D4B-B424-C09B7C2C5FCF}"/>
                  </a:ext>
                </a:extLst>
              </p:cNvPr>
              <p:cNvSpPr/>
              <p:nvPr/>
            </p:nvSpPr>
            <p:spPr>
              <a:xfrm>
                <a:off x="2381610" y="3576458"/>
                <a:ext cx="48061" cy="40051"/>
              </a:xfrm>
              <a:custGeom>
                <a:avLst/>
                <a:gdLst>
                  <a:gd name="connsiteX0" fmla="*/ 0 w 76200"/>
                  <a:gd name="connsiteY0" fmla="*/ 0 h 63500"/>
                  <a:gd name="connsiteX1" fmla="*/ 76200 w 76200"/>
                  <a:gd name="connsiteY1" fmla="*/ 63500 h 6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63500">
                    <a:moveTo>
                      <a:pt x="0" y="0"/>
                    </a:moveTo>
                    <a:lnTo>
                      <a:pt x="76200" y="635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4" name="フリーフォーム 1049">
                <a:extLst>
                  <a:ext uri="{FF2B5EF4-FFF2-40B4-BE49-F238E27FC236}">
                    <a16:creationId xmlns:a16="http://schemas.microsoft.com/office/drawing/2014/main" id="{8A270485-6360-45F1-927D-5677C3189732}"/>
                  </a:ext>
                </a:extLst>
              </p:cNvPr>
              <p:cNvSpPr/>
              <p:nvPr/>
            </p:nvSpPr>
            <p:spPr>
              <a:xfrm>
                <a:off x="2425666" y="3536407"/>
                <a:ext cx="96122" cy="80101"/>
              </a:xfrm>
              <a:custGeom>
                <a:avLst/>
                <a:gdLst>
                  <a:gd name="connsiteX0" fmla="*/ 0 w 152400"/>
                  <a:gd name="connsiteY0" fmla="*/ 0 h 127000"/>
                  <a:gd name="connsiteX1" fmla="*/ 98425 w 152400"/>
                  <a:gd name="connsiteY1" fmla="*/ 0 h 127000"/>
                  <a:gd name="connsiteX2" fmla="*/ 152400 w 152400"/>
                  <a:gd name="connsiteY2" fmla="*/ 79375 h 127000"/>
                  <a:gd name="connsiteX3" fmla="*/ 117475 w 152400"/>
                  <a:gd name="connsiteY3" fmla="*/ 123825 h 127000"/>
                  <a:gd name="connsiteX4" fmla="*/ 12700 w 152400"/>
                  <a:gd name="connsiteY4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27000">
                    <a:moveTo>
                      <a:pt x="0" y="0"/>
                    </a:moveTo>
                    <a:lnTo>
                      <a:pt x="98425" y="0"/>
                    </a:lnTo>
                    <a:lnTo>
                      <a:pt x="152400" y="79375"/>
                    </a:lnTo>
                    <a:lnTo>
                      <a:pt x="117475" y="123825"/>
                    </a:lnTo>
                    <a:lnTo>
                      <a:pt x="12700" y="1270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フリーフォーム 1050">
                <a:extLst>
                  <a:ext uri="{FF2B5EF4-FFF2-40B4-BE49-F238E27FC236}">
                    <a16:creationId xmlns:a16="http://schemas.microsoft.com/office/drawing/2014/main" id="{96FEF1D1-2EB7-4F1F-AA7E-633A5E4A8A98}"/>
                  </a:ext>
                </a:extLst>
              </p:cNvPr>
              <p:cNvSpPr/>
              <p:nvPr/>
            </p:nvSpPr>
            <p:spPr>
              <a:xfrm>
                <a:off x="2453701" y="3308117"/>
                <a:ext cx="100127" cy="232294"/>
              </a:xfrm>
              <a:custGeom>
                <a:avLst/>
                <a:gdLst>
                  <a:gd name="connsiteX0" fmla="*/ 57150 w 158750"/>
                  <a:gd name="connsiteY0" fmla="*/ 368300 h 368300"/>
                  <a:gd name="connsiteX1" fmla="*/ 158750 w 158750"/>
                  <a:gd name="connsiteY1" fmla="*/ 180975 h 368300"/>
                  <a:gd name="connsiteX2" fmla="*/ 123825 w 158750"/>
                  <a:gd name="connsiteY2" fmla="*/ 47625 h 368300"/>
                  <a:gd name="connsiteX3" fmla="*/ 0 w 158750"/>
                  <a:gd name="connsiteY3" fmla="*/ 0 h 368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750" h="368300">
                    <a:moveTo>
                      <a:pt x="57150" y="368300"/>
                    </a:moveTo>
                    <a:lnTo>
                      <a:pt x="158750" y="180975"/>
                    </a:lnTo>
                    <a:lnTo>
                      <a:pt x="123825" y="47625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フリーフォーム 1051">
                <a:extLst>
                  <a:ext uri="{FF2B5EF4-FFF2-40B4-BE49-F238E27FC236}">
                    <a16:creationId xmlns:a16="http://schemas.microsoft.com/office/drawing/2014/main" id="{F8E0A5CF-53EE-4F07-93A3-8FE4B6874BC2}"/>
                  </a:ext>
                </a:extLst>
              </p:cNvPr>
              <p:cNvSpPr/>
              <p:nvPr/>
            </p:nvSpPr>
            <p:spPr>
              <a:xfrm>
                <a:off x="2535805" y="3304112"/>
                <a:ext cx="38048" cy="30038"/>
              </a:xfrm>
              <a:custGeom>
                <a:avLst/>
                <a:gdLst>
                  <a:gd name="connsiteX0" fmla="*/ 0 w 60325"/>
                  <a:gd name="connsiteY0" fmla="*/ 47625 h 47625"/>
                  <a:gd name="connsiteX1" fmla="*/ 60325 w 60325"/>
                  <a:gd name="connsiteY1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325" h="47625">
                    <a:moveTo>
                      <a:pt x="0" y="47625"/>
                    </a:moveTo>
                    <a:lnTo>
                      <a:pt x="603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フリーフォーム 1052">
                <a:extLst>
                  <a:ext uri="{FF2B5EF4-FFF2-40B4-BE49-F238E27FC236}">
                    <a16:creationId xmlns:a16="http://schemas.microsoft.com/office/drawing/2014/main" id="{7E5A41A3-B7D6-4E4D-BD64-D42C7CC16AE3}"/>
                  </a:ext>
                </a:extLst>
              </p:cNvPr>
              <p:cNvSpPr/>
              <p:nvPr/>
            </p:nvSpPr>
            <p:spPr>
              <a:xfrm>
                <a:off x="2553828" y="3308117"/>
                <a:ext cx="156198" cy="134170"/>
              </a:xfrm>
              <a:custGeom>
                <a:avLst/>
                <a:gdLst>
                  <a:gd name="connsiteX0" fmla="*/ 0 w 247650"/>
                  <a:gd name="connsiteY0" fmla="*/ 177800 h 212725"/>
                  <a:gd name="connsiteX1" fmla="*/ 155575 w 247650"/>
                  <a:gd name="connsiteY1" fmla="*/ 212725 h 212725"/>
                  <a:gd name="connsiteX2" fmla="*/ 247650 w 247650"/>
                  <a:gd name="connsiteY2" fmla="*/ 127000 h 212725"/>
                  <a:gd name="connsiteX3" fmla="*/ 215900 w 247650"/>
                  <a:gd name="connsiteY3" fmla="*/ 0 h 21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212725">
                    <a:moveTo>
                      <a:pt x="0" y="177800"/>
                    </a:moveTo>
                    <a:lnTo>
                      <a:pt x="155575" y="212725"/>
                    </a:lnTo>
                    <a:lnTo>
                      <a:pt x="247650" y="127000"/>
                    </a:lnTo>
                    <a:lnTo>
                      <a:pt x="21590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8" name="フリーフォーム 1053">
                <a:extLst>
                  <a:ext uri="{FF2B5EF4-FFF2-40B4-BE49-F238E27FC236}">
                    <a16:creationId xmlns:a16="http://schemas.microsoft.com/office/drawing/2014/main" id="{DE809321-5176-438A-B891-E0734E64A1EC}"/>
                  </a:ext>
                </a:extLst>
              </p:cNvPr>
              <p:cNvSpPr/>
              <p:nvPr/>
            </p:nvSpPr>
            <p:spPr>
              <a:xfrm>
                <a:off x="2521788" y="3440285"/>
                <a:ext cx="174221" cy="172218"/>
              </a:xfrm>
              <a:custGeom>
                <a:avLst/>
                <a:gdLst>
                  <a:gd name="connsiteX0" fmla="*/ 209550 w 276225"/>
                  <a:gd name="connsiteY0" fmla="*/ 0 h 273050"/>
                  <a:gd name="connsiteX1" fmla="*/ 276225 w 276225"/>
                  <a:gd name="connsiteY1" fmla="*/ 180975 h 273050"/>
                  <a:gd name="connsiteX2" fmla="*/ 155575 w 276225"/>
                  <a:gd name="connsiteY2" fmla="*/ 273050 h 273050"/>
                  <a:gd name="connsiteX3" fmla="*/ 0 w 276225"/>
                  <a:gd name="connsiteY3" fmla="*/ 234950 h 273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5" h="273050">
                    <a:moveTo>
                      <a:pt x="209550" y="0"/>
                    </a:moveTo>
                    <a:lnTo>
                      <a:pt x="276225" y="180975"/>
                    </a:lnTo>
                    <a:lnTo>
                      <a:pt x="155575" y="273050"/>
                    </a:lnTo>
                    <a:lnTo>
                      <a:pt x="0" y="2349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9" name="フリーフォーム 1054">
                <a:extLst>
                  <a:ext uri="{FF2B5EF4-FFF2-40B4-BE49-F238E27FC236}">
                    <a16:creationId xmlns:a16="http://schemas.microsoft.com/office/drawing/2014/main" id="{18A753D3-56F2-47D3-BB47-F74035CE7519}"/>
                  </a:ext>
                </a:extLst>
              </p:cNvPr>
              <p:cNvSpPr/>
              <p:nvPr/>
            </p:nvSpPr>
            <p:spPr>
              <a:xfrm>
                <a:off x="2694006" y="3392224"/>
                <a:ext cx="166211" cy="184233"/>
              </a:xfrm>
              <a:custGeom>
                <a:avLst/>
                <a:gdLst>
                  <a:gd name="connsiteX0" fmla="*/ 28575 w 263525"/>
                  <a:gd name="connsiteY0" fmla="*/ 0 h 292100"/>
                  <a:gd name="connsiteX1" fmla="*/ 196850 w 263525"/>
                  <a:gd name="connsiteY1" fmla="*/ 22225 h 292100"/>
                  <a:gd name="connsiteX2" fmla="*/ 263525 w 263525"/>
                  <a:gd name="connsiteY2" fmla="*/ 155575 h 292100"/>
                  <a:gd name="connsiteX3" fmla="*/ 158750 w 263525"/>
                  <a:gd name="connsiteY3" fmla="*/ 292100 h 292100"/>
                  <a:gd name="connsiteX4" fmla="*/ 0 w 263525"/>
                  <a:gd name="connsiteY4" fmla="*/ 2667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3525" h="292100">
                    <a:moveTo>
                      <a:pt x="28575" y="0"/>
                    </a:moveTo>
                    <a:lnTo>
                      <a:pt x="196850" y="22225"/>
                    </a:lnTo>
                    <a:lnTo>
                      <a:pt x="263525" y="155575"/>
                    </a:lnTo>
                    <a:lnTo>
                      <a:pt x="158750" y="292100"/>
                    </a:lnTo>
                    <a:lnTo>
                      <a:pt x="0" y="2667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0" name="フリーフォーム 1055">
                <a:extLst>
                  <a:ext uri="{FF2B5EF4-FFF2-40B4-BE49-F238E27FC236}">
                    <a16:creationId xmlns:a16="http://schemas.microsoft.com/office/drawing/2014/main" id="{528F706E-5142-401A-9321-E4F0FE718922}"/>
                  </a:ext>
                </a:extLst>
              </p:cNvPr>
              <p:cNvSpPr/>
              <p:nvPr/>
            </p:nvSpPr>
            <p:spPr>
              <a:xfrm>
                <a:off x="2820167" y="3306114"/>
                <a:ext cx="76096" cy="98124"/>
              </a:xfrm>
              <a:custGeom>
                <a:avLst/>
                <a:gdLst>
                  <a:gd name="connsiteX0" fmla="*/ 0 w 120650"/>
                  <a:gd name="connsiteY0" fmla="*/ 155575 h 155575"/>
                  <a:gd name="connsiteX1" fmla="*/ 120650 w 120650"/>
                  <a:gd name="connsiteY1" fmla="*/ 53975 h 155575"/>
                  <a:gd name="connsiteX2" fmla="*/ 98425 w 120650"/>
                  <a:gd name="connsiteY2" fmla="*/ 0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0650" h="155575">
                    <a:moveTo>
                      <a:pt x="0" y="155575"/>
                    </a:moveTo>
                    <a:lnTo>
                      <a:pt x="120650" y="53975"/>
                    </a:lnTo>
                    <a:lnTo>
                      <a:pt x="984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フリーフォーム 1056">
                <a:extLst>
                  <a:ext uri="{FF2B5EF4-FFF2-40B4-BE49-F238E27FC236}">
                    <a16:creationId xmlns:a16="http://schemas.microsoft.com/office/drawing/2014/main" id="{1D99D87E-070A-4A04-8604-041A52B47718}"/>
                  </a:ext>
                </a:extLst>
              </p:cNvPr>
              <p:cNvSpPr/>
              <p:nvPr/>
            </p:nvSpPr>
            <p:spPr>
              <a:xfrm>
                <a:off x="2860217" y="3344163"/>
                <a:ext cx="136172" cy="166211"/>
              </a:xfrm>
              <a:custGeom>
                <a:avLst/>
                <a:gdLst>
                  <a:gd name="connsiteX0" fmla="*/ 63500 w 215900"/>
                  <a:gd name="connsiteY0" fmla="*/ 0 h 263525"/>
                  <a:gd name="connsiteX1" fmla="*/ 215900 w 215900"/>
                  <a:gd name="connsiteY1" fmla="*/ 63500 h 263525"/>
                  <a:gd name="connsiteX2" fmla="*/ 203200 w 215900"/>
                  <a:gd name="connsiteY2" fmla="*/ 209550 h 263525"/>
                  <a:gd name="connsiteX3" fmla="*/ 117475 w 215900"/>
                  <a:gd name="connsiteY3" fmla="*/ 263525 h 263525"/>
                  <a:gd name="connsiteX4" fmla="*/ 0 w 215900"/>
                  <a:gd name="connsiteY4" fmla="*/ 231775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263525">
                    <a:moveTo>
                      <a:pt x="63500" y="0"/>
                    </a:moveTo>
                    <a:lnTo>
                      <a:pt x="215900" y="63500"/>
                    </a:lnTo>
                    <a:lnTo>
                      <a:pt x="203200" y="209550"/>
                    </a:lnTo>
                    <a:lnTo>
                      <a:pt x="117475" y="263525"/>
                    </a:lnTo>
                    <a:lnTo>
                      <a:pt x="0" y="2317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フリーフォーム 1057">
                <a:extLst>
                  <a:ext uri="{FF2B5EF4-FFF2-40B4-BE49-F238E27FC236}">
                    <a16:creationId xmlns:a16="http://schemas.microsoft.com/office/drawing/2014/main" id="{5AC6216A-6AFE-4174-B6F3-5AF4EB724F15}"/>
                  </a:ext>
                </a:extLst>
              </p:cNvPr>
              <p:cNvSpPr/>
              <p:nvPr/>
            </p:nvSpPr>
            <p:spPr>
              <a:xfrm>
                <a:off x="2798139" y="3510374"/>
                <a:ext cx="146185" cy="174221"/>
              </a:xfrm>
              <a:custGeom>
                <a:avLst/>
                <a:gdLst>
                  <a:gd name="connsiteX0" fmla="*/ 0 w 231775"/>
                  <a:gd name="connsiteY0" fmla="*/ 101600 h 276225"/>
                  <a:gd name="connsiteX1" fmla="*/ 19050 w 231775"/>
                  <a:gd name="connsiteY1" fmla="*/ 276225 h 276225"/>
                  <a:gd name="connsiteX2" fmla="*/ 171450 w 231775"/>
                  <a:gd name="connsiteY2" fmla="*/ 273050 h 276225"/>
                  <a:gd name="connsiteX3" fmla="*/ 231775 w 231775"/>
                  <a:gd name="connsiteY3" fmla="*/ 146050 h 276225"/>
                  <a:gd name="connsiteX4" fmla="*/ 212725 w 231775"/>
                  <a:gd name="connsiteY4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1775" h="276225">
                    <a:moveTo>
                      <a:pt x="0" y="101600"/>
                    </a:moveTo>
                    <a:lnTo>
                      <a:pt x="19050" y="276225"/>
                    </a:lnTo>
                    <a:lnTo>
                      <a:pt x="171450" y="273050"/>
                    </a:lnTo>
                    <a:lnTo>
                      <a:pt x="231775" y="146050"/>
                    </a:lnTo>
                    <a:lnTo>
                      <a:pt x="2127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3" name="フリーフォーム 1058">
                <a:extLst>
                  <a:ext uri="{FF2B5EF4-FFF2-40B4-BE49-F238E27FC236}">
                    <a16:creationId xmlns:a16="http://schemas.microsoft.com/office/drawing/2014/main" id="{7B0DE37A-C8C8-453E-BD42-CB7987F0F891}"/>
                  </a:ext>
                </a:extLst>
              </p:cNvPr>
              <p:cNvSpPr/>
              <p:nvPr/>
            </p:nvSpPr>
            <p:spPr>
              <a:xfrm>
                <a:off x="2623918" y="3610501"/>
                <a:ext cx="38048" cy="74094"/>
              </a:xfrm>
              <a:custGeom>
                <a:avLst/>
                <a:gdLst>
                  <a:gd name="connsiteX0" fmla="*/ 0 w 60325"/>
                  <a:gd name="connsiteY0" fmla="*/ 0 h 117475"/>
                  <a:gd name="connsiteX1" fmla="*/ 60325 w 60325"/>
                  <a:gd name="connsiteY1" fmla="*/ 117475 h 11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325" h="117475">
                    <a:moveTo>
                      <a:pt x="0" y="0"/>
                    </a:moveTo>
                    <a:lnTo>
                      <a:pt x="60325" y="1174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4" name="フリーフォーム 1059">
                <a:extLst>
                  <a:ext uri="{FF2B5EF4-FFF2-40B4-BE49-F238E27FC236}">
                    <a16:creationId xmlns:a16="http://schemas.microsoft.com/office/drawing/2014/main" id="{26480D2D-0B70-4373-A741-5769EA14F285}"/>
                  </a:ext>
                </a:extLst>
              </p:cNvPr>
              <p:cNvSpPr/>
              <p:nvPr/>
            </p:nvSpPr>
            <p:spPr>
              <a:xfrm>
                <a:off x="3002397" y="3310120"/>
                <a:ext cx="90114" cy="72091"/>
              </a:xfrm>
              <a:custGeom>
                <a:avLst/>
                <a:gdLst>
                  <a:gd name="connsiteX0" fmla="*/ 0 w 142875"/>
                  <a:gd name="connsiteY0" fmla="*/ 114300 h 114300"/>
                  <a:gd name="connsiteX1" fmla="*/ 127000 w 142875"/>
                  <a:gd name="connsiteY1" fmla="*/ 41275 h 114300"/>
                  <a:gd name="connsiteX2" fmla="*/ 142875 w 142875"/>
                  <a:gd name="connsiteY2" fmla="*/ 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2875" h="114300">
                    <a:moveTo>
                      <a:pt x="0" y="114300"/>
                    </a:moveTo>
                    <a:lnTo>
                      <a:pt x="127000" y="41275"/>
                    </a:lnTo>
                    <a:lnTo>
                      <a:pt x="14287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5" name="フリーフォーム 1060">
                <a:extLst>
                  <a:ext uri="{FF2B5EF4-FFF2-40B4-BE49-F238E27FC236}">
                    <a16:creationId xmlns:a16="http://schemas.microsoft.com/office/drawing/2014/main" id="{562301D8-8EED-44F5-B4C7-BD70CC64A831}"/>
                  </a:ext>
                </a:extLst>
              </p:cNvPr>
              <p:cNvSpPr/>
              <p:nvPr/>
            </p:nvSpPr>
            <p:spPr>
              <a:xfrm>
                <a:off x="2996390" y="3338156"/>
                <a:ext cx="172218" cy="158200"/>
              </a:xfrm>
              <a:custGeom>
                <a:avLst/>
                <a:gdLst>
                  <a:gd name="connsiteX0" fmla="*/ 136525 w 273050"/>
                  <a:gd name="connsiteY0" fmla="*/ 0 h 250825"/>
                  <a:gd name="connsiteX1" fmla="*/ 273050 w 273050"/>
                  <a:gd name="connsiteY1" fmla="*/ 98425 h 250825"/>
                  <a:gd name="connsiteX2" fmla="*/ 222250 w 273050"/>
                  <a:gd name="connsiteY2" fmla="*/ 215900 h 250825"/>
                  <a:gd name="connsiteX3" fmla="*/ 111125 w 273050"/>
                  <a:gd name="connsiteY3" fmla="*/ 250825 h 250825"/>
                  <a:gd name="connsiteX4" fmla="*/ 0 w 273050"/>
                  <a:gd name="connsiteY4" fmla="*/ 219075 h 250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050" h="250825">
                    <a:moveTo>
                      <a:pt x="136525" y="0"/>
                    </a:moveTo>
                    <a:lnTo>
                      <a:pt x="273050" y="98425"/>
                    </a:lnTo>
                    <a:lnTo>
                      <a:pt x="222250" y="215900"/>
                    </a:lnTo>
                    <a:lnTo>
                      <a:pt x="111125" y="250825"/>
                    </a:lnTo>
                    <a:lnTo>
                      <a:pt x="0" y="2190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6" name="フリーフォーム 1061">
                <a:extLst>
                  <a:ext uri="{FF2B5EF4-FFF2-40B4-BE49-F238E27FC236}">
                    <a16:creationId xmlns:a16="http://schemas.microsoft.com/office/drawing/2014/main" id="{2F6F2BF5-D94F-4D2B-9EB5-542D27508404}"/>
                  </a:ext>
                </a:extLst>
              </p:cNvPr>
              <p:cNvSpPr/>
              <p:nvPr/>
            </p:nvSpPr>
            <p:spPr>
              <a:xfrm>
                <a:off x="3172613" y="3308117"/>
                <a:ext cx="106134" cy="90114"/>
              </a:xfrm>
              <a:custGeom>
                <a:avLst/>
                <a:gdLst>
                  <a:gd name="connsiteX0" fmla="*/ 0 w 168275"/>
                  <a:gd name="connsiteY0" fmla="*/ 142875 h 142875"/>
                  <a:gd name="connsiteX1" fmla="*/ 168275 w 168275"/>
                  <a:gd name="connsiteY1" fmla="*/ 69850 h 142875"/>
                  <a:gd name="connsiteX2" fmla="*/ 136525 w 168275"/>
                  <a:gd name="connsiteY2" fmla="*/ 0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275" h="142875">
                    <a:moveTo>
                      <a:pt x="0" y="142875"/>
                    </a:moveTo>
                    <a:lnTo>
                      <a:pt x="168275" y="69850"/>
                    </a:lnTo>
                    <a:lnTo>
                      <a:pt x="1365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7" name="フリーフォーム 1062">
                <a:extLst>
                  <a:ext uri="{FF2B5EF4-FFF2-40B4-BE49-F238E27FC236}">
                    <a16:creationId xmlns:a16="http://schemas.microsoft.com/office/drawing/2014/main" id="{1BFC4550-BDBC-48BE-A3E8-EAF02DE421C5}"/>
                  </a:ext>
                </a:extLst>
              </p:cNvPr>
              <p:cNvSpPr/>
              <p:nvPr/>
            </p:nvSpPr>
            <p:spPr>
              <a:xfrm>
                <a:off x="3280750" y="3354176"/>
                <a:ext cx="68086" cy="162205"/>
              </a:xfrm>
              <a:custGeom>
                <a:avLst/>
                <a:gdLst>
                  <a:gd name="connsiteX0" fmla="*/ 0 w 107950"/>
                  <a:gd name="connsiteY0" fmla="*/ 0 h 257175"/>
                  <a:gd name="connsiteX1" fmla="*/ 107950 w 107950"/>
                  <a:gd name="connsiteY1" fmla="*/ 152400 h 257175"/>
                  <a:gd name="connsiteX2" fmla="*/ 6350 w 107950"/>
                  <a:gd name="connsiteY2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50" h="257175">
                    <a:moveTo>
                      <a:pt x="0" y="0"/>
                    </a:moveTo>
                    <a:lnTo>
                      <a:pt x="107950" y="152400"/>
                    </a:lnTo>
                    <a:lnTo>
                      <a:pt x="6350" y="2571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8" name="フリーフォーム 1063">
                <a:extLst>
                  <a:ext uri="{FF2B5EF4-FFF2-40B4-BE49-F238E27FC236}">
                    <a16:creationId xmlns:a16="http://schemas.microsoft.com/office/drawing/2014/main" id="{873442CF-7900-42F8-9C6B-DE9C43D15153}"/>
                  </a:ext>
                </a:extLst>
              </p:cNvPr>
              <p:cNvSpPr/>
              <p:nvPr/>
            </p:nvSpPr>
            <p:spPr>
              <a:xfrm>
                <a:off x="3352841" y="3452301"/>
                <a:ext cx="32041" cy="12015"/>
              </a:xfrm>
              <a:custGeom>
                <a:avLst/>
                <a:gdLst>
                  <a:gd name="connsiteX0" fmla="*/ 0 w 50800"/>
                  <a:gd name="connsiteY0" fmla="*/ 0 h 19050"/>
                  <a:gd name="connsiteX1" fmla="*/ 50800 w 50800"/>
                  <a:gd name="connsiteY1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800" h="19050">
                    <a:moveTo>
                      <a:pt x="0" y="0"/>
                    </a:moveTo>
                    <a:lnTo>
                      <a:pt x="50800" y="190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9" name="フリーフォーム 1064">
                <a:extLst>
                  <a:ext uri="{FF2B5EF4-FFF2-40B4-BE49-F238E27FC236}">
                    <a16:creationId xmlns:a16="http://schemas.microsoft.com/office/drawing/2014/main" id="{0B3A47E3-E7A4-472D-B1B7-0EF5837030C0}"/>
                  </a:ext>
                </a:extLst>
              </p:cNvPr>
              <p:cNvSpPr/>
              <p:nvPr/>
            </p:nvSpPr>
            <p:spPr>
              <a:xfrm>
                <a:off x="3284755" y="3514379"/>
                <a:ext cx="96122" cy="142180"/>
              </a:xfrm>
              <a:custGeom>
                <a:avLst/>
                <a:gdLst>
                  <a:gd name="connsiteX0" fmla="*/ 3175 w 152400"/>
                  <a:gd name="connsiteY0" fmla="*/ 0 h 225425"/>
                  <a:gd name="connsiteX1" fmla="*/ 0 w 152400"/>
                  <a:gd name="connsiteY1" fmla="*/ 152400 h 225425"/>
                  <a:gd name="connsiteX2" fmla="*/ 114300 w 152400"/>
                  <a:gd name="connsiteY2" fmla="*/ 225425 h 225425"/>
                  <a:gd name="connsiteX3" fmla="*/ 152400 w 152400"/>
                  <a:gd name="connsiteY3" fmla="*/ 18415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225425">
                    <a:moveTo>
                      <a:pt x="3175" y="0"/>
                    </a:moveTo>
                    <a:cubicBezTo>
                      <a:pt x="2117" y="50800"/>
                      <a:pt x="1058" y="101600"/>
                      <a:pt x="0" y="152400"/>
                    </a:cubicBezTo>
                    <a:lnTo>
                      <a:pt x="114300" y="225425"/>
                    </a:lnTo>
                    <a:lnTo>
                      <a:pt x="152400" y="1841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0" name="フリーフォーム 1065">
                <a:extLst>
                  <a:ext uri="{FF2B5EF4-FFF2-40B4-BE49-F238E27FC236}">
                    <a16:creationId xmlns:a16="http://schemas.microsoft.com/office/drawing/2014/main" id="{8AD4CE78-26DD-4A63-981D-849507A72AEF}"/>
                  </a:ext>
                </a:extLst>
              </p:cNvPr>
              <p:cNvSpPr/>
              <p:nvPr/>
            </p:nvSpPr>
            <p:spPr>
              <a:xfrm>
                <a:off x="3352841" y="3650552"/>
                <a:ext cx="8010" cy="42053"/>
              </a:xfrm>
              <a:custGeom>
                <a:avLst/>
                <a:gdLst>
                  <a:gd name="connsiteX0" fmla="*/ 12700 w 12700"/>
                  <a:gd name="connsiteY0" fmla="*/ 0 h 66675"/>
                  <a:gd name="connsiteX1" fmla="*/ 0 w 12700"/>
                  <a:gd name="connsiteY1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2700" h="66675">
                    <a:moveTo>
                      <a:pt x="12700" y="0"/>
                    </a:moveTo>
                    <a:lnTo>
                      <a:pt x="0" y="666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1" name="フリーフォーム 1066">
                <a:extLst>
                  <a:ext uri="{FF2B5EF4-FFF2-40B4-BE49-F238E27FC236}">
                    <a16:creationId xmlns:a16="http://schemas.microsoft.com/office/drawing/2014/main" id="{D6F7F75C-0202-41E8-8218-5113E4A2F2DE}"/>
                  </a:ext>
                </a:extLst>
              </p:cNvPr>
              <p:cNvSpPr/>
              <p:nvPr/>
            </p:nvSpPr>
            <p:spPr>
              <a:xfrm>
                <a:off x="1682224" y="3823771"/>
                <a:ext cx="229792" cy="187738"/>
              </a:xfrm>
              <a:custGeom>
                <a:avLst/>
                <a:gdLst>
                  <a:gd name="connsiteX0" fmla="*/ 0 w 364332"/>
                  <a:gd name="connsiteY0" fmla="*/ 202406 h 297656"/>
                  <a:gd name="connsiteX1" fmla="*/ 169069 w 364332"/>
                  <a:gd name="connsiteY1" fmla="*/ 297656 h 297656"/>
                  <a:gd name="connsiteX2" fmla="*/ 364332 w 364332"/>
                  <a:gd name="connsiteY2" fmla="*/ 145256 h 297656"/>
                  <a:gd name="connsiteX3" fmla="*/ 264319 w 364332"/>
                  <a:gd name="connsiteY3" fmla="*/ 0 h 29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332" h="297656">
                    <a:moveTo>
                      <a:pt x="0" y="202406"/>
                    </a:moveTo>
                    <a:lnTo>
                      <a:pt x="169069" y="297656"/>
                    </a:lnTo>
                    <a:lnTo>
                      <a:pt x="364332" y="145256"/>
                    </a:lnTo>
                    <a:lnTo>
                      <a:pt x="264319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2" name="フリーフォーム 1067">
                <a:extLst>
                  <a:ext uri="{FF2B5EF4-FFF2-40B4-BE49-F238E27FC236}">
                    <a16:creationId xmlns:a16="http://schemas.microsoft.com/office/drawing/2014/main" id="{189577DB-EFAE-4831-A7D3-B4A26F6A73B3}"/>
                  </a:ext>
                </a:extLst>
              </p:cNvPr>
              <p:cNvSpPr/>
              <p:nvPr/>
            </p:nvSpPr>
            <p:spPr>
              <a:xfrm>
                <a:off x="1785856" y="4008505"/>
                <a:ext cx="3003" cy="114145"/>
              </a:xfrm>
              <a:custGeom>
                <a:avLst/>
                <a:gdLst>
                  <a:gd name="connsiteX0" fmla="*/ 0 w 4762"/>
                  <a:gd name="connsiteY0" fmla="*/ 0 h 180975"/>
                  <a:gd name="connsiteX1" fmla="*/ 4762 w 4762"/>
                  <a:gd name="connsiteY1" fmla="*/ 180975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762" h="180975">
                    <a:moveTo>
                      <a:pt x="0" y="0"/>
                    </a:moveTo>
                    <a:lnTo>
                      <a:pt x="4762" y="1809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フリーフォーム 1068">
                <a:extLst>
                  <a:ext uri="{FF2B5EF4-FFF2-40B4-BE49-F238E27FC236}">
                    <a16:creationId xmlns:a16="http://schemas.microsoft.com/office/drawing/2014/main" id="{A96E9997-D474-47F0-AC34-D3E0087319B0}"/>
                  </a:ext>
                </a:extLst>
              </p:cNvPr>
              <p:cNvSpPr/>
              <p:nvPr/>
            </p:nvSpPr>
            <p:spPr>
              <a:xfrm>
                <a:off x="1912016" y="3784722"/>
                <a:ext cx="136673" cy="132167"/>
              </a:xfrm>
              <a:custGeom>
                <a:avLst/>
                <a:gdLst>
                  <a:gd name="connsiteX0" fmla="*/ 0 w 216693"/>
                  <a:gd name="connsiteY0" fmla="*/ 209550 h 209550"/>
                  <a:gd name="connsiteX1" fmla="*/ 159543 w 216693"/>
                  <a:gd name="connsiteY1" fmla="*/ 202406 h 209550"/>
                  <a:gd name="connsiteX2" fmla="*/ 216693 w 216693"/>
                  <a:gd name="connsiteY2" fmla="*/ 85725 h 209550"/>
                  <a:gd name="connsiteX3" fmla="*/ 159543 w 216693"/>
                  <a:gd name="connsiteY3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6693" h="209550">
                    <a:moveTo>
                      <a:pt x="0" y="209550"/>
                    </a:moveTo>
                    <a:lnTo>
                      <a:pt x="159543" y="202406"/>
                    </a:lnTo>
                    <a:lnTo>
                      <a:pt x="216693" y="85725"/>
                    </a:lnTo>
                    <a:lnTo>
                      <a:pt x="159543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フリーフォーム 1069">
                <a:extLst>
                  <a:ext uri="{FF2B5EF4-FFF2-40B4-BE49-F238E27FC236}">
                    <a16:creationId xmlns:a16="http://schemas.microsoft.com/office/drawing/2014/main" id="{4E82E176-D3DA-4F8B-834A-177E9F8E0C2A}"/>
                  </a:ext>
                </a:extLst>
              </p:cNvPr>
              <p:cNvSpPr/>
              <p:nvPr/>
            </p:nvSpPr>
            <p:spPr>
              <a:xfrm>
                <a:off x="2008137" y="3915387"/>
                <a:ext cx="78099" cy="205760"/>
              </a:xfrm>
              <a:custGeom>
                <a:avLst/>
                <a:gdLst>
                  <a:gd name="connsiteX0" fmla="*/ 0 w 123825"/>
                  <a:gd name="connsiteY0" fmla="*/ 0 h 326231"/>
                  <a:gd name="connsiteX1" fmla="*/ 123825 w 123825"/>
                  <a:gd name="connsiteY1" fmla="*/ 214312 h 326231"/>
                  <a:gd name="connsiteX2" fmla="*/ 30956 w 123825"/>
                  <a:gd name="connsiteY2" fmla="*/ 326231 h 32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" h="326231">
                    <a:moveTo>
                      <a:pt x="0" y="0"/>
                    </a:moveTo>
                    <a:lnTo>
                      <a:pt x="123825" y="214312"/>
                    </a:lnTo>
                    <a:lnTo>
                      <a:pt x="30956" y="326231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フリーフォーム 1070">
                <a:extLst>
                  <a:ext uri="{FF2B5EF4-FFF2-40B4-BE49-F238E27FC236}">
                    <a16:creationId xmlns:a16="http://schemas.microsoft.com/office/drawing/2014/main" id="{8D4709BD-B441-4C81-B068-5B66C0170EE5}"/>
                  </a:ext>
                </a:extLst>
              </p:cNvPr>
              <p:cNvSpPr/>
              <p:nvPr/>
            </p:nvSpPr>
            <p:spPr>
              <a:xfrm>
                <a:off x="2053194" y="3783220"/>
                <a:ext cx="244810" cy="264335"/>
              </a:xfrm>
              <a:custGeom>
                <a:avLst/>
                <a:gdLst>
                  <a:gd name="connsiteX0" fmla="*/ 0 w 388144"/>
                  <a:gd name="connsiteY0" fmla="*/ 88106 h 419100"/>
                  <a:gd name="connsiteX1" fmla="*/ 128588 w 388144"/>
                  <a:gd name="connsiteY1" fmla="*/ 0 h 419100"/>
                  <a:gd name="connsiteX2" fmla="*/ 271463 w 388144"/>
                  <a:gd name="connsiteY2" fmla="*/ 2381 h 419100"/>
                  <a:gd name="connsiteX3" fmla="*/ 388144 w 388144"/>
                  <a:gd name="connsiteY3" fmla="*/ 200025 h 419100"/>
                  <a:gd name="connsiteX4" fmla="*/ 266700 w 388144"/>
                  <a:gd name="connsiteY4" fmla="*/ 414337 h 419100"/>
                  <a:gd name="connsiteX5" fmla="*/ 57150 w 388144"/>
                  <a:gd name="connsiteY5" fmla="*/ 419100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8144" h="419100">
                    <a:moveTo>
                      <a:pt x="0" y="88106"/>
                    </a:moveTo>
                    <a:lnTo>
                      <a:pt x="128588" y="0"/>
                    </a:lnTo>
                    <a:lnTo>
                      <a:pt x="271463" y="2381"/>
                    </a:lnTo>
                    <a:lnTo>
                      <a:pt x="388144" y="200025"/>
                    </a:lnTo>
                    <a:lnTo>
                      <a:pt x="266700" y="414337"/>
                    </a:lnTo>
                    <a:lnTo>
                      <a:pt x="57150" y="41910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6" name="フリーフォーム 1071">
                <a:extLst>
                  <a:ext uri="{FF2B5EF4-FFF2-40B4-BE49-F238E27FC236}">
                    <a16:creationId xmlns:a16="http://schemas.microsoft.com/office/drawing/2014/main" id="{918229CD-9361-478C-A149-928A0714E4C4}"/>
                  </a:ext>
                </a:extLst>
              </p:cNvPr>
              <p:cNvSpPr/>
              <p:nvPr/>
            </p:nvSpPr>
            <p:spPr>
              <a:xfrm>
                <a:off x="2222909" y="4043049"/>
                <a:ext cx="48061" cy="79601"/>
              </a:xfrm>
              <a:custGeom>
                <a:avLst/>
                <a:gdLst>
                  <a:gd name="connsiteX0" fmla="*/ 0 w 76200"/>
                  <a:gd name="connsiteY0" fmla="*/ 0 h 126206"/>
                  <a:gd name="connsiteX1" fmla="*/ 76200 w 76200"/>
                  <a:gd name="connsiteY1" fmla="*/ 126206 h 12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126206">
                    <a:moveTo>
                      <a:pt x="0" y="0"/>
                    </a:moveTo>
                    <a:lnTo>
                      <a:pt x="76200" y="126206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7" name="フリーフォーム 1072">
                <a:extLst>
                  <a:ext uri="{FF2B5EF4-FFF2-40B4-BE49-F238E27FC236}">
                    <a16:creationId xmlns:a16="http://schemas.microsoft.com/office/drawing/2014/main" id="{646E7364-44F1-4ED9-B43E-7D3DC85B8D3E}"/>
                  </a:ext>
                </a:extLst>
              </p:cNvPr>
              <p:cNvSpPr/>
              <p:nvPr/>
            </p:nvSpPr>
            <p:spPr>
              <a:xfrm>
                <a:off x="2299506" y="3891357"/>
                <a:ext cx="66084" cy="15019"/>
              </a:xfrm>
              <a:custGeom>
                <a:avLst/>
                <a:gdLst>
                  <a:gd name="connsiteX0" fmla="*/ 0 w 104775"/>
                  <a:gd name="connsiteY0" fmla="*/ 23812 h 23812"/>
                  <a:gd name="connsiteX1" fmla="*/ 104775 w 104775"/>
                  <a:gd name="connsiteY1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4775" h="23812">
                    <a:moveTo>
                      <a:pt x="0" y="23812"/>
                    </a:moveTo>
                    <a:lnTo>
                      <a:pt x="10477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8" name="フリーフォーム 1073">
                <a:extLst>
                  <a:ext uri="{FF2B5EF4-FFF2-40B4-BE49-F238E27FC236}">
                    <a16:creationId xmlns:a16="http://schemas.microsoft.com/office/drawing/2014/main" id="{EA2D4937-03FE-4FFE-BC2B-E9C1ED25C4B4}"/>
                  </a:ext>
                </a:extLst>
              </p:cNvPr>
              <p:cNvSpPr/>
              <p:nvPr/>
            </p:nvSpPr>
            <p:spPr>
              <a:xfrm>
                <a:off x="2272472" y="3891357"/>
                <a:ext cx="181730" cy="228289"/>
              </a:xfrm>
              <a:custGeom>
                <a:avLst/>
                <a:gdLst>
                  <a:gd name="connsiteX0" fmla="*/ 157162 w 288131"/>
                  <a:gd name="connsiteY0" fmla="*/ 0 h 361950"/>
                  <a:gd name="connsiteX1" fmla="*/ 269081 w 288131"/>
                  <a:gd name="connsiteY1" fmla="*/ 57150 h 361950"/>
                  <a:gd name="connsiteX2" fmla="*/ 288131 w 288131"/>
                  <a:gd name="connsiteY2" fmla="*/ 195262 h 361950"/>
                  <a:gd name="connsiteX3" fmla="*/ 221456 w 288131"/>
                  <a:gd name="connsiteY3" fmla="*/ 295275 h 361950"/>
                  <a:gd name="connsiteX4" fmla="*/ 0 w 288131"/>
                  <a:gd name="connsiteY4" fmla="*/ 361950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31" h="361950">
                    <a:moveTo>
                      <a:pt x="157162" y="0"/>
                    </a:moveTo>
                    <a:cubicBezTo>
                      <a:pt x="194468" y="19050"/>
                      <a:pt x="250031" y="34131"/>
                      <a:pt x="269081" y="57150"/>
                    </a:cubicBezTo>
                    <a:lnTo>
                      <a:pt x="288131" y="195262"/>
                    </a:lnTo>
                    <a:lnTo>
                      <a:pt x="221456" y="295275"/>
                    </a:lnTo>
                    <a:lnTo>
                      <a:pt x="0" y="36195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9" name="フリーフォーム 1074">
                <a:extLst>
                  <a:ext uri="{FF2B5EF4-FFF2-40B4-BE49-F238E27FC236}">
                    <a16:creationId xmlns:a16="http://schemas.microsoft.com/office/drawing/2014/main" id="{B4DA304E-7B03-445D-BBBC-0F86B13B80FA}"/>
                  </a:ext>
                </a:extLst>
              </p:cNvPr>
              <p:cNvSpPr/>
              <p:nvPr/>
            </p:nvSpPr>
            <p:spPr>
              <a:xfrm>
                <a:off x="2443689" y="3895863"/>
                <a:ext cx="136673" cy="115646"/>
              </a:xfrm>
              <a:custGeom>
                <a:avLst/>
                <a:gdLst>
                  <a:gd name="connsiteX0" fmla="*/ 23813 w 216694"/>
                  <a:gd name="connsiteY0" fmla="*/ 183356 h 183356"/>
                  <a:gd name="connsiteX1" fmla="*/ 164306 w 216694"/>
                  <a:gd name="connsiteY1" fmla="*/ 176212 h 183356"/>
                  <a:gd name="connsiteX2" fmla="*/ 216694 w 216694"/>
                  <a:gd name="connsiteY2" fmla="*/ 69056 h 183356"/>
                  <a:gd name="connsiteX3" fmla="*/ 161925 w 216694"/>
                  <a:gd name="connsiteY3" fmla="*/ 0 h 183356"/>
                  <a:gd name="connsiteX4" fmla="*/ 0 w 216694"/>
                  <a:gd name="connsiteY4" fmla="*/ 45243 h 18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6694" h="183356">
                    <a:moveTo>
                      <a:pt x="23813" y="183356"/>
                    </a:moveTo>
                    <a:lnTo>
                      <a:pt x="164306" y="176212"/>
                    </a:lnTo>
                    <a:lnTo>
                      <a:pt x="216694" y="69056"/>
                    </a:lnTo>
                    <a:lnTo>
                      <a:pt x="161925" y="0"/>
                    </a:lnTo>
                    <a:lnTo>
                      <a:pt x="0" y="4524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フリーフォーム 1075">
                <a:extLst>
                  <a:ext uri="{FF2B5EF4-FFF2-40B4-BE49-F238E27FC236}">
                    <a16:creationId xmlns:a16="http://schemas.microsoft.com/office/drawing/2014/main" id="{F90D87DF-07F7-47E2-9D2C-005ACB540DF1}"/>
                  </a:ext>
                </a:extLst>
              </p:cNvPr>
              <p:cNvSpPr/>
              <p:nvPr/>
            </p:nvSpPr>
            <p:spPr>
              <a:xfrm>
                <a:off x="2541312" y="4008505"/>
                <a:ext cx="42053" cy="117149"/>
              </a:xfrm>
              <a:custGeom>
                <a:avLst/>
                <a:gdLst>
                  <a:gd name="connsiteX0" fmla="*/ 4763 w 66675"/>
                  <a:gd name="connsiteY0" fmla="*/ 0 h 185738"/>
                  <a:gd name="connsiteX1" fmla="*/ 66675 w 66675"/>
                  <a:gd name="connsiteY1" fmla="*/ 116682 h 185738"/>
                  <a:gd name="connsiteX2" fmla="*/ 0 w 66675"/>
                  <a:gd name="connsiteY2" fmla="*/ 185738 h 185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675" h="185738">
                    <a:moveTo>
                      <a:pt x="4763" y="0"/>
                    </a:moveTo>
                    <a:lnTo>
                      <a:pt x="66675" y="116682"/>
                    </a:lnTo>
                    <a:lnTo>
                      <a:pt x="0" y="185738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フリーフォーム 1076">
                <a:extLst>
                  <a:ext uri="{FF2B5EF4-FFF2-40B4-BE49-F238E27FC236}">
                    <a16:creationId xmlns:a16="http://schemas.microsoft.com/office/drawing/2014/main" id="{B98335CB-D501-408A-9651-F9D6890A6131}"/>
                  </a:ext>
                </a:extLst>
              </p:cNvPr>
              <p:cNvSpPr/>
              <p:nvPr/>
            </p:nvSpPr>
            <p:spPr>
              <a:xfrm>
                <a:off x="2412149" y="4077593"/>
                <a:ext cx="25532" cy="46559"/>
              </a:xfrm>
              <a:custGeom>
                <a:avLst/>
                <a:gdLst>
                  <a:gd name="connsiteX0" fmla="*/ 0 w 40481"/>
                  <a:gd name="connsiteY0" fmla="*/ 0 h 73819"/>
                  <a:gd name="connsiteX1" fmla="*/ 40481 w 40481"/>
                  <a:gd name="connsiteY1" fmla="*/ 73819 h 73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0481" h="73819">
                    <a:moveTo>
                      <a:pt x="0" y="0"/>
                    </a:moveTo>
                    <a:lnTo>
                      <a:pt x="40481" y="73819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フリーフォーム 1077">
                <a:extLst>
                  <a:ext uri="{FF2B5EF4-FFF2-40B4-BE49-F238E27FC236}">
                    <a16:creationId xmlns:a16="http://schemas.microsoft.com/office/drawing/2014/main" id="{BA3D7A0E-851D-4A83-A7FE-39013C61F3F4}"/>
                  </a:ext>
                </a:extLst>
              </p:cNvPr>
              <p:cNvSpPr/>
              <p:nvPr/>
            </p:nvSpPr>
            <p:spPr>
              <a:xfrm>
                <a:off x="2577359" y="3839826"/>
                <a:ext cx="97624" cy="99592"/>
              </a:xfrm>
              <a:custGeom>
                <a:avLst/>
                <a:gdLst>
                  <a:gd name="connsiteX0" fmla="*/ 33338 w 154782"/>
                  <a:gd name="connsiteY0" fmla="*/ 22171 h 157902"/>
                  <a:gd name="connsiteX1" fmla="*/ 123825 w 154782"/>
                  <a:gd name="connsiteY1" fmla="*/ 739 h 157902"/>
                  <a:gd name="connsiteX2" fmla="*/ 154782 w 154782"/>
                  <a:gd name="connsiteY2" fmla="*/ 67414 h 157902"/>
                  <a:gd name="connsiteX3" fmla="*/ 116682 w 154782"/>
                  <a:gd name="connsiteY3" fmla="*/ 157902 h 157902"/>
                  <a:gd name="connsiteX4" fmla="*/ 0 w 154782"/>
                  <a:gd name="connsiteY4" fmla="*/ 157902 h 15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782" h="157902">
                    <a:moveTo>
                      <a:pt x="33338" y="22171"/>
                    </a:moveTo>
                    <a:cubicBezTo>
                      <a:pt x="70048" y="9470"/>
                      <a:pt x="106759" y="-3230"/>
                      <a:pt x="123825" y="739"/>
                    </a:cubicBezTo>
                    <a:lnTo>
                      <a:pt x="154782" y="67414"/>
                    </a:lnTo>
                    <a:lnTo>
                      <a:pt x="116682" y="157902"/>
                    </a:lnTo>
                    <a:lnTo>
                      <a:pt x="0" y="157902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3" name="フリーフォーム 1078">
                <a:extLst>
                  <a:ext uri="{FF2B5EF4-FFF2-40B4-BE49-F238E27FC236}">
                    <a16:creationId xmlns:a16="http://schemas.microsoft.com/office/drawing/2014/main" id="{22FFB9C9-5B2E-42BC-A1BC-D87E03B2C71B}"/>
                  </a:ext>
                </a:extLst>
              </p:cNvPr>
              <p:cNvSpPr/>
              <p:nvPr/>
            </p:nvSpPr>
            <p:spPr>
              <a:xfrm>
                <a:off x="2656960" y="3783220"/>
                <a:ext cx="9011" cy="60076"/>
              </a:xfrm>
              <a:custGeom>
                <a:avLst/>
                <a:gdLst>
                  <a:gd name="connsiteX0" fmla="*/ 0 w 14287"/>
                  <a:gd name="connsiteY0" fmla="*/ 95250 h 95250"/>
                  <a:gd name="connsiteX1" fmla="*/ 14287 w 14287"/>
                  <a:gd name="connsiteY1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287" h="95250">
                    <a:moveTo>
                      <a:pt x="0" y="95250"/>
                    </a:moveTo>
                    <a:lnTo>
                      <a:pt x="14287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4" name="フリーフォーム 1079">
                <a:extLst>
                  <a:ext uri="{FF2B5EF4-FFF2-40B4-BE49-F238E27FC236}">
                    <a16:creationId xmlns:a16="http://schemas.microsoft.com/office/drawing/2014/main" id="{CCC0A8F0-2C16-4117-AA25-556D885A3466}"/>
                  </a:ext>
                </a:extLst>
              </p:cNvPr>
              <p:cNvSpPr/>
              <p:nvPr/>
            </p:nvSpPr>
            <p:spPr>
              <a:xfrm>
                <a:off x="2677986" y="3783220"/>
                <a:ext cx="138175" cy="117148"/>
              </a:xfrm>
              <a:custGeom>
                <a:avLst/>
                <a:gdLst>
                  <a:gd name="connsiteX0" fmla="*/ 0 w 219075"/>
                  <a:gd name="connsiteY0" fmla="*/ 157162 h 185737"/>
                  <a:gd name="connsiteX1" fmla="*/ 123825 w 219075"/>
                  <a:gd name="connsiteY1" fmla="*/ 185737 h 185737"/>
                  <a:gd name="connsiteX2" fmla="*/ 219075 w 219075"/>
                  <a:gd name="connsiteY2" fmla="*/ 54769 h 185737"/>
                  <a:gd name="connsiteX3" fmla="*/ 200025 w 219075"/>
                  <a:gd name="connsiteY3" fmla="*/ 0 h 185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185737">
                    <a:moveTo>
                      <a:pt x="0" y="157162"/>
                    </a:moveTo>
                    <a:lnTo>
                      <a:pt x="123825" y="185737"/>
                    </a:lnTo>
                    <a:lnTo>
                      <a:pt x="219075" y="54769"/>
                    </a:lnTo>
                    <a:lnTo>
                      <a:pt x="2000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5" name="フリーフォーム 1080">
                <a:extLst>
                  <a:ext uri="{FF2B5EF4-FFF2-40B4-BE49-F238E27FC236}">
                    <a16:creationId xmlns:a16="http://schemas.microsoft.com/office/drawing/2014/main" id="{792201CD-9B28-4BDF-9992-4746B2EA5BFD}"/>
                  </a:ext>
                </a:extLst>
              </p:cNvPr>
              <p:cNvSpPr/>
              <p:nvPr/>
            </p:nvSpPr>
            <p:spPr>
              <a:xfrm>
                <a:off x="2586370" y="3942421"/>
                <a:ext cx="124658" cy="142681"/>
              </a:xfrm>
              <a:custGeom>
                <a:avLst/>
                <a:gdLst>
                  <a:gd name="connsiteX0" fmla="*/ 104775 w 197644"/>
                  <a:gd name="connsiteY0" fmla="*/ 0 h 226219"/>
                  <a:gd name="connsiteX1" fmla="*/ 197644 w 197644"/>
                  <a:gd name="connsiteY1" fmla="*/ 92869 h 226219"/>
                  <a:gd name="connsiteX2" fmla="*/ 123825 w 197644"/>
                  <a:gd name="connsiteY2" fmla="*/ 226219 h 226219"/>
                  <a:gd name="connsiteX3" fmla="*/ 0 w 197644"/>
                  <a:gd name="connsiteY3" fmla="*/ 219075 h 226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644" h="226219">
                    <a:moveTo>
                      <a:pt x="104775" y="0"/>
                    </a:moveTo>
                    <a:lnTo>
                      <a:pt x="197644" y="92869"/>
                    </a:lnTo>
                    <a:lnTo>
                      <a:pt x="123825" y="226219"/>
                    </a:lnTo>
                    <a:lnTo>
                      <a:pt x="0" y="2190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フリーフォーム 1081">
                <a:extLst>
                  <a:ext uri="{FF2B5EF4-FFF2-40B4-BE49-F238E27FC236}">
                    <a16:creationId xmlns:a16="http://schemas.microsoft.com/office/drawing/2014/main" id="{0143D585-3496-4731-96C1-DE54A87BC33A}"/>
                  </a:ext>
                </a:extLst>
              </p:cNvPr>
              <p:cNvSpPr/>
              <p:nvPr/>
            </p:nvSpPr>
            <p:spPr>
              <a:xfrm>
                <a:off x="2712529" y="3904874"/>
                <a:ext cx="57072" cy="97624"/>
              </a:xfrm>
              <a:custGeom>
                <a:avLst/>
                <a:gdLst>
                  <a:gd name="connsiteX0" fmla="*/ 73819 w 90487"/>
                  <a:gd name="connsiteY0" fmla="*/ 0 h 154781"/>
                  <a:gd name="connsiteX1" fmla="*/ 90487 w 90487"/>
                  <a:gd name="connsiteY1" fmla="*/ 126206 h 154781"/>
                  <a:gd name="connsiteX2" fmla="*/ 0 w 90487"/>
                  <a:gd name="connsiteY2" fmla="*/ 154781 h 15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87" h="154781">
                    <a:moveTo>
                      <a:pt x="73819" y="0"/>
                    </a:moveTo>
                    <a:lnTo>
                      <a:pt x="90487" y="126206"/>
                    </a:lnTo>
                    <a:lnTo>
                      <a:pt x="0" y="154781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7" name="フリーフォーム 1082">
                <a:extLst>
                  <a:ext uri="{FF2B5EF4-FFF2-40B4-BE49-F238E27FC236}">
                    <a16:creationId xmlns:a16="http://schemas.microsoft.com/office/drawing/2014/main" id="{C0A0AE08-154E-4B04-94CA-9E24CA5262AE}"/>
                  </a:ext>
                </a:extLst>
              </p:cNvPr>
              <p:cNvSpPr/>
              <p:nvPr/>
            </p:nvSpPr>
            <p:spPr>
              <a:xfrm>
                <a:off x="2769602" y="3819266"/>
                <a:ext cx="142681" cy="220780"/>
              </a:xfrm>
              <a:custGeom>
                <a:avLst/>
                <a:gdLst>
                  <a:gd name="connsiteX0" fmla="*/ 73819 w 226219"/>
                  <a:gd name="connsiteY0" fmla="*/ 0 h 350044"/>
                  <a:gd name="connsiteX1" fmla="*/ 195263 w 226219"/>
                  <a:gd name="connsiteY1" fmla="*/ 38100 h 350044"/>
                  <a:gd name="connsiteX2" fmla="*/ 226219 w 226219"/>
                  <a:gd name="connsiteY2" fmla="*/ 180975 h 350044"/>
                  <a:gd name="connsiteX3" fmla="*/ 119063 w 226219"/>
                  <a:gd name="connsiteY3" fmla="*/ 350044 h 350044"/>
                  <a:gd name="connsiteX4" fmla="*/ 0 w 226219"/>
                  <a:gd name="connsiteY4" fmla="*/ 264319 h 350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6219" h="350044">
                    <a:moveTo>
                      <a:pt x="73819" y="0"/>
                    </a:moveTo>
                    <a:cubicBezTo>
                      <a:pt x="114300" y="12700"/>
                      <a:pt x="174229" y="19447"/>
                      <a:pt x="195263" y="38100"/>
                    </a:cubicBezTo>
                    <a:lnTo>
                      <a:pt x="226219" y="180975"/>
                    </a:lnTo>
                    <a:lnTo>
                      <a:pt x="119063" y="350044"/>
                    </a:lnTo>
                    <a:lnTo>
                      <a:pt x="0" y="264319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フリーフォーム 1083">
                <a:extLst>
                  <a:ext uri="{FF2B5EF4-FFF2-40B4-BE49-F238E27FC236}">
                    <a16:creationId xmlns:a16="http://schemas.microsoft.com/office/drawing/2014/main" id="{A1056E27-5C74-4817-81CB-A068565153E4}"/>
                  </a:ext>
                </a:extLst>
              </p:cNvPr>
              <p:cNvSpPr/>
              <p:nvPr/>
            </p:nvSpPr>
            <p:spPr>
              <a:xfrm>
                <a:off x="2667473" y="4085102"/>
                <a:ext cx="27035" cy="39050"/>
              </a:xfrm>
              <a:custGeom>
                <a:avLst/>
                <a:gdLst>
                  <a:gd name="connsiteX0" fmla="*/ 0 w 42863"/>
                  <a:gd name="connsiteY0" fmla="*/ 0 h 61913"/>
                  <a:gd name="connsiteX1" fmla="*/ 42863 w 42863"/>
                  <a:gd name="connsiteY1" fmla="*/ 61913 h 6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2863" h="61913">
                    <a:moveTo>
                      <a:pt x="0" y="0"/>
                    </a:moveTo>
                    <a:lnTo>
                      <a:pt x="42863" y="6191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9" name="フリーフォーム 1084">
                <a:extLst>
                  <a:ext uri="{FF2B5EF4-FFF2-40B4-BE49-F238E27FC236}">
                    <a16:creationId xmlns:a16="http://schemas.microsoft.com/office/drawing/2014/main" id="{449E9D08-F1DC-4133-A674-E30CB66A88BB}"/>
                  </a:ext>
                </a:extLst>
              </p:cNvPr>
              <p:cNvSpPr/>
              <p:nvPr/>
            </p:nvSpPr>
            <p:spPr>
              <a:xfrm>
                <a:off x="2847701" y="4041547"/>
                <a:ext cx="37548" cy="81102"/>
              </a:xfrm>
              <a:custGeom>
                <a:avLst/>
                <a:gdLst>
                  <a:gd name="connsiteX0" fmla="*/ 0 w 59532"/>
                  <a:gd name="connsiteY0" fmla="*/ 0 h 128587"/>
                  <a:gd name="connsiteX1" fmla="*/ 59532 w 59532"/>
                  <a:gd name="connsiteY1" fmla="*/ 128587 h 128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9532" h="128587">
                    <a:moveTo>
                      <a:pt x="0" y="0"/>
                    </a:moveTo>
                    <a:lnTo>
                      <a:pt x="59532" y="128587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0" name="フリーフォーム 1085">
                <a:extLst>
                  <a:ext uri="{FF2B5EF4-FFF2-40B4-BE49-F238E27FC236}">
                    <a16:creationId xmlns:a16="http://schemas.microsoft.com/office/drawing/2014/main" id="{EE469CF2-2118-4DBF-99BD-420C41FCF720}"/>
                  </a:ext>
                </a:extLst>
              </p:cNvPr>
              <p:cNvSpPr/>
              <p:nvPr/>
            </p:nvSpPr>
            <p:spPr>
              <a:xfrm>
                <a:off x="2894260" y="3808752"/>
                <a:ext cx="48061" cy="33042"/>
              </a:xfrm>
              <a:custGeom>
                <a:avLst/>
                <a:gdLst>
                  <a:gd name="connsiteX0" fmla="*/ 0 w 76200"/>
                  <a:gd name="connsiteY0" fmla="*/ 52388 h 52388"/>
                  <a:gd name="connsiteX1" fmla="*/ 76200 w 76200"/>
                  <a:gd name="connsiteY1" fmla="*/ 0 h 5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52388">
                    <a:moveTo>
                      <a:pt x="0" y="52388"/>
                    </a:moveTo>
                    <a:lnTo>
                      <a:pt x="7620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1" name="フリーフォーム 1086">
                <a:extLst>
                  <a:ext uri="{FF2B5EF4-FFF2-40B4-BE49-F238E27FC236}">
                    <a16:creationId xmlns:a16="http://schemas.microsoft.com/office/drawing/2014/main" id="{C63DCFC7-8F1E-401A-80FC-F2914F66452E}"/>
                  </a:ext>
                </a:extLst>
              </p:cNvPr>
              <p:cNvSpPr/>
              <p:nvPr/>
            </p:nvSpPr>
            <p:spPr>
              <a:xfrm>
                <a:off x="2918291" y="3838790"/>
                <a:ext cx="135172" cy="150190"/>
              </a:xfrm>
              <a:custGeom>
                <a:avLst/>
                <a:gdLst>
                  <a:gd name="connsiteX0" fmla="*/ 157163 w 214313"/>
                  <a:gd name="connsiteY0" fmla="*/ 0 h 238125"/>
                  <a:gd name="connsiteX1" fmla="*/ 214313 w 214313"/>
                  <a:gd name="connsiteY1" fmla="*/ 152400 h 238125"/>
                  <a:gd name="connsiteX2" fmla="*/ 109538 w 214313"/>
                  <a:gd name="connsiteY2" fmla="*/ 238125 h 238125"/>
                  <a:gd name="connsiteX3" fmla="*/ 0 w 214313"/>
                  <a:gd name="connsiteY3" fmla="*/ 15716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3" h="238125">
                    <a:moveTo>
                      <a:pt x="157163" y="0"/>
                    </a:moveTo>
                    <a:cubicBezTo>
                      <a:pt x="181372" y="63500"/>
                      <a:pt x="205582" y="127000"/>
                      <a:pt x="214313" y="152400"/>
                    </a:cubicBezTo>
                    <a:lnTo>
                      <a:pt x="109538" y="238125"/>
                    </a:lnTo>
                    <a:lnTo>
                      <a:pt x="0" y="157163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フリーフォーム 1087">
                <a:extLst>
                  <a:ext uri="{FF2B5EF4-FFF2-40B4-BE49-F238E27FC236}">
                    <a16:creationId xmlns:a16="http://schemas.microsoft.com/office/drawing/2014/main" id="{1BA33438-7F9F-4A58-9AD5-02C17288DFDD}"/>
                  </a:ext>
                </a:extLst>
              </p:cNvPr>
              <p:cNvSpPr/>
              <p:nvPr/>
            </p:nvSpPr>
            <p:spPr>
              <a:xfrm>
                <a:off x="3059470" y="3934912"/>
                <a:ext cx="120152" cy="186236"/>
              </a:xfrm>
              <a:custGeom>
                <a:avLst/>
                <a:gdLst>
                  <a:gd name="connsiteX0" fmla="*/ 0 w 190500"/>
                  <a:gd name="connsiteY0" fmla="*/ 0 h 295275"/>
                  <a:gd name="connsiteX1" fmla="*/ 190500 w 190500"/>
                  <a:gd name="connsiteY1" fmla="*/ 80963 h 295275"/>
                  <a:gd name="connsiteX2" fmla="*/ 190500 w 190500"/>
                  <a:gd name="connsiteY2" fmla="*/ 242888 h 295275"/>
                  <a:gd name="connsiteX3" fmla="*/ 80962 w 190500"/>
                  <a:gd name="connsiteY3" fmla="*/ 29527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295275">
                    <a:moveTo>
                      <a:pt x="0" y="0"/>
                    </a:moveTo>
                    <a:lnTo>
                      <a:pt x="190500" y="80963"/>
                    </a:lnTo>
                    <a:lnTo>
                      <a:pt x="190500" y="242888"/>
                    </a:lnTo>
                    <a:lnTo>
                      <a:pt x="80962" y="2952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3" name="フリーフォーム 1088">
                <a:extLst>
                  <a:ext uri="{FF2B5EF4-FFF2-40B4-BE49-F238E27FC236}">
                    <a16:creationId xmlns:a16="http://schemas.microsoft.com/office/drawing/2014/main" id="{4A19EE82-BD86-4858-B12B-AAD885947F1D}"/>
                  </a:ext>
                </a:extLst>
              </p:cNvPr>
              <p:cNvSpPr/>
              <p:nvPr/>
            </p:nvSpPr>
            <p:spPr>
              <a:xfrm>
                <a:off x="2987379" y="3991985"/>
                <a:ext cx="123156" cy="126160"/>
              </a:xfrm>
              <a:custGeom>
                <a:avLst/>
                <a:gdLst>
                  <a:gd name="connsiteX0" fmla="*/ 0 w 195262"/>
                  <a:gd name="connsiteY0" fmla="*/ 0 h 200025"/>
                  <a:gd name="connsiteX1" fmla="*/ 0 w 195262"/>
                  <a:gd name="connsiteY1" fmla="*/ 142875 h 200025"/>
                  <a:gd name="connsiteX2" fmla="*/ 195262 w 195262"/>
                  <a:gd name="connsiteY2" fmla="*/ 200025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5262" h="200025">
                    <a:moveTo>
                      <a:pt x="0" y="0"/>
                    </a:moveTo>
                    <a:lnTo>
                      <a:pt x="0" y="142875"/>
                    </a:lnTo>
                    <a:lnTo>
                      <a:pt x="195262" y="20002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4" name="フリーフォーム 1089">
                <a:extLst>
                  <a:ext uri="{FF2B5EF4-FFF2-40B4-BE49-F238E27FC236}">
                    <a16:creationId xmlns:a16="http://schemas.microsoft.com/office/drawing/2014/main" id="{1DE51AA7-9B09-471B-9EEF-9CD2C582EEFA}"/>
                  </a:ext>
                </a:extLst>
              </p:cNvPr>
              <p:cNvSpPr/>
              <p:nvPr/>
            </p:nvSpPr>
            <p:spPr>
              <a:xfrm>
                <a:off x="2939318" y="4079095"/>
                <a:ext cx="45057" cy="42053"/>
              </a:xfrm>
              <a:custGeom>
                <a:avLst/>
                <a:gdLst>
                  <a:gd name="connsiteX0" fmla="*/ 71437 w 71437"/>
                  <a:gd name="connsiteY0" fmla="*/ 0 h 66675"/>
                  <a:gd name="connsiteX1" fmla="*/ 0 w 71437"/>
                  <a:gd name="connsiteY1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1437" h="66675">
                    <a:moveTo>
                      <a:pt x="71437" y="0"/>
                    </a:moveTo>
                    <a:lnTo>
                      <a:pt x="0" y="666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5" name="フリーフォーム 1090">
                <a:extLst>
                  <a:ext uri="{FF2B5EF4-FFF2-40B4-BE49-F238E27FC236}">
                    <a16:creationId xmlns:a16="http://schemas.microsoft.com/office/drawing/2014/main" id="{5869AD9E-FB4C-4031-A89A-B129EA03E680}"/>
                  </a:ext>
                </a:extLst>
              </p:cNvPr>
              <p:cNvSpPr/>
              <p:nvPr/>
            </p:nvSpPr>
            <p:spPr>
              <a:xfrm>
                <a:off x="3182626" y="3838790"/>
                <a:ext cx="54068" cy="147187"/>
              </a:xfrm>
              <a:custGeom>
                <a:avLst/>
                <a:gdLst>
                  <a:gd name="connsiteX0" fmla="*/ 0 w 85725"/>
                  <a:gd name="connsiteY0" fmla="*/ 233363 h 233363"/>
                  <a:gd name="connsiteX1" fmla="*/ 85725 w 85725"/>
                  <a:gd name="connsiteY1" fmla="*/ 80963 h 233363"/>
                  <a:gd name="connsiteX2" fmla="*/ 9525 w 85725"/>
                  <a:gd name="connsiteY2" fmla="*/ 0 h 233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725" h="233363">
                    <a:moveTo>
                      <a:pt x="0" y="233363"/>
                    </a:moveTo>
                    <a:lnTo>
                      <a:pt x="85725" y="80963"/>
                    </a:lnTo>
                    <a:lnTo>
                      <a:pt x="952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フリーフォーム 1091">
                <a:extLst>
                  <a:ext uri="{FF2B5EF4-FFF2-40B4-BE49-F238E27FC236}">
                    <a16:creationId xmlns:a16="http://schemas.microsoft.com/office/drawing/2014/main" id="{6EF5280B-DA11-4533-858E-DBB3617A790D}"/>
                  </a:ext>
                </a:extLst>
              </p:cNvPr>
              <p:cNvSpPr/>
              <p:nvPr/>
            </p:nvSpPr>
            <p:spPr>
              <a:xfrm>
                <a:off x="3182626" y="3883848"/>
                <a:ext cx="189240" cy="231293"/>
              </a:xfrm>
              <a:custGeom>
                <a:avLst/>
                <a:gdLst>
                  <a:gd name="connsiteX0" fmla="*/ 0 w 300038"/>
                  <a:gd name="connsiteY0" fmla="*/ 323850 h 366712"/>
                  <a:gd name="connsiteX1" fmla="*/ 185738 w 300038"/>
                  <a:gd name="connsiteY1" fmla="*/ 366712 h 366712"/>
                  <a:gd name="connsiteX2" fmla="*/ 300038 w 300038"/>
                  <a:gd name="connsiteY2" fmla="*/ 233362 h 366712"/>
                  <a:gd name="connsiteX3" fmla="*/ 233363 w 300038"/>
                  <a:gd name="connsiteY3" fmla="*/ 9525 h 366712"/>
                  <a:gd name="connsiteX4" fmla="*/ 90488 w 300038"/>
                  <a:gd name="connsiteY4" fmla="*/ 0 h 366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0038" h="366712">
                    <a:moveTo>
                      <a:pt x="0" y="323850"/>
                    </a:moveTo>
                    <a:lnTo>
                      <a:pt x="185738" y="366712"/>
                    </a:lnTo>
                    <a:lnTo>
                      <a:pt x="300038" y="233362"/>
                    </a:lnTo>
                    <a:lnTo>
                      <a:pt x="233363" y="9525"/>
                    </a:lnTo>
                    <a:lnTo>
                      <a:pt x="90488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7" name="フリーフォーム 1092">
                <a:extLst>
                  <a:ext uri="{FF2B5EF4-FFF2-40B4-BE49-F238E27FC236}">
                    <a16:creationId xmlns:a16="http://schemas.microsoft.com/office/drawing/2014/main" id="{26C6DB94-4A9E-4B50-BAA6-FDDB5162D9DC}"/>
                  </a:ext>
                </a:extLst>
              </p:cNvPr>
              <p:cNvSpPr/>
              <p:nvPr/>
            </p:nvSpPr>
            <p:spPr>
              <a:xfrm>
                <a:off x="3332816" y="3838790"/>
                <a:ext cx="42053" cy="48061"/>
              </a:xfrm>
              <a:custGeom>
                <a:avLst/>
                <a:gdLst>
                  <a:gd name="connsiteX0" fmla="*/ 0 w 66675"/>
                  <a:gd name="connsiteY0" fmla="*/ 76200 h 76200"/>
                  <a:gd name="connsiteX1" fmla="*/ 66675 w 66675"/>
                  <a:gd name="connsiteY1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6675" h="76200">
                    <a:moveTo>
                      <a:pt x="0" y="76200"/>
                    </a:moveTo>
                    <a:lnTo>
                      <a:pt x="66675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1178" name="直線コネクタ 1177">
                <a:extLst>
                  <a:ext uri="{FF2B5EF4-FFF2-40B4-BE49-F238E27FC236}">
                    <a16:creationId xmlns:a16="http://schemas.microsoft.com/office/drawing/2014/main" id="{18090225-EEAA-411B-824B-ED9075FED4A5}"/>
                  </a:ext>
                </a:extLst>
              </p:cNvPr>
              <p:cNvCxnSpPr/>
              <p:nvPr/>
            </p:nvCxnSpPr>
            <p:spPr bwMode="auto">
              <a:xfrm flipV="1">
                <a:off x="826595" y="3298214"/>
                <a:ext cx="0" cy="370108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1179" name="直線コネクタ 1178">
                <a:extLst>
                  <a:ext uri="{FF2B5EF4-FFF2-40B4-BE49-F238E27FC236}">
                    <a16:creationId xmlns:a16="http://schemas.microsoft.com/office/drawing/2014/main" id="{B1BD5EDB-8255-4EFC-90A6-596B9C836F7B}"/>
                  </a:ext>
                </a:extLst>
              </p:cNvPr>
              <p:cNvCxnSpPr/>
              <p:nvPr/>
            </p:nvCxnSpPr>
            <p:spPr bwMode="auto">
              <a:xfrm flipV="1">
                <a:off x="825973" y="3783832"/>
                <a:ext cx="0" cy="34043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sp>
            <p:nvSpPr>
              <p:cNvPr id="1180" name="フリーフォーム 1095">
                <a:extLst>
                  <a:ext uri="{FF2B5EF4-FFF2-40B4-BE49-F238E27FC236}">
                    <a16:creationId xmlns:a16="http://schemas.microsoft.com/office/drawing/2014/main" id="{5CA8F187-31C6-466A-BD5F-491B4C2BCA6E}"/>
                  </a:ext>
                </a:extLst>
              </p:cNvPr>
              <p:cNvSpPr/>
              <p:nvPr/>
            </p:nvSpPr>
            <p:spPr bwMode="auto">
              <a:xfrm>
                <a:off x="815960" y="3613505"/>
                <a:ext cx="2592285" cy="227288"/>
              </a:xfrm>
              <a:custGeom>
                <a:avLst/>
                <a:gdLst>
                  <a:gd name="connsiteX0" fmla="*/ 0 w 4908550"/>
                  <a:gd name="connsiteY0" fmla="*/ 203200 h 539750"/>
                  <a:gd name="connsiteX1" fmla="*/ 654050 w 4908550"/>
                  <a:gd name="connsiteY1" fmla="*/ 266700 h 539750"/>
                  <a:gd name="connsiteX2" fmla="*/ 927100 w 4908550"/>
                  <a:gd name="connsiteY2" fmla="*/ 292100 h 539750"/>
                  <a:gd name="connsiteX3" fmla="*/ 1568450 w 4908550"/>
                  <a:gd name="connsiteY3" fmla="*/ 0 h 539750"/>
                  <a:gd name="connsiteX4" fmla="*/ 1993900 w 4908550"/>
                  <a:gd name="connsiteY4" fmla="*/ 438150 h 539750"/>
                  <a:gd name="connsiteX5" fmla="*/ 2590800 w 4908550"/>
                  <a:gd name="connsiteY5" fmla="*/ 196850 h 539750"/>
                  <a:gd name="connsiteX6" fmla="*/ 3073400 w 4908550"/>
                  <a:gd name="connsiteY6" fmla="*/ 463550 h 539750"/>
                  <a:gd name="connsiteX7" fmla="*/ 3746500 w 4908550"/>
                  <a:gd name="connsiteY7" fmla="*/ 463550 h 539750"/>
                  <a:gd name="connsiteX8" fmla="*/ 4089400 w 4908550"/>
                  <a:gd name="connsiteY8" fmla="*/ 241300 h 539750"/>
                  <a:gd name="connsiteX9" fmla="*/ 4908550 w 4908550"/>
                  <a:gd name="connsiteY9" fmla="*/ 368300 h 539750"/>
                  <a:gd name="connsiteX10" fmla="*/ 4044950 w 4908550"/>
                  <a:gd name="connsiteY10" fmla="*/ 285750 h 539750"/>
                  <a:gd name="connsiteX11" fmla="*/ 3721100 w 4908550"/>
                  <a:gd name="connsiteY11" fmla="*/ 539750 h 539750"/>
                  <a:gd name="connsiteX12" fmla="*/ 3181350 w 4908550"/>
                  <a:gd name="connsiteY12" fmla="*/ 539750 h 539750"/>
                  <a:gd name="connsiteX13" fmla="*/ 2660650 w 4908550"/>
                  <a:gd name="connsiteY13" fmla="*/ 247650 h 539750"/>
                  <a:gd name="connsiteX14" fmla="*/ 2032000 w 4908550"/>
                  <a:gd name="connsiteY14" fmla="*/ 501650 h 539750"/>
                  <a:gd name="connsiteX15" fmla="*/ 1638300 w 4908550"/>
                  <a:gd name="connsiteY15" fmla="*/ 88900 h 539750"/>
                  <a:gd name="connsiteX16" fmla="*/ 920750 w 4908550"/>
                  <a:gd name="connsiteY16" fmla="*/ 438150 h 539750"/>
                  <a:gd name="connsiteX17" fmla="*/ 12700 w 4908550"/>
                  <a:gd name="connsiteY17" fmla="*/ 393700 h 539750"/>
                  <a:gd name="connsiteX0" fmla="*/ 0 w 4908550"/>
                  <a:gd name="connsiteY0" fmla="*/ 203200 h 539750"/>
                  <a:gd name="connsiteX1" fmla="*/ 12224 w 4908550"/>
                  <a:gd name="connsiteY1" fmla="*/ 206375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0 w 4908550"/>
                  <a:gd name="connsiteY0" fmla="*/ 203200 h 539750"/>
                  <a:gd name="connsiteX1" fmla="*/ 654050 w 4908550"/>
                  <a:gd name="connsiteY1" fmla="*/ 266700 h 539750"/>
                  <a:gd name="connsiteX2" fmla="*/ 927100 w 4908550"/>
                  <a:gd name="connsiteY2" fmla="*/ 292100 h 539750"/>
                  <a:gd name="connsiteX3" fmla="*/ 1568450 w 4908550"/>
                  <a:gd name="connsiteY3" fmla="*/ 0 h 539750"/>
                  <a:gd name="connsiteX4" fmla="*/ 1993900 w 4908550"/>
                  <a:gd name="connsiteY4" fmla="*/ 438150 h 539750"/>
                  <a:gd name="connsiteX5" fmla="*/ 2590800 w 4908550"/>
                  <a:gd name="connsiteY5" fmla="*/ 196850 h 539750"/>
                  <a:gd name="connsiteX6" fmla="*/ 3073400 w 4908550"/>
                  <a:gd name="connsiteY6" fmla="*/ 463550 h 539750"/>
                  <a:gd name="connsiteX7" fmla="*/ 3746500 w 4908550"/>
                  <a:gd name="connsiteY7" fmla="*/ 463550 h 539750"/>
                  <a:gd name="connsiteX8" fmla="*/ 4089400 w 4908550"/>
                  <a:gd name="connsiteY8" fmla="*/ 241300 h 539750"/>
                  <a:gd name="connsiteX9" fmla="*/ 4908550 w 4908550"/>
                  <a:gd name="connsiteY9" fmla="*/ 368300 h 539750"/>
                  <a:gd name="connsiteX10" fmla="*/ 4044950 w 4908550"/>
                  <a:gd name="connsiteY10" fmla="*/ 285750 h 539750"/>
                  <a:gd name="connsiteX11" fmla="*/ 3721100 w 4908550"/>
                  <a:gd name="connsiteY11" fmla="*/ 539750 h 539750"/>
                  <a:gd name="connsiteX12" fmla="*/ 3181350 w 4908550"/>
                  <a:gd name="connsiteY12" fmla="*/ 539750 h 539750"/>
                  <a:gd name="connsiteX13" fmla="*/ 2660650 w 4908550"/>
                  <a:gd name="connsiteY13" fmla="*/ 247650 h 539750"/>
                  <a:gd name="connsiteX14" fmla="*/ 2032000 w 4908550"/>
                  <a:gd name="connsiteY14" fmla="*/ 501650 h 539750"/>
                  <a:gd name="connsiteX15" fmla="*/ 1638300 w 4908550"/>
                  <a:gd name="connsiteY15" fmla="*/ 88900 h 539750"/>
                  <a:gd name="connsiteX16" fmla="*/ 920750 w 4908550"/>
                  <a:gd name="connsiteY16" fmla="*/ 438150 h 539750"/>
                  <a:gd name="connsiteX17" fmla="*/ 12700 w 4908550"/>
                  <a:gd name="connsiteY17" fmla="*/ 393700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2700 w 4908550"/>
                  <a:gd name="connsiteY18" fmla="*/ 393700 h 539750"/>
                  <a:gd name="connsiteX0" fmla="*/ 651434 w 5559984"/>
                  <a:gd name="connsiteY0" fmla="*/ 203200 h 539750"/>
                  <a:gd name="connsiteX1" fmla="*/ 666039 w 5559984"/>
                  <a:gd name="connsiteY1" fmla="*/ 203994 h 539750"/>
                  <a:gd name="connsiteX2" fmla="*/ 1305484 w 5559984"/>
                  <a:gd name="connsiteY2" fmla="*/ 266700 h 539750"/>
                  <a:gd name="connsiteX3" fmla="*/ 1578534 w 5559984"/>
                  <a:gd name="connsiteY3" fmla="*/ 292100 h 539750"/>
                  <a:gd name="connsiteX4" fmla="*/ 2219884 w 5559984"/>
                  <a:gd name="connsiteY4" fmla="*/ 0 h 539750"/>
                  <a:gd name="connsiteX5" fmla="*/ 2645334 w 5559984"/>
                  <a:gd name="connsiteY5" fmla="*/ 438150 h 539750"/>
                  <a:gd name="connsiteX6" fmla="*/ 3242234 w 5559984"/>
                  <a:gd name="connsiteY6" fmla="*/ 196850 h 539750"/>
                  <a:gd name="connsiteX7" fmla="*/ 3724834 w 5559984"/>
                  <a:gd name="connsiteY7" fmla="*/ 463550 h 539750"/>
                  <a:gd name="connsiteX8" fmla="*/ 4397934 w 5559984"/>
                  <a:gd name="connsiteY8" fmla="*/ 463550 h 539750"/>
                  <a:gd name="connsiteX9" fmla="*/ 4740834 w 5559984"/>
                  <a:gd name="connsiteY9" fmla="*/ 241300 h 539750"/>
                  <a:gd name="connsiteX10" fmla="*/ 5559984 w 5559984"/>
                  <a:gd name="connsiteY10" fmla="*/ 368300 h 539750"/>
                  <a:gd name="connsiteX11" fmla="*/ 4696384 w 5559984"/>
                  <a:gd name="connsiteY11" fmla="*/ 285750 h 539750"/>
                  <a:gd name="connsiteX12" fmla="*/ 4372534 w 5559984"/>
                  <a:gd name="connsiteY12" fmla="*/ 539750 h 539750"/>
                  <a:gd name="connsiteX13" fmla="*/ 3832784 w 5559984"/>
                  <a:gd name="connsiteY13" fmla="*/ 539750 h 539750"/>
                  <a:gd name="connsiteX14" fmla="*/ 3312084 w 5559984"/>
                  <a:gd name="connsiteY14" fmla="*/ 247650 h 539750"/>
                  <a:gd name="connsiteX15" fmla="*/ 2683434 w 5559984"/>
                  <a:gd name="connsiteY15" fmla="*/ 501650 h 539750"/>
                  <a:gd name="connsiteX16" fmla="*/ 2289734 w 5559984"/>
                  <a:gd name="connsiteY16" fmla="*/ 88900 h 539750"/>
                  <a:gd name="connsiteX17" fmla="*/ 1572184 w 5559984"/>
                  <a:gd name="connsiteY17" fmla="*/ 438150 h 539750"/>
                  <a:gd name="connsiteX18" fmla="*/ 0 w 5559984"/>
                  <a:gd name="connsiteY18" fmla="*/ 336674 h 539750"/>
                  <a:gd name="connsiteX0" fmla="*/ 651434 w 5559984"/>
                  <a:gd name="connsiteY0" fmla="*/ 203200 h 539750"/>
                  <a:gd name="connsiteX1" fmla="*/ 666039 w 5559984"/>
                  <a:gd name="connsiteY1" fmla="*/ 203994 h 539750"/>
                  <a:gd name="connsiteX2" fmla="*/ 1305484 w 5559984"/>
                  <a:gd name="connsiteY2" fmla="*/ 266700 h 539750"/>
                  <a:gd name="connsiteX3" fmla="*/ 1578534 w 5559984"/>
                  <a:gd name="connsiteY3" fmla="*/ 292100 h 539750"/>
                  <a:gd name="connsiteX4" fmla="*/ 2219884 w 5559984"/>
                  <a:gd name="connsiteY4" fmla="*/ 0 h 539750"/>
                  <a:gd name="connsiteX5" fmla="*/ 2645334 w 5559984"/>
                  <a:gd name="connsiteY5" fmla="*/ 438150 h 539750"/>
                  <a:gd name="connsiteX6" fmla="*/ 3242234 w 5559984"/>
                  <a:gd name="connsiteY6" fmla="*/ 196850 h 539750"/>
                  <a:gd name="connsiteX7" fmla="*/ 3724834 w 5559984"/>
                  <a:gd name="connsiteY7" fmla="*/ 463550 h 539750"/>
                  <a:gd name="connsiteX8" fmla="*/ 4397934 w 5559984"/>
                  <a:gd name="connsiteY8" fmla="*/ 463550 h 539750"/>
                  <a:gd name="connsiteX9" fmla="*/ 4740834 w 5559984"/>
                  <a:gd name="connsiteY9" fmla="*/ 241300 h 539750"/>
                  <a:gd name="connsiteX10" fmla="*/ 5559984 w 5559984"/>
                  <a:gd name="connsiteY10" fmla="*/ 368300 h 539750"/>
                  <a:gd name="connsiteX11" fmla="*/ 4696384 w 5559984"/>
                  <a:gd name="connsiteY11" fmla="*/ 285750 h 539750"/>
                  <a:gd name="connsiteX12" fmla="*/ 4372534 w 5559984"/>
                  <a:gd name="connsiteY12" fmla="*/ 539750 h 539750"/>
                  <a:gd name="connsiteX13" fmla="*/ 3832784 w 5559984"/>
                  <a:gd name="connsiteY13" fmla="*/ 539750 h 539750"/>
                  <a:gd name="connsiteX14" fmla="*/ 3312084 w 5559984"/>
                  <a:gd name="connsiteY14" fmla="*/ 247650 h 539750"/>
                  <a:gd name="connsiteX15" fmla="*/ 2683434 w 5559984"/>
                  <a:gd name="connsiteY15" fmla="*/ 501650 h 539750"/>
                  <a:gd name="connsiteX16" fmla="*/ 2289734 w 5559984"/>
                  <a:gd name="connsiteY16" fmla="*/ 88900 h 539750"/>
                  <a:gd name="connsiteX17" fmla="*/ 1572184 w 5559984"/>
                  <a:gd name="connsiteY17" fmla="*/ 438150 h 539750"/>
                  <a:gd name="connsiteX18" fmla="*/ 652546 w 5559984"/>
                  <a:gd name="connsiteY18" fmla="*/ 373063 h 539750"/>
                  <a:gd name="connsiteX19" fmla="*/ 0 w 5559984"/>
                  <a:gd name="connsiteY19" fmla="*/ 336674 h 539750"/>
                  <a:gd name="connsiteX0" fmla="*/ 0 w 4908550"/>
                  <a:gd name="connsiteY0" fmla="*/ 203200 h 539750"/>
                  <a:gd name="connsiteX1" fmla="*/ 14605 w 4908550"/>
                  <a:gd name="connsiteY1" fmla="*/ 203994 h 539750"/>
                  <a:gd name="connsiteX2" fmla="*/ 654050 w 4908550"/>
                  <a:gd name="connsiteY2" fmla="*/ 266700 h 539750"/>
                  <a:gd name="connsiteX3" fmla="*/ 927100 w 4908550"/>
                  <a:gd name="connsiteY3" fmla="*/ 292100 h 539750"/>
                  <a:gd name="connsiteX4" fmla="*/ 1568450 w 4908550"/>
                  <a:gd name="connsiteY4" fmla="*/ 0 h 539750"/>
                  <a:gd name="connsiteX5" fmla="*/ 1993900 w 4908550"/>
                  <a:gd name="connsiteY5" fmla="*/ 438150 h 539750"/>
                  <a:gd name="connsiteX6" fmla="*/ 2590800 w 4908550"/>
                  <a:gd name="connsiteY6" fmla="*/ 196850 h 539750"/>
                  <a:gd name="connsiteX7" fmla="*/ 3073400 w 4908550"/>
                  <a:gd name="connsiteY7" fmla="*/ 463550 h 539750"/>
                  <a:gd name="connsiteX8" fmla="*/ 3746500 w 4908550"/>
                  <a:gd name="connsiteY8" fmla="*/ 463550 h 539750"/>
                  <a:gd name="connsiteX9" fmla="*/ 4089400 w 4908550"/>
                  <a:gd name="connsiteY9" fmla="*/ 241300 h 539750"/>
                  <a:gd name="connsiteX10" fmla="*/ 4908550 w 4908550"/>
                  <a:gd name="connsiteY10" fmla="*/ 368300 h 539750"/>
                  <a:gd name="connsiteX11" fmla="*/ 4044950 w 4908550"/>
                  <a:gd name="connsiteY11" fmla="*/ 285750 h 539750"/>
                  <a:gd name="connsiteX12" fmla="*/ 3721100 w 4908550"/>
                  <a:gd name="connsiteY12" fmla="*/ 539750 h 539750"/>
                  <a:gd name="connsiteX13" fmla="*/ 3181350 w 4908550"/>
                  <a:gd name="connsiteY13" fmla="*/ 539750 h 539750"/>
                  <a:gd name="connsiteX14" fmla="*/ 2660650 w 4908550"/>
                  <a:gd name="connsiteY14" fmla="*/ 247650 h 539750"/>
                  <a:gd name="connsiteX15" fmla="*/ 2032000 w 4908550"/>
                  <a:gd name="connsiteY15" fmla="*/ 501650 h 539750"/>
                  <a:gd name="connsiteX16" fmla="*/ 1638300 w 4908550"/>
                  <a:gd name="connsiteY16" fmla="*/ 88900 h 539750"/>
                  <a:gd name="connsiteX17" fmla="*/ 920750 w 4908550"/>
                  <a:gd name="connsiteY17" fmla="*/ 438150 h 539750"/>
                  <a:gd name="connsiteX18" fmla="*/ 1112 w 4908550"/>
                  <a:gd name="connsiteY18" fmla="*/ 373063 h 539750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1993900 w 4908550"/>
                  <a:gd name="connsiteY5" fmla="*/ 521446 h 623046"/>
                  <a:gd name="connsiteX6" fmla="*/ 2590800 w 4908550"/>
                  <a:gd name="connsiteY6" fmla="*/ 280146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80146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073400 w 4908550"/>
                  <a:gd name="connsiteY7" fmla="*/ 546846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46500 w 4908550"/>
                  <a:gd name="connsiteY8" fmla="*/ 546846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24596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01458 h 623046"/>
                  <a:gd name="connsiteX10" fmla="*/ 4908550 w 4908550"/>
                  <a:gd name="connsiteY10" fmla="*/ 451596 h 623046"/>
                  <a:gd name="connsiteX11" fmla="*/ 4044950 w 4908550"/>
                  <a:gd name="connsiteY11" fmla="*/ 369046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86496 h 623046"/>
                  <a:gd name="connsiteX1" fmla="*/ 14605 w 4908550"/>
                  <a:gd name="connsiteY1" fmla="*/ 287290 h 623046"/>
                  <a:gd name="connsiteX2" fmla="*/ 654050 w 4908550"/>
                  <a:gd name="connsiteY2" fmla="*/ 349996 h 623046"/>
                  <a:gd name="connsiteX3" fmla="*/ 927100 w 4908550"/>
                  <a:gd name="connsiteY3" fmla="*/ 375396 h 623046"/>
                  <a:gd name="connsiteX4" fmla="*/ 1573221 w 4908550"/>
                  <a:gd name="connsiteY4" fmla="*/ 0 h 623046"/>
                  <a:gd name="connsiteX5" fmla="*/ 2075014 w 4908550"/>
                  <a:gd name="connsiteY5" fmla="*/ 489053 h 623046"/>
                  <a:gd name="connsiteX6" fmla="*/ 2590800 w 4908550"/>
                  <a:gd name="connsiteY6" fmla="*/ 224615 h 623046"/>
                  <a:gd name="connsiteX7" fmla="*/ 3144972 w 4908550"/>
                  <a:gd name="connsiteY7" fmla="*/ 491315 h 623046"/>
                  <a:gd name="connsiteX8" fmla="*/ 3736957 w 4908550"/>
                  <a:gd name="connsiteY8" fmla="*/ 514452 h 623046"/>
                  <a:gd name="connsiteX9" fmla="*/ 4089400 w 4908550"/>
                  <a:gd name="connsiteY9" fmla="*/ 301458 h 623046"/>
                  <a:gd name="connsiteX10" fmla="*/ 4908550 w 4908550"/>
                  <a:gd name="connsiteY10" fmla="*/ 451596 h 623046"/>
                  <a:gd name="connsiteX11" fmla="*/ 4121293 w 4908550"/>
                  <a:gd name="connsiteY11" fmla="*/ 401438 h 623046"/>
                  <a:gd name="connsiteX12" fmla="*/ 3721100 w 4908550"/>
                  <a:gd name="connsiteY12" fmla="*/ 623046 h 623046"/>
                  <a:gd name="connsiteX13" fmla="*/ 3181350 w 4908550"/>
                  <a:gd name="connsiteY13" fmla="*/ 623046 h 623046"/>
                  <a:gd name="connsiteX14" fmla="*/ 2660650 w 4908550"/>
                  <a:gd name="connsiteY14" fmla="*/ 330946 h 623046"/>
                  <a:gd name="connsiteX15" fmla="*/ 2032000 w 4908550"/>
                  <a:gd name="connsiteY15" fmla="*/ 584946 h 623046"/>
                  <a:gd name="connsiteX16" fmla="*/ 1638300 w 4908550"/>
                  <a:gd name="connsiteY16" fmla="*/ 172196 h 623046"/>
                  <a:gd name="connsiteX17" fmla="*/ 920750 w 4908550"/>
                  <a:gd name="connsiteY17" fmla="*/ 521446 h 623046"/>
                  <a:gd name="connsiteX18" fmla="*/ 1112 w 4908550"/>
                  <a:gd name="connsiteY18" fmla="*/ 456359 h 623046"/>
                  <a:gd name="connsiteX0" fmla="*/ 0 w 4908550"/>
                  <a:gd name="connsiteY0" fmla="*/ 274156 h 610706"/>
                  <a:gd name="connsiteX1" fmla="*/ 14605 w 4908550"/>
                  <a:gd name="connsiteY1" fmla="*/ 274950 h 610706"/>
                  <a:gd name="connsiteX2" fmla="*/ 654050 w 4908550"/>
                  <a:gd name="connsiteY2" fmla="*/ 337656 h 610706"/>
                  <a:gd name="connsiteX3" fmla="*/ 927100 w 4908550"/>
                  <a:gd name="connsiteY3" fmla="*/ 363056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37656 h 610706"/>
                  <a:gd name="connsiteX3" fmla="*/ 927100 w 4908550"/>
                  <a:gd name="connsiteY3" fmla="*/ 363056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3765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0680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274156 h 610706"/>
                  <a:gd name="connsiteX1" fmla="*/ 14605 w 4908550"/>
                  <a:gd name="connsiteY1" fmla="*/ 213249 h 610706"/>
                  <a:gd name="connsiteX2" fmla="*/ 654050 w 4908550"/>
                  <a:gd name="connsiteY2" fmla="*/ 306806 h 610706"/>
                  <a:gd name="connsiteX3" fmla="*/ 888929 w 4908550"/>
                  <a:gd name="connsiteY3" fmla="*/ 338375 h 610706"/>
                  <a:gd name="connsiteX4" fmla="*/ 1573221 w 4908550"/>
                  <a:gd name="connsiteY4" fmla="*/ 0 h 610706"/>
                  <a:gd name="connsiteX5" fmla="*/ 2075014 w 4908550"/>
                  <a:gd name="connsiteY5" fmla="*/ 476713 h 610706"/>
                  <a:gd name="connsiteX6" fmla="*/ 2590800 w 4908550"/>
                  <a:gd name="connsiteY6" fmla="*/ 212275 h 610706"/>
                  <a:gd name="connsiteX7" fmla="*/ 3144972 w 4908550"/>
                  <a:gd name="connsiteY7" fmla="*/ 478975 h 610706"/>
                  <a:gd name="connsiteX8" fmla="*/ 3736957 w 4908550"/>
                  <a:gd name="connsiteY8" fmla="*/ 502112 h 610706"/>
                  <a:gd name="connsiteX9" fmla="*/ 4089400 w 4908550"/>
                  <a:gd name="connsiteY9" fmla="*/ 289118 h 610706"/>
                  <a:gd name="connsiteX10" fmla="*/ 4908550 w 4908550"/>
                  <a:gd name="connsiteY10" fmla="*/ 439256 h 610706"/>
                  <a:gd name="connsiteX11" fmla="*/ 4121293 w 4908550"/>
                  <a:gd name="connsiteY11" fmla="*/ 389098 h 610706"/>
                  <a:gd name="connsiteX12" fmla="*/ 3721100 w 4908550"/>
                  <a:gd name="connsiteY12" fmla="*/ 610706 h 610706"/>
                  <a:gd name="connsiteX13" fmla="*/ 3181350 w 4908550"/>
                  <a:gd name="connsiteY13" fmla="*/ 610706 h 610706"/>
                  <a:gd name="connsiteX14" fmla="*/ 2660650 w 4908550"/>
                  <a:gd name="connsiteY14" fmla="*/ 318606 h 610706"/>
                  <a:gd name="connsiteX15" fmla="*/ 2032000 w 4908550"/>
                  <a:gd name="connsiteY15" fmla="*/ 572606 h 610706"/>
                  <a:gd name="connsiteX16" fmla="*/ 1638300 w 4908550"/>
                  <a:gd name="connsiteY16" fmla="*/ 159856 h 610706"/>
                  <a:gd name="connsiteX17" fmla="*/ 920750 w 4908550"/>
                  <a:gd name="connsiteY17" fmla="*/ 509106 h 610706"/>
                  <a:gd name="connsiteX18" fmla="*/ 1112 w 4908550"/>
                  <a:gd name="connsiteY18" fmla="*/ 444019 h 610706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526074 h 660067"/>
                  <a:gd name="connsiteX6" fmla="*/ 2590800 w 4908550"/>
                  <a:gd name="connsiteY6" fmla="*/ 26163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590800 w 4908550"/>
                  <a:gd name="connsiteY6" fmla="*/ 26163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60650 w 4908550"/>
                  <a:gd name="connsiteY14" fmla="*/ 36796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81350 w 4908550"/>
                  <a:gd name="connsiteY13" fmla="*/ 660067 h 660067"/>
                  <a:gd name="connsiteX14" fmla="*/ 2616117 w 4908550"/>
                  <a:gd name="connsiteY14" fmla="*/ 34328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60067"/>
                  <a:gd name="connsiteX1" fmla="*/ 14605 w 4908550"/>
                  <a:gd name="connsiteY1" fmla="*/ 262610 h 660067"/>
                  <a:gd name="connsiteX2" fmla="*/ 654050 w 4908550"/>
                  <a:gd name="connsiteY2" fmla="*/ 356167 h 660067"/>
                  <a:gd name="connsiteX3" fmla="*/ 888929 w 4908550"/>
                  <a:gd name="connsiteY3" fmla="*/ 387736 h 660067"/>
                  <a:gd name="connsiteX4" fmla="*/ 1585945 w 4908550"/>
                  <a:gd name="connsiteY4" fmla="*/ 0 h 660067"/>
                  <a:gd name="connsiteX5" fmla="*/ 2075014 w 4908550"/>
                  <a:gd name="connsiteY5" fmla="*/ 489053 h 660067"/>
                  <a:gd name="connsiteX6" fmla="*/ 2603524 w 4908550"/>
                  <a:gd name="connsiteY6" fmla="*/ 249296 h 660067"/>
                  <a:gd name="connsiteX7" fmla="*/ 3144972 w 4908550"/>
                  <a:gd name="connsiteY7" fmla="*/ 528336 h 660067"/>
                  <a:gd name="connsiteX8" fmla="*/ 3736957 w 4908550"/>
                  <a:gd name="connsiteY8" fmla="*/ 551473 h 660067"/>
                  <a:gd name="connsiteX9" fmla="*/ 4089400 w 4908550"/>
                  <a:gd name="connsiteY9" fmla="*/ 338479 h 660067"/>
                  <a:gd name="connsiteX10" fmla="*/ 4908550 w 4908550"/>
                  <a:gd name="connsiteY10" fmla="*/ 488617 h 660067"/>
                  <a:gd name="connsiteX11" fmla="*/ 4121293 w 4908550"/>
                  <a:gd name="connsiteY11" fmla="*/ 438459 h 660067"/>
                  <a:gd name="connsiteX12" fmla="*/ 3721100 w 4908550"/>
                  <a:gd name="connsiteY12" fmla="*/ 660067 h 660067"/>
                  <a:gd name="connsiteX13" fmla="*/ 3143179 w 4908550"/>
                  <a:gd name="connsiteY13" fmla="*/ 641557 h 660067"/>
                  <a:gd name="connsiteX14" fmla="*/ 2616117 w 4908550"/>
                  <a:gd name="connsiteY14" fmla="*/ 343287 h 660067"/>
                  <a:gd name="connsiteX15" fmla="*/ 2032000 w 4908550"/>
                  <a:gd name="connsiteY15" fmla="*/ 621967 h 660067"/>
                  <a:gd name="connsiteX16" fmla="*/ 1638300 w 4908550"/>
                  <a:gd name="connsiteY16" fmla="*/ 209217 h 660067"/>
                  <a:gd name="connsiteX17" fmla="*/ 920750 w 4908550"/>
                  <a:gd name="connsiteY17" fmla="*/ 558467 h 660067"/>
                  <a:gd name="connsiteX18" fmla="*/ 1112 w 4908550"/>
                  <a:gd name="connsiteY18" fmla="*/ 493380 h 660067"/>
                  <a:gd name="connsiteX0" fmla="*/ 0 w 4908550"/>
                  <a:gd name="connsiteY0" fmla="*/ 323517 h 641557"/>
                  <a:gd name="connsiteX1" fmla="*/ 14605 w 4908550"/>
                  <a:gd name="connsiteY1" fmla="*/ 262610 h 641557"/>
                  <a:gd name="connsiteX2" fmla="*/ 654050 w 4908550"/>
                  <a:gd name="connsiteY2" fmla="*/ 356167 h 641557"/>
                  <a:gd name="connsiteX3" fmla="*/ 888929 w 4908550"/>
                  <a:gd name="connsiteY3" fmla="*/ 387736 h 641557"/>
                  <a:gd name="connsiteX4" fmla="*/ 1585945 w 4908550"/>
                  <a:gd name="connsiteY4" fmla="*/ 0 h 641557"/>
                  <a:gd name="connsiteX5" fmla="*/ 2075014 w 4908550"/>
                  <a:gd name="connsiteY5" fmla="*/ 489053 h 641557"/>
                  <a:gd name="connsiteX6" fmla="*/ 2603524 w 4908550"/>
                  <a:gd name="connsiteY6" fmla="*/ 249296 h 641557"/>
                  <a:gd name="connsiteX7" fmla="*/ 3144972 w 4908550"/>
                  <a:gd name="connsiteY7" fmla="*/ 528336 h 641557"/>
                  <a:gd name="connsiteX8" fmla="*/ 3736957 w 4908550"/>
                  <a:gd name="connsiteY8" fmla="*/ 551473 h 641557"/>
                  <a:gd name="connsiteX9" fmla="*/ 4089400 w 4908550"/>
                  <a:gd name="connsiteY9" fmla="*/ 338479 h 641557"/>
                  <a:gd name="connsiteX10" fmla="*/ 4908550 w 4908550"/>
                  <a:gd name="connsiteY10" fmla="*/ 488617 h 641557"/>
                  <a:gd name="connsiteX11" fmla="*/ 4121293 w 4908550"/>
                  <a:gd name="connsiteY11" fmla="*/ 438459 h 641557"/>
                  <a:gd name="connsiteX12" fmla="*/ 3746547 w 4908550"/>
                  <a:gd name="connsiteY12" fmla="*/ 635387 h 641557"/>
                  <a:gd name="connsiteX13" fmla="*/ 3143179 w 4908550"/>
                  <a:gd name="connsiteY13" fmla="*/ 641557 h 641557"/>
                  <a:gd name="connsiteX14" fmla="*/ 2616117 w 4908550"/>
                  <a:gd name="connsiteY14" fmla="*/ 343287 h 641557"/>
                  <a:gd name="connsiteX15" fmla="*/ 2032000 w 4908550"/>
                  <a:gd name="connsiteY15" fmla="*/ 621967 h 641557"/>
                  <a:gd name="connsiteX16" fmla="*/ 1638300 w 4908550"/>
                  <a:gd name="connsiteY16" fmla="*/ 209217 h 641557"/>
                  <a:gd name="connsiteX17" fmla="*/ 920750 w 4908550"/>
                  <a:gd name="connsiteY17" fmla="*/ 558467 h 641557"/>
                  <a:gd name="connsiteX18" fmla="*/ 1112 w 4908550"/>
                  <a:gd name="connsiteY18" fmla="*/ 493380 h 641557"/>
                  <a:gd name="connsiteX0" fmla="*/ 0 w 4908550"/>
                  <a:gd name="connsiteY0" fmla="*/ 323517 h 641557"/>
                  <a:gd name="connsiteX1" fmla="*/ 14605 w 4908550"/>
                  <a:gd name="connsiteY1" fmla="*/ 262610 h 641557"/>
                  <a:gd name="connsiteX2" fmla="*/ 654050 w 4908550"/>
                  <a:gd name="connsiteY2" fmla="*/ 356167 h 641557"/>
                  <a:gd name="connsiteX3" fmla="*/ 888929 w 4908550"/>
                  <a:gd name="connsiteY3" fmla="*/ 387736 h 641557"/>
                  <a:gd name="connsiteX4" fmla="*/ 1585945 w 4908550"/>
                  <a:gd name="connsiteY4" fmla="*/ 0 h 641557"/>
                  <a:gd name="connsiteX5" fmla="*/ 2075014 w 4908550"/>
                  <a:gd name="connsiteY5" fmla="*/ 489053 h 641557"/>
                  <a:gd name="connsiteX6" fmla="*/ 2603524 w 4908550"/>
                  <a:gd name="connsiteY6" fmla="*/ 249296 h 641557"/>
                  <a:gd name="connsiteX7" fmla="*/ 3144972 w 4908550"/>
                  <a:gd name="connsiteY7" fmla="*/ 528336 h 641557"/>
                  <a:gd name="connsiteX8" fmla="*/ 3736957 w 4908550"/>
                  <a:gd name="connsiteY8" fmla="*/ 551473 h 641557"/>
                  <a:gd name="connsiteX9" fmla="*/ 4089400 w 4908550"/>
                  <a:gd name="connsiteY9" fmla="*/ 338479 h 641557"/>
                  <a:gd name="connsiteX10" fmla="*/ 4908550 w 4908550"/>
                  <a:gd name="connsiteY10" fmla="*/ 488617 h 641557"/>
                  <a:gd name="connsiteX11" fmla="*/ 4108569 w 4908550"/>
                  <a:gd name="connsiteY11" fmla="*/ 407609 h 641557"/>
                  <a:gd name="connsiteX12" fmla="*/ 3746547 w 4908550"/>
                  <a:gd name="connsiteY12" fmla="*/ 635387 h 641557"/>
                  <a:gd name="connsiteX13" fmla="*/ 3143179 w 4908550"/>
                  <a:gd name="connsiteY13" fmla="*/ 641557 h 641557"/>
                  <a:gd name="connsiteX14" fmla="*/ 2616117 w 4908550"/>
                  <a:gd name="connsiteY14" fmla="*/ 343287 h 641557"/>
                  <a:gd name="connsiteX15" fmla="*/ 2032000 w 4908550"/>
                  <a:gd name="connsiteY15" fmla="*/ 621967 h 641557"/>
                  <a:gd name="connsiteX16" fmla="*/ 1638300 w 4908550"/>
                  <a:gd name="connsiteY16" fmla="*/ 209217 h 641557"/>
                  <a:gd name="connsiteX17" fmla="*/ 920750 w 4908550"/>
                  <a:gd name="connsiteY17" fmla="*/ 558467 h 641557"/>
                  <a:gd name="connsiteX18" fmla="*/ 1112 w 4908550"/>
                  <a:gd name="connsiteY18" fmla="*/ 493380 h 641557"/>
                  <a:gd name="connsiteX0" fmla="*/ 13493 w 4907438"/>
                  <a:gd name="connsiteY0" fmla="*/ 262610 h 641557"/>
                  <a:gd name="connsiteX1" fmla="*/ 652938 w 4907438"/>
                  <a:gd name="connsiteY1" fmla="*/ 356167 h 641557"/>
                  <a:gd name="connsiteX2" fmla="*/ 887817 w 4907438"/>
                  <a:gd name="connsiteY2" fmla="*/ 387736 h 641557"/>
                  <a:gd name="connsiteX3" fmla="*/ 1584833 w 4907438"/>
                  <a:gd name="connsiteY3" fmla="*/ 0 h 641557"/>
                  <a:gd name="connsiteX4" fmla="*/ 2073902 w 4907438"/>
                  <a:gd name="connsiteY4" fmla="*/ 489053 h 641557"/>
                  <a:gd name="connsiteX5" fmla="*/ 2602412 w 4907438"/>
                  <a:gd name="connsiteY5" fmla="*/ 249296 h 641557"/>
                  <a:gd name="connsiteX6" fmla="*/ 3143860 w 4907438"/>
                  <a:gd name="connsiteY6" fmla="*/ 528336 h 641557"/>
                  <a:gd name="connsiteX7" fmla="*/ 3735845 w 4907438"/>
                  <a:gd name="connsiteY7" fmla="*/ 551473 h 641557"/>
                  <a:gd name="connsiteX8" fmla="*/ 4088288 w 4907438"/>
                  <a:gd name="connsiteY8" fmla="*/ 338479 h 641557"/>
                  <a:gd name="connsiteX9" fmla="*/ 4907438 w 4907438"/>
                  <a:gd name="connsiteY9" fmla="*/ 488617 h 641557"/>
                  <a:gd name="connsiteX10" fmla="*/ 4107457 w 4907438"/>
                  <a:gd name="connsiteY10" fmla="*/ 407609 h 641557"/>
                  <a:gd name="connsiteX11" fmla="*/ 3745435 w 4907438"/>
                  <a:gd name="connsiteY11" fmla="*/ 635387 h 641557"/>
                  <a:gd name="connsiteX12" fmla="*/ 3142067 w 4907438"/>
                  <a:gd name="connsiteY12" fmla="*/ 641557 h 641557"/>
                  <a:gd name="connsiteX13" fmla="*/ 2615005 w 4907438"/>
                  <a:gd name="connsiteY13" fmla="*/ 343287 h 641557"/>
                  <a:gd name="connsiteX14" fmla="*/ 2030888 w 4907438"/>
                  <a:gd name="connsiteY14" fmla="*/ 621967 h 641557"/>
                  <a:gd name="connsiteX15" fmla="*/ 1637188 w 4907438"/>
                  <a:gd name="connsiteY15" fmla="*/ 209217 h 641557"/>
                  <a:gd name="connsiteX16" fmla="*/ 919638 w 4907438"/>
                  <a:gd name="connsiteY16" fmla="*/ 558467 h 641557"/>
                  <a:gd name="connsiteX17" fmla="*/ 0 w 4907438"/>
                  <a:gd name="connsiteY17" fmla="*/ 493380 h 641557"/>
                  <a:gd name="connsiteX0" fmla="*/ 8721 w 4907438"/>
                  <a:gd name="connsiteY0" fmla="*/ 253355 h 641557"/>
                  <a:gd name="connsiteX1" fmla="*/ 652938 w 4907438"/>
                  <a:gd name="connsiteY1" fmla="*/ 356167 h 641557"/>
                  <a:gd name="connsiteX2" fmla="*/ 887817 w 4907438"/>
                  <a:gd name="connsiteY2" fmla="*/ 387736 h 641557"/>
                  <a:gd name="connsiteX3" fmla="*/ 1584833 w 4907438"/>
                  <a:gd name="connsiteY3" fmla="*/ 0 h 641557"/>
                  <a:gd name="connsiteX4" fmla="*/ 2073902 w 4907438"/>
                  <a:gd name="connsiteY4" fmla="*/ 489053 h 641557"/>
                  <a:gd name="connsiteX5" fmla="*/ 2602412 w 4907438"/>
                  <a:gd name="connsiteY5" fmla="*/ 249296 h 641557"/>
                  <a:gd name="connsiteX6" fmla="*/ 3143860 w 4907438"/>
                  <a:gd name="connsiteY6" fmla="*/ 528336 h 641557"/>
                  <a:gd name="connsiteX7" fmla="*/ 3735845 w 4907438"/>
                  <a:gd name="connsiteY7" fmla="*/ 551473 h 641557"/>
                  <a:gd name="connsiteX8" fmla="*/ 4088288 w 4907438"/>
                  <a:gd name="connsiteY8" fmla="*/ 338479 h 641557"/>
                  <a:gd name="connsiteX9" fmla="*/ 4907438 w 4907438"/>
                  <a:gd name="connsiteY9" fmla="*/ 488617 h 641557"/>
                  <a:gd name="connsiteX10" fmla="*/ 4107457 w 4907438"/>
                  <a:gd name="connsiteY10" fmla="*/ 407609 h 641557"/>
                  <a:gd name="connsiteX11" fmla="*/ 3745435 w 4907438"/>
                  <a:gd name="connsiteY11" fmla="*/ 635387 h 641557"/>
                  <a:gd name="connsiteX12" fmla="*/ 3142067 w 4907438"/>
                  <a:gd name="connsiteY12" fmla="*/ 641557 h 641557"/>
                  <a:gd name="connsiteX13" fmla="*/ 2615005 w 4907438"/>
                  <a:gd name="connsiteY13" fmla="*/ 343287 h 641557"/>
                  <a:gd name="connsiteX14" fmla="*/ 2030888 w 4907438"/>
                  <a:gd name="connsiteY14" fmla="*/ 621967 h 641557"/>
                  <a:gd name="connsiteX15" fmla="*/ 1637188 w 4907438"/>
                  <a:gd name="connsiteY15" fmla="*/ 209217 h 641557"/>
                  <a:gd name="connsiteX16" fmla="*/ 919638 w 4907438"/>
                  <a:gd name="connsiteY16" fmla="*/ 558467 h 641557"/>
                  <a:gd name="connsiteX17" fmla="*/ 0 w 4907438"/>
                  <a:gd name="connsiteY17" fmla="*/ 493380 h 641557"/>
                  <a:gd name="connsiteX0" fmla="*/ 8721 w 4907438"/>
                  <a:gd name="connsiteY0" fmla="*/ 44138 h 432340"/>
                  <a:gd name="connsiteX1" fmla="*/ 652938 w 4907438"/>
                  <a:gd name="connsiteY1" fmla="*/ 146950 h 432340"/>
                  <a:gd name="connsiteX2" fmla="*/ 887817 w 4907438"/>
                  <a:gd name="connsiteY2" fmla="*/ 178519 h 432340"/>
                  <a:gd name="connsiteX3" fmla="*/ 2073902 w 4907438"/>
                  <a:gd name="connsiteY3" fmla="*/ 279836 h 432340"/>
                  <a:gd name="connsiteX4" fmla="*/ 2602412 w 4907438"/>
                  <a:gd name="connsiteY4" fmla="*/ 40079 h 432340"/>
                  <a:gd name="connsiteX5" fmla="*/ 3143860 w 4907438"/>
                  <a:gd name="connsiteY5" fmla="*/ 319119 h 432340"/>
                  <a:gd name="connsiteX6" fmla="*/ 3735845 w 4907438"/>
                  <a:gd name="connsiteY6" fmla="*/ 342256 h 432340"/>
                  <a:gd name="connsiteX7" fmla="*/ 4088288 w 4907438"/>
                  <a:gd name="connsiteY7" fmla="*/ 129262 h 432340"/>
                  <a:gd name="connsiteX8" fmla="*/ 4907438 w 4907438"/>
                  <a:gd name="connsiteY8" fmla="*/ 279400 h 432340"/>
                  <a:gd name="connsiteX9" fmla="*/ 4107457 w 4907438"/>
                  <a:gd name="connsiteY9" fmla="*/ 198392 h 432340"/>
                  <a:gd name="connsiteX10" fmla="*/ 3745435 w 4907438"/>
                  <a:gd name="connsiteY10" fmla="*/ 426170 h 432340"/>
                  <a:gd name="connsiteX11" fmla="*/ 3142067 w 4907438"/>
                  <a:gd name="connsiteY11" fmla="*/ 432340 h 432340"/>
                  <a:gd name="connsiteX12" fmla="*/ 2615005 w 4907438"/>
                  <a:gd name="connsiteY12" fmla="*/ 134070 h 432340"/>
                  <a:gd name="connsiteX13" fmla="*/ 2030888 w 4907438"/>
                  <a:gd name="connsiteY13" fmla="*/ 412750 h 432340"/>
                  <a:gd name="connsiteX14" fmla="*/ 1637188 w 4907438"/>
                  <a:gd name="connsiteY14" fmla="*/ 0 h 432340"/>
                  <a:gd name="connsiteX15" fmla="*/ 919638 w 4907438"/>
                  <a:gd name="connsiteY15" fmla="*/ 349250 h 432340"/>
                  <a:gd name="connsiteX16" fmla="*/ 0 w 4907438"/>
                  <a:gd name="connsiteY16" fmla="*/ 284163 h 432340"/>
                  <a:gd name="connsiteX0" fmla="*/ 8721 w 4907438"/>
                  <a:gd name="connsiteY0" fmla="*/ 44138 h 432340"/>
                  <a:gd name="connsiteX1" fmla="*/ 652938 w 4907438"/>
                  <a:gd name="connsiteY1" fmla="*/ 146950 h 432340"/>
                  <a:gd name="connsiteX2" fmla="*/ 2073902 w 4907438"/>
                  <a:gd name="connsiteY2" fmla="*/ 279836 h 432340"/>
                  <a:gd name="connsiteX3" fmla="*/ 2602412 w 4907438"/>
                  <a:gd name="connsiteY3" fmla="*/ 40079 h 432340"/>
                  <a:gd name="connsiteX4" fmla="*/ 3143860 w 4907438"/>
                  <a:gd name="connsiteY4" fmla="*/ 319119 h 432340"/>
                  <a:gd name="connsiteX5" fmla="*/ 3735845 w 4907438"/>
                  <a:gd name="connsiteY5" fmla="*/ 342256 h 432340"/>
                  <a:gd name="connsiteX6" fmla="*/ 4088288 w 4907438"/>
                  <a:gd name="connsiteY6" fmla="*/ 129262 h 432340"/>
                  <a:gd name="connsiteX7" fmla="*/ 4907438 w 4907438"/>
                  <a:gd name="connsiteY7" fmla="*/ 279400 h 432340"/>
                  <a:gd name="connsiteX8" fmla="*/ 4107457 w 4907438"/>
                  <a:gd name="connsiteY8" fmla="*/ 198392 h 432340"/>
                  <a:gd name="connsiteX9" fmla="*/ 3745435 w 4907438"/>
                  <a:gd name="connsiteY9" fmla="*/ 426170 h 432340"/>
                  <a:gd name="connsiteX10" fmla="*/ 3142067 w 4907438"/>
                  <a:gd name="connsiteY10" fmla="*/ 432340 h 432340"/>
                  <a:gd name="connsiteX11" fmla="*/ 2615005 w 4907438"/>
                  <a:gd name="connsiteY11" fmla="*/ 134070 h 432340"/>
                  <a:gd name="connsiteX12" fmla="*/ 2030888 w 4907438"/>
                  <a:gd name="connsiteY12" fmla="*/ 412750 h 432340"/>
                  <a:gd name="connsiteX13" fmla="*/ 1637188 w 4907438"/>
                  <a:gd name="connsiteY13" fmla="*/ 0 h 432340"/>
                  <a:gd name="connsiteX14" fmla="*/ 919638 w 4907438"/>
                  <a:gd name="connsiteY14" fmla="*/ 349250 h 432340"/>
                  <a:gd name="connsiteX15" fmla="*/ 0 w 4907438"/>
                  <a:gd name="connsiteY15" fmla="*/ 284163 h 432340"/>
                  <a:gd name="connsiteX0" fmla="*/ 8721 w 4907438"/>
                  <a:gd name="connsiteY0" fmla="*/ 44138 h 432340"/>
                  <a:gd name="connsiteX1" fmla="*/ 2073902 w 4907438"/>
                  <a:gd name="connsiteY1" fmla="*/ 279836 h 432340"/>
                  <a:gd name="connsiteX2" fmla="*/ 2602412 w 4907438"/>
                  <a:gd name="connsiteY2" fmla="*/ 40079 h 432340"/>
                  <a:gd name="connsiteX3" fmla="*/ 3143860 w 4907438"/>
                  <a:gd name="connsiteY3" fmla="*/ 319119 h 432340"/>
                  <a:gd name="connsiteX4" fmla="*/ 3735845 w 4907438"/>
                  <a:gd name="connsiteY4" fmla="*/ 342256 h 432340"/>
                  <a:gd name="connsiteX5" fmla="*/ 4088288 w 4907438"/>
                  <a:gd name="connsiteY5" fmla="*/ 129262 h 432340"/>
                  <a:gd name="connsiteX6" fmla="*/ 4907438 w 4907438"/>
                  <a:gd name="connsiteY6" fmla="*/ 279400 h 432340"/>
                  <a:gd name="connsiteX7" fmla="*/ 4107457 w 4907438"/>
                  <a:gd name="connsiteY7" fmla="*/ 198392 h 432340"/>
                  <a:gd name="connsiteX8" fmla="*/ 3745435 w 4907438"/>
                  <a:gd name="connsiteY8" fmla="*/ 426170 h 432340"/>
                  <a:gd name="connsiteX9" fmla="*/ 3142067 w 4907438"/>
                  <a:gd name="connsiteY9" fmla="*/ 432340 h 432340"/>
                  <a:gd name="connsiteX10" fmla="*/ 2615005 w 4907438"/>
                  <a:gd name="connsiteY10" fmla="*/ 134070 h 432340"/>
                  <a:gd name="connsiteX11" fmla="*/ 2030888 w 4907438"/>
                  <a:gd name="connsiteY11" fmla="*/ 412750 h 432340"/>
                  <a:gd name="connsiteX12" fmla="*/ 1637188 w 4907438"/>
                  <a:gd name="connsiteY12" fmla="*/ 0 h 432340"/>
                  <a:gd name="connsiteX13" fmla="*/ 919638 w 4907438"/>
                  <a:gd name="connsiteY13" fmla="*/ 349250 h 432340"/>
                  <a:gd name="connsiteX14" fmla="*/ 0 w 4907438"/>
                  <a:gd name="connsiteY14" fmla="*/ 284163 h 432340"/>
                  <a:gd name="connsiteX0" fmla="*/ 8721 w 4907438"/>
                  <a:gd name="connsiteY0" fmla="*/ 44138 h 432340"/>
                  <a:gd name="connsiteX1" fmla="*/ 2602412 w 4907438"/>
                  <a:gd name="connsiteY1" fmla="*/ 40079 h 432340"/>
                  <a:gd name="connsiteX2" fmla="*/ 3143860 w 4907438"/>
                  <a:gd name="connsiteY2" fmla="*/ 319119 h 432340"/>
                  <a:gd name="connsiteX3" fmla="*/ 3735845 w 4907438"/>
                  <a:gd name="connsiteY3" fmla="*/ 342256 h 432340"/>
                  <a:gd name="connsiteX4" fmla="*/ 4088288 w 4907438"/>
                  <a:gd name="connsiteY4" fmla="*/ 129262 h 432340"/>
                  <a:gd name="connsiteX5" fmla="*/ 4907438 w 4907438"/>
                  <a:gd name="connsiteY5" fmla="*/ 279400 h 432340"/>
                  <a:gd name="connsiteX6" fmla="*/ 4107457 w 4907438"/>
                  <a:gd name="connsiteY6" fmla="*/ 198392 h 432340"/>
                  <a:gd name="connsiteX7" fmla="*/ 3745435 w 4907438"/>
                  <a:gd name="connsiteY7" fmla="*/ 426170 h 432340"/>
                  <a:gd name="connsiteX8" fmla="*/ 3142067 w 4907438"/>
                  <a:gd name="connsiteY8" fmla="*/ 432340 h 432340"/>
                  <a:gd name="connsiteX9" fmla="*/ 2615005 w 4907438"/>
                  <a:gd name="connsiteY9" fmla="*/ 134070 h 432340"/>
                  <a:gd name="connsiteX10" fmla="*/ 2030888 w 4907438"/>
                  <a:gd name="connsiteY10" fmla="*/ 412750 h 432340"/>
                  <a:gd name="connsiteX11" fmla="*/ 1637188 w 4907438"/>
                  <a:gd name="connsiteY11" fmla="*/ 0 h 432340"/>
                  <a:gd name="connsiteX12" fmla="*/ 919638 w 4907438"/>
                  <a:gd name="connsiteY12" fmla="*/ 349250 h 432340"/>
                  <a:gd name="connsiteX13" fmla="*/ 0 w 4907438"/>
                  <a:gd name="connsiteY13" fmla="*/ 284163 h 432340"/>
                  <a:gd name="connsiteX0" fmla="*/ 8721 w 4907438"/>
                  <a:gd name="connsiteY0" fmla="*/ 44138 h 432340"/>
                  <a:gd name="connsiteX1" fmla="*/ 3143860 w 4907438"/>
                  <a:gd name="connsiteY1" fmla="*/ 319119 h 432340"/>
                  <a:gd name="connsiteX2" fmla="*/ 3735845 w 4907438"/>
                  <a:gd name="connsiteY2" fmla="*/ 342256 h 432340"/>
                  <a:gd name="connsiteX3" fmla="*/ 4088288 w 4907438"/>
                  <a:gd name="connsiteY3" fmla="*/ 129262 h 432340"/>
                  <a:gd name="connsiteX4" fmla="*/ 4907438 w 4907438"/>
                  <a:gd name="connsiteY4" fmla="*/ 279400 h 432340"/>
                  <a:gd name="connsiteX5" fmla="*/ 4107457 w 4907438"/>
                  <a:gd name="connsiteY5" fmla="*/ 198392 h 432340"/>
                  <a:gd name="connsiteX6" fmla="*/ 3745435 w 4907438"/>
                  <a:gd name="connsiteY6" fmla="*/ 426170 h 432340"/>
                  <a:gd name="connsiteX7" fmla="*/ 3142067 w 4907438"/>
                  <a:gd name="connsiteY7" fmla="*/ 432340 h 432340"/>
                  <a:gd name="connsiteX8" fmla="*/ 2615005 w 4907438"/>
                  <a:gd name="connsiteY8" fmla="*/ 134070 h 432340"/>
                  <a:gd name="connsiteX9" fmla="*/ 2030888 w 4907438"/>
                  <a:gd name="connsiteY9" fmla="*/ 412750 h 432340"/>
                  <a:gd name="connsiteX10" fmla="*/ 1637188 w 4907438"/>
                  <a:gd name="connsiteY10" fmla="*/ 0 h 432340"/>
                  <a:gd name="connsiteX11" fmla="*/ 919638 w 4907438"/>
                  <a:gd name="connsiteY11" fmla="*/ 349250 h 432340"/>
                  <a:gd name="connsiteX12" fmla="*/ 0 w 4907438"/>
                  <a:gd name="connsiteY12" fmla="*/ 284163 h 432340"/>
                  <a:gd name="connsiteX0" fmla="*/ 8721 w 4907438"/>
                  <a:gd name="connsiteY0" fmla="*/ 44138 h 432340"/>
                  <a:gd name="connsiteX1" fmla="*/ 3735845 w 4907438"/>
                  <a:gd name="connsiteY1" fmla="*/ 342256 h 432340"/>
                  <a:gd name="connsiteX2" fmla="*/ 4088288 w 4907438"/>
                  <a:gd name="connsiteY2" fmla="*/ 129262 h 432340"/>
                  <a:gd name="connsiteX3" fmla="*/ 4907438 w 4907438"/>
                  <a:gd name="connsiteY3" fmla="*/ 279400 h 432340"/>
                  <a:gd name="connsiteX4" fmla="*/ 4107457 w 4907438"/>
                  <a:gd name="connsiteY4" fmla="*/ 198392 h 432340"/>
                  <a:gd name="connsiteX5" fmla="*/ 3745435 w 4907438"/>
                  <a:gd name="connsiteY5" fmla="*/ 426170 h 432340"/>
                  <a:gd name="connsiteX6" fmla="*/ 3142067 w 4907438"/>
                  <a:gd name="connsiteY6" fmla="*/ 432340 h 432340"/>
                  <a:gd name="connsiteX7" fmla="*/ 2615005 w 4907438"/>
                  <a:gd name="connsiteY7" fmla="*/ 134070 h 432340"/>
                  <a:gd name="connsiteX8" fmla="*/ 2030888 w 4907438"/>
                  <a:gd name="connsiteY8" fmla="*/ 412750 h 432340"/>
                  <a:gd name="connsiteX9" fmla="*/ 1637188 w 4907438"/>
                  <a:gd name="connsiteY9" fmla="*/ 0 h 432340"/>
                  <a:gd name="connsiteX10" fmla="*/ 919638 w 4907438"/>
                  <a:gd name="connsiteY10" fmla="*/ 349250 h 432340"/>
                  <a:gd name="connsiteX11" fmla="*/ 0 w 4907438"/>
                  <a:gd name="connsiteY11" fmla="*/ 284163 h 432340"/>
                  <a:gd name="connsiteX0" fmla="*/ 8721 w 4907438"/>
                  <a:gd name="connsiteY0" fmla="*/ 44138 h 432340"/>
                  <a:gd name="connsiteX1" fmla="*/ 4088288 w 4907438"/>
                  <a:gd name="connsiteY1" fmla="*/ 129262 h 432340"/>
                  <a:gd name="connsiteX2" fmla="*/ 4907438 w 4907438"/>
                  <a:gd name="connsiteY2" fmla="*/ 279400 h 432340"/>
                  <a:gd name="connsiteX3" fmla="*/ 4107457 w 4907438"/>
                  <a:gd name="connsiteY3" fmla="*/ 198392 h 432340"/>
                  <a:gd name="connsiteX4" fmla="*/ 3745435 w 4907438"/>
                  <a:gd name="connsiteY4" fmla="*/ 426170 h 432340"/>
                  <a:gd name="connsiteX5" fmla="*/ 3142067 w 4907438"/>
                  <a:gd name="connsiteY5" fmla="*/ 432340 h 432340"/>
                  <a:gd name="connsiteX6" fmla="*/ 2615005 w 4907438"/>
                  <a:gd name="connsiteY6" fmla="*/ 134070 h 432340"/>
                  <a:gd name="connsiteX7" fmla="*/ 2030888 w 4907438"/>
                  <a:gd name="connsiteY7" fmla="*/ 412750 h 432340"/>
                  <a:gd name="connsiteX8" fmla="*/ 1637188 w 4907438"/>
                  <a:gd name="connsiteY8" fmla="*/ 0 h 432340"/>
                  <a:gd name="connsiteX9" fmla="*/ 919638 w 4907438"/>
                  <a:gd name="connsiteY9" fmla="*/ 349250 h 432340"/>
                  <a:gd name="connsiteX10" fmla="*/ 0 w 4907438"/>
                  <a:gd name="connsiteY10" fmla="*/ 284163 h 432340"/>
                  <a:gd name="connsiteX0" fmla="*/ 8721 w 4908970"/>
                  <a:gd name="connsiteY0" fmla="*/ 44138 h 432340"/>
                  <a:gd name="connsiteX1" fmla="*/ 4908970 w 4908970"/>
                  <a:gd name="connsiteY1" fmla="*/ 129262 h 432340"/>
                  <a:gd name="connsiteX2" fmla="*/ 4907438 w 4908970"/>
                  <a:gd name="connsiteY2" fmla="*/ 279400 h 432340"/>
                  <a:gd name="connsiteX3" fmla="*/ 4107457 w 4908970"/>
                  <a:gd name="connsiteY3" fmla="*/ 198392 h 432340"/>
                  <a:gd name="connsiteX4" fmla="*/ 3745435 w 4908970"/>
                  <a:gd name="connsiteY4" fmla="*/ 426170 h 432340"/>
                  <a:gd name="connsiteX5" fmla="*/ 3142067 w 4908970"/>
                  <a:gd name="connsiteY5" fmla="*/ 432340 h 432340"/>
                  <a:gd name="connsiteX6" fmla="*/ 2615005 w 4908970"/>
                  <a:gd name="connsiteY6" fmla="*/ 134070 h 432340"/>
                  <a:gd name="connsiteX7" fmla="*/ 2030888 w 4908970"/>
                  <a:gd name="connsiteY7" fmla="*/ 412750 h 432340"/>
                  <a:gd name="connsiteX8" fmla="*/ 1637188 w 4908970"/>
                  <a:gd name="connsiteY8" fmla="*/ 0 h 432340"/>
                  <a:gd name="connsiteX9" fmla="*/ 919638 w 4908970"/>
                  <a:gd name="connsiteY9" fmla="*/ 349250 h 432340"/>
                  <a:gd name="connsiteX10" fmla="*/ 0 w 4908970"/>
                  <a:gd name="connsiteY10" fmla="*/ 284163 h 432340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30888 w 4908970"/>
                  <a:gd name="connsiteY7" fmla="*/ 368612 h 388202"/>
                  <a:gd name="connsiteX8" fmla="*/ 919638 w 4908970"/>
                  <a:gd name="connsiteY8" fmla="*/ 305112 h 388202"/>
                  <a:gd name="connsiteX9" fmla="*/ 0 w 4908970"/>
                  <a:gd name="connsiteY9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30888 w 4908970"/>
                  <a:gd name="connsiteY7" fmla="*/ 368612 h 388202"/>
                  <a:gd name="connsiteX8" fmla="*/ 0 w 4908970"/>
                  <a:gd name="connsiteY8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2075422 w 4908970"/>
                  <a:gd name="connsiteY7" fmla="*/ 269890 h 388202"/>
                  <a:gd name="connsiteX8" fmla="*/ 0 w 4908970"/>
                  <a:gd name="connsiteY8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2615005 w 4908970"/>
                  <a:gd name="connsiteY6" fmla="*/ 89932 h 388202"/>
                  <a:gd name="connsiteX7" fmla="*/ 0 w 4908970"/>
                  <a:gd name="connsiteY7" fmla="*/ 240025 h 388202"/>
                  <a:gd name="connsiteX0" fmla="*/ 8721 w 4908970"/>
                  <a:gd name="connsiteY0" fmla="*/ 0 h 388202"/>
                  <a:gd name="connsiteX1" fmla="*/ 4908970 w 4908970"/>
                  <a:gd name="connsiteY1" fmla="*/ 85124 h 388202"/>
                  <a:gd name="connsiteX2" fmla="*/ 4907438 w 4908970"/>
                  <a:gd name="connsiteY2" fmla="*/ 235262 h 388202"/>
                  <a:gd name="connsiteX3" fmla="*/ 4107457 w 4908970"/>
                  <a:gd name="connsiteY3" fmla="*/ 154254 h 388202"/>
                  <a:gd name="connsiteX4" fmla="*/ 3745435 w 4908970"/>
                  <a:gd name="connsiteY4" fmla="*/ 382032 h 388202"/>
                  <a:gd name="connsiteX5" fmla="*/ 3142067 w 4908970"/>
                  <a:gd name="connsiteY5" fmla="*/ 388202 h 388202"/>
                  <a:gd name="connsiteX6" fmla="*/ 0 w 4908970"/>
                  <a:gd name="connsiteY6" fmla="*/ 240025 h 388202"/>
                  <a:gd name="connsiteX0" fmla="*/ 8721 w 4908970"/>
                  <a:gd name="connsiteY0" fmla="*/ 0 h 382032"/>
                  <a:gd name="connsiteX1" fmla="*/ 4908970 w 4908970"/>
                  <a:gd name="connsiteY1" fmla="*/ 85124 h 382032"/>
                  <a:gd name="connsiteX2" fmla="*/ 4907438 w 4908970"/>
                  <a:gd name="connsiteY2" fmla="*/ 235262 h 382032"/>
                  <a:gd name="connsiteX3" fmla="*/ 4107457 w 4908970"/>
                  <a:gd name="connsiteY3" fmla="*/ 154254 h 382032"/>
                  <a:gd name="connsiteX4" fmla="*/ 3745435 w 4908970"/>
                  <a:gd name="connsiteY4" fmla="*/ 382032 h 382032"/>
                  <a:gd name="connsiteX5" fmla="*/ 0 w 4908970"/>
                  <a:gd name="connsiteY5" fmla="*/ 240025 h 382032"/>
                  <a:gd name="connsiteX0" fmla="*/ 8721 w 4908970"/>
                  <a:gd name="connsiteY0" fmla="*/ 0 h 240025"/>
                  <a:gd name="connsiteX1" fmla="*/ 4908970 w 4908970"/>
                  <a:gd name="connsiteY1" fmla="*/ 85124 h 240025"/>
                  <a:gd name="connsiteX2" fmla="*/ 4907438 w 4908970"/>
                  <a:gd name="connsiteY2" fmla="*/ 235262 h 240025"/>
                  <a:gd name="connsiteX3" fmla="*/ 4107457 w 4908970"/>
                  <a:gd name="connsiteY3" fmla="*/ 154254 h 240025"/>
                  <a:gd name="connsiteX4" fmla="*/ 0 w 4908970"/>
                  <a:gd name="connsiteY4" fmla="*/ 240025 h 240025"/>
                  <a:gd name="connsiteX0" fmla="*/ 8721 w 4908970"/>
                  <a:gd name="connsiteY0" fmla="*/ 0 h 240025"/>
                  <a:gd name="connsiteX1" fmla="*/ 4908970 w 4908970"/>
                  <a:gd name="connsiteY1" fmla="*/ 85124 h 240025"/>
                  <a:gd name="connsiteX2" fmla="*/ 4907438 w 4908970"/>
                  <a:gd name="connsiteY2" fmla="*/ 235262 h 240025"/>
                  <a:gd name="connsiteX3" fmla="*/ 0 w 4908970"/>
                  <a:gd name="connsiteY3" fmla="*/ 240025 h 240025"/>
                  <a:gd name="connsiteX0" fmla="*/ 8721 w 5106188"/>
                  <a:gd name="connsiteY0" fmla="*/ 0 h 240025"/>
                  <a:gd name="connsiteX1" fmla="*/ 5106188 w 5106188"/>
                  <a:gd name="connsiteY1" fmla="*/ 54274 h 240025"/>
                  <a:gd name="connsiteX2" fmla="*/ 4907438 w 5106188"/>
                  <a:gd name="connsiteY2" fmla="*/ 235262 h 240025"/>
                  <a:gd name="connsiteX3" fmla="*/ 0 w 5106188"/>
                  <a:gd name="connsiteY3" fmla="*/ 240025 h 240025"/>
                  <a:gd name="connsiteX0" fmla="*/ 8721 w 5106188"/>
                  <a:gd name="connsiteY0" fmla="*/ 0 h 240025"/>
                  <a:gd name="connsiteX1" fmla="*/ 5106188 w 5106188"/>
                  <a:gd name="connsiteY1" fmla="*/ 54274 h 240025"/>
                  <a:gd name="connsiteX2" fmla="*/ 5104656 w 5106188"/>
                  <a:gd name="connsiteY2" fmla="*/ 204411 h 240025"/>
                  <a:gd name="connsiteX3" fmla="*/ 0 w 5106188"/>
                  <a:gd name="connsiteY3" fmla="*/ 240025 h 240025"/>
                  <a:gd name="connsiteX0" fmla="*/ 8721 w 5106188"/>
                  <a:gd name="connsiteY0" fmla="*/ 0 h 240025"/>
                  <a:gd name="connsiteX1" fmla="*/ 425350 w 5106188"/>
                  <a:gd name="connsiteY1" fmla="*/ 13123 h 240025"/>
                  <a:gd name="connsiteX2" fmla="*/ 5106188 w 5106188"/>
                  <a:gd name="connsiteY2" fmla="*/ 54274 h 240025"/>
                  <a:gd name="connsiteX3" fmla="*/ 5104656 w 5106188"/>
                  <a:gd name="connsiteY3" fmla="*/ 204411 h 240025"/>
                  <a:gd name="connsiteX4" fmla="*/ 0 w 5106188"/>
                  <a:gd name="connsiteY4" fmla="*/ 240025 h 240025"/>
                  <a:gd name="connsiteX0" fmla="*/ 8721 w 5106188"/>
                  <a:gd name="connsiteY0" fmla="*/ 0 h 240025"/>
                  <a:gd name="connsiteX1" fmla="*/ 425350 w 5106188"/>
                  <a:gd name="connsiteY1" fmla="*/ 13123 h 240025"/>
                  <a:gd name="connsiteX2" fmla="*/ 715274 w 5106188"/>
                  <a:gd name="connsiteY2" fmla="*/ 13123 h 240025"/>
                  <a:gd name="connsiteX3" fmla="*/ 5106188 w 5106188"/>
                  <a:gd name="connsiteY3" fmla="*/ 54274 h 240025"/>
                  <a:gd name="connsiteX4" fmla="*/ 5104656 w 5106188"/>
                  <a:gd name="connsiteY4" fmla="*/ 204411 h 240025"/>
                  <a:gd name="connsiteX5" fmla="*/ 0 w 5106188"/>
                  <a:gd name="connsiteY5" fmla="*/ 240025 h 240025"/>
                  <a:gd name="connsiteX0" fmla="*/ 8721 w 5106188"/>
                  <a:gd name="connsiteY0" fmla="*/ 0 h 240025"/>
                  <a:gd name="connsiteX1" fmla="*/ 425350 w 5106188"/>
                  <a:gd name="connsiteY1" fmla="*/ 13123 h 240025"/>
                  <a:gd name="connsiteX2" fmla="*/ 715274 w 5106188"/>
                  <a:gd name="connsiteY2" fmla="*/ 13123 h 240025"/>
                  <a:gd name="connsiteX3" fmla="*/ 993362 w 5106188"/>
                  <a:gd name="connsiteY3" fmla="*/ 18838 h 240025"/>
                  <a:gd name="connsiteX4" fmla="*/ 5106188 w 5106188"/>
                  <a:gd name="connsiteY4" fmla="*/ 54274 h 240025"/>
                  <a:gd name="connsiteX5" fmla="*/ 5104656 w 5106188"/>
                  <a:gd name="connsiteY5" fmla="*/ 204411 h 240025"/>
                  <a:gd name="connsiteX6" fmla="*/ 0 w 5106188"/>
                  <a:gd name="connsiteY6" fmla="*/ 240025 h 240025"/>
                  <a:gd name="connsiteX0" fmla="*/ 8721 w 5106188"/>
                  <a:gd name="connsiteY0" fmla="*/ 0 h 240025"/>
                  <a:gd name="connsiteX1" fmla="*/ 425350 w 5106188"/>
                  <a:gd name="connsiteY1" fmla="*/ 13123 h 240025"/>
                  <a:gd name="connsiteX2" fmla="*/ 715274 w 5106188"/>
                  <a:gd name="connsiteY2" fmla="*/ 13123 h 240025"/>
                  <a:gd name="connsiteX3" fmla="*/ 969695 w 5106188"/>
                  <a:gd name="connsiteY3" fmla="*/ 18838 h 240025"/>
                  <a:gd name="connsiteX4" fmla="*/ 5106188 w 5106188"/>
                  <a:gd name="connsiteY4" fmla="*/ 54274 h 240025"/>
                  <a:gd name="connsiteX5" fmla="*/ 5104656 w 5106188"/>
                  <a:gd name="connsiteY5" fmla="*/ 204411 h 240025"/>
                  <a:gd name="connsiteX6" fmla="*/ 0 w 5106188"/>
                  <a:gd name="connsiteY6" fmla="*/ 240025 h 240025"/>
                  <a:gd name="connsiteX0" fmla="*/ 8721 w 5106188"/>
                  <a:gd name="connsiteY0" fmla="*/ 49741 h 289766"/>
                  <a:gd name="connsiteX1" fmla="*/ 425350 w 5106188"/>
                  <a:gd name="connsiteY1" fmla="*/ 62864 h 289766"/>
                  <a:gd name="connsiteX2" fmla="*/ 697524 w 5106188"/>
                  <a:gd name="connsiteY2" fmla="*/ 0 h 289766"/>
                  <a:gd name="connsiteX3" fmla="*/ 969695 w 5106188"/>
                  <a:gd name="connsiteY3" fmla="*/ 68579 h 289766"/>
                  <a:gd name="connsiteX4" fmla="*/ 5106188 w 5106188"/>
                  <a:gd name="connsiteY4" fmla="*/ 104015 h 289766"/>
                  <a:gd name="connsiteX5" fmla="*/ 5104656 w 5106188"/>
                  <a:gd name="connsiteY5" fmla="*/ 254152 h 289766"/>
                  <a:gd name="connsiteX6" fmla="*/ 0 w 5106188"/>
                  <a:gd name="connsiteY6" fmla="*/ 289766 h 289766"/>
                  <a:gd name="connsiteX0" fmla="*/ 8721 w 5106188"/>
                  <a:gd name="connsiteY0" fmla="*/ 49741 h 289766"/>
                  <a:gd name="connsiteX1" fmla="*/ 425350 w 5106188"/>
                  <a:gd name="connsiteY1" fmla="*/ 62864 h 289766"/>
                  <a:gd name="connsiteX2" fmla="*/ 697524 w 5106188"/>
                  <a:gd name="connsiteY2" fmla="*/ 0 h 289766"/>
                  <a:gd name="connsiteX3" fmla="*/ 969695 w 5106188"/>
                  <a:gd name="connsiteY3" fmla="*/ 68579 h 289766"/>
                  <a:gd name="connsiteX4" fmla="*/ 5106188 w 5106188"/>
                  <a:gd name="connsiteY4" fmla="*/ 104015 h 289766"/>
                  <a:gd name="connsiteX5" fmla="*/ 5104656 w 5106188"/>
                  <a:gd name="connsiteY5" fmla="*/ 254152 h 289766"/>
                  <a:gd name="connsiteX6" fmla="*/ 0 w 5106188"/>
                  <a:gd name="connsiteY6" fmla="*/ 289766 h 289766"/>
                  <a:gd name="connsiteX0" fmla="*/ 8721 w 5106188"/>
                  <a:gd name="connsiteY0" fmla="*/ 50180 h 290205"/>
                  <a:gd name="connsiteX1" fmla="*/ 425350 w 5106188"/>
                  <a:gd name="connsiteY1" fmla="*/ 63303 h 290205"/>
                  <a:gd name="connsiteX2" fmla="*/ 697524 w 5106188"/>
                  <a:gd name="connsiteY2" fmla="*/ 439 h 290205"/>
                  <a:gd name="connsiteX3" fmla="*/ 969695 w 5106188"/>
                  <a:gd name="connsiteY3" fmla="*/ 69018 h 290205"/>
                  <a:gd name="connsiteX4" fmla="*/ 5106188 w 5106188"/>
                  <a:gd name="connsiteY4" fmla="*/ 104454 h 290205"/>
                  <a:gd name="connsiteX5" fmla="*/ 5104656 w 5106188"/>
                  <a:gd name="connsiteY5" fmla="*/ 254591 h 290205"/>
                  <a:gd name="connsiteX6" fmla="*/ 0 w 5106188"/>
                  <a:gd name="connsiteY6" fmla="*/ 290205 h 290205"/>
                  <a:gd name="connsiteX0" fmla="*/ 8721 w 5106188"/>
                  <a:gd name="connsiteY0" fmla="*/ 50180 h 290205"/>
                  <a:gd name="connsiteX1" fmla="*/ 425350 w 5106188"/>
                  <a:gd name="connsiteY1" fmla="*/ 63303 h 290205"/>
                  <a:gd name="connsiteX2" fmla="*/ 697524 w 5106188"/>
                  <a:gd name="connsiteY2" fmla="*/ 439 h 290205"/>
                  <a:gd name="connsiteX3" fmla="*/ 969695 w 5106188"/>
                  <a:gd name="connsiteY3" fmla="*/ 69018 h 290205"/>
                  <a:gd name="connsiteX4" fmla="*/ 5106188 w 5106188"/>
                  <a:gd name="connsiteY4" fmla="*/ 104454 h 290205"/>
                  <a:gd name="connsiteX5" fmla="*/ 5104656 w 5106188"/>
                  <a:gd name="connsiteY5" fmla="*/ 254591 h 290205"/>
                  <a:gd name="connsiteX6" fmla="*/ 1661960 w 5106188"/>
                  <a:gd name="connsiteY6" fmla="*/ 280468 h 290205"/>
                  <a:gd name="connsiteX7" fmla="*/ 0 w 5106188"/>
                  <a:gd name="connsiteY7" fmla="*/ 290205 h 290205"/>
                  <a:gd name="connsiteX0" fmla="*/ 8721 w 5106188"/>
                  <a:gd name="connsiteY0" fmla="*/ 50180 h 290205"/>
                  <a:gd name="connsiteX1" fmla="*/ 425350 w 5106188"/>
                  <a:gd name="connsiteY1" fmla="*/ 63303 h 290205"/>
                  <a:gd name="connsiteX2" fmla="*/ 697524 w 5106188"/>
                  <a:gd name="connsiteY2" fmla="*/ 439 h 290205"/>
                  <a:gd name="connsiteX3" fmla="*/ 969695 w 5106188"/>
                  <a:gd name="connsiteY3" fmla="*/ 69018 h 290205"/>
                  <a:gd name="connsiteX4" fmla="*/ 5106188 w 5106188"/>
                  <a:gd name="connsiteY4" fmla="*/ 104454 h 290205"/>
                  <a:gd name="connsiteX5" fmla="*/ 5104656 w 5106188"/>
                  <a:gd name="connsiteY5" fmla="*/ 254591 h 290205"/>
                  <a:gd name="connsiteX6" fmla="*/ 2016967 w 5106188"/>
                  <a:gd name="connsiteY6" fmla="*/ 280468 h 290205"/>
                  <a:gd name="connsiteX7" fmla="*/ 1661960 w 5106188"/>
                  <a:gd name="connsiteY7" fmla="*/ 280468 h 290205"/>
                  <a:gd name="connsiteX8" fmla="*/ 0 w 5106188"/>
                  <a:gd name="connsiteY8" fmla="*/ 290205 h 290205"/>
                  <a:gd name="connsiteX0" fmla="*/ 8721 w 5106188"/>
                  <a:gd name="connsiteY0" fmla="*/ 50180 h 290205"/>
                  <a:gd name="connsiteX1" fmla="*/ 425350 w 5106188"/>
                  <a:gd name="connsiteY1" fmla="*/ 63303 h 290205"/>
                  <a:gd name="connsiteX2" fmla="*/ 697524 w 5106188"/>
                  <a:gd name="connsiteY2" fmla="*/ 439 h 290205"/>
                  <a:gd name="connsiteX3" fmla="*/ 969695 w 5106188"/>
                  <a:gd name="connsiteY3" fmla="*/ 69018 h 290205"/>
                  <a:gd name="connsiteX4" fmla="*/ 5106188 w 5106188"/>
                  <a:gd name="connsiteY4" fmla="*/ 104454 h 290205"/>
                  <a:gd name="connsiteX5" fmla="*/ 5104656 w 5106188"/>
                  <a:gd name="connsiteY5" fmla="*/ 254591 h 290205"/>
                  <a:gd name="connsiteX6" fmla="*/ 2200387 w 5106188"/>
                  <a:gd name="connsiteY6" fmla="*/ 274754 h 290205"/>
                  <a:gd name="connsiteX7" fmla="*/ 2016967 w 5106188"/>
                  <a:gd name="connsiteY7" fmla="*/ 280468 h 290205"/>
                  <a:gd name="connsiteX8" fmla="*/ 1661960 w 5106188"/>
                  <a:gd name="connsiteY8" fmla="*/ 280468 h 290205"/>
                  <a:gd name="connsiteX9" fmla="*/ 0 w 5106188"/>
                  <a:gd name="connsiteY9" fmla="*/ 290205 h 290205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5106188 w 5106188"/>
                  <a:gd name="connsiteY4" fmla="*/ 104454 h 366192"/>
                  <a:gd name="connsiteX5" fmla="*/ 5104656 w 5106188"/>
                  <a:gd name="connsiteY5" fmla="*/ 254591 h 366192"/>
                  <a:gd name="connsiteX6" fmla="*/ 2200387 w 5106188"/>
                  <a:gd name="connsiteY6" fmla="*/ 274754 h 366192"/>
                  <a:gd name="connsiteX7" fmla="*/ 1928215 w 5106188"/>
                  <a:gd name="connsiteY7" fmla="*/ 366192 h 366192"/>
                  <a:gd name="connsiteX8" fmla="*/ 1661960 w 5106188"/>
                  <a:gd name="connsiteY8" fmla="*/ 280468 h 366192"/>
                  <a:gd name="connsiteX9" fmla="*/ 0 w 5106188"/>
                  <a:gd name="connsiteY9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5106188 w 5106188"/>
                  <a:gd name="connsiteY4" fmla="*/ 104454 h 366192"/>
                  <a:gd name="connsiteX5" fmla="*/ 5104656 w 5106188"/>
                  <a:gd name="connsiteY5" fmla="*/ 254591 h 366192"/>
                  <a:gd name="connsiteX6" fmla="*/ 2200387 w 5106188"/>
                  <a:gd name="connsiteY6" fmla="*/ 274754 h 366192"/>
                  <a:gd name="connsiteX7" fmla="*/ 1928215 w 5106188"/>
                  <a:gd name="connsiteY7" fmla="*/ 366192 h 366192"/>
                  <a:gd name="connsiteX8" fmla="*/ 1661960 w 5106188"/>
                  <a:gd name="connsiteY8" fmla="*/ 280468 h 366192"/>
                  <a:gd name="connsiteX9" fmla="*/ 0 w 5106188"/>
                  <a:gd name="connsiteY9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5106188 w 5106188"/>
                  <a:gd name="connsiteY4" fmla="*/ 104454 h 366192"/>
                  <a:gd name="connsiteX5" fmla="*/ 5104656 w 5106188"/>
                  <a:gd name="connsiteY5" fmla="*/ 254591 h 366192"/>
                  <a:gd name="connsiteX6" fmla="*/ 2200387 w 5106188"/>
                  <a:gd name="connsiteY6" fmla="*/ 274754 h 366192"/>
                  <a:gd name="connsiteX7" fmla="*/ 1928215 w 5106188"/>
                  <a:gd name="connsiteY7" fmla="*/ 366192 h 366192"/>
                  <a:gd name="connsiteX8" fmla="*/ 1661960 w 5106188"/>
                  <a:gd name="connsiteY8" fmla="*/ 280468 h 366192"/>
                  <a:gd name="connsiteX9" fmla="*/ 0 w 5106188"/>
                  <a:gd name="connsiteY9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259493 w 5106188"/>
                  <a:gd name="connsiteY4" fmla="*/ 91878 h 366192"/>
                  <a:gd name="connsiteX5" fmla="*/ 5106188 w 5106188"/>
                  <a:gd name="connsiteY5" fmla="*/ 104454 h 366192"/>
                  <a:gd name="connsiteX6" fmla="*/ 5104656 w 5106188"/>
                  <a:gd name="connsiteY6" fmla="*/ 254591 h 366192"/>
                  <a:gd name="connsiteX7" fmla="*/ 2200387 w 5106188"/>
                  <a:gd name="connsiteY7" fmla="*/ 274754 h 366192"/>
                  <a:gd name="connsiteX8" fmla="*/ 1928215 w 5106188"/>
                  <a:gd name="connsiteY8" fmla="*/ 366192 h 366192"/>
                  <a:gd name="connsiteX9" fmla="*/ 1661960 w 5106188"/>
                  <a:gd name="connsiteY9" fmla="*/ 280468 h 366192"/>
                  <a:gd name="connsiteX10" fmla="*/ 0 w 5106188"/>
                  <a:gd name="connsiteY10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259493 w 5106188"/>
                  <a:gd name="connsiteY4" fmla="*/ 91878 h 366192"/>
                  <a:gd name="connsiteX5" fmla="*/ 3259493 w 5106188"/>
                  <a:gd name="connsiteY5" fmla="*/ 91878 h 366192"/>
                  <a:gd name="connsiteX6" fmla="*/ 5106188 w 5106188"/>
                  <a:gd name="connsiteY6" fmla="*/ 104454 h 366192"/>
                  <a:gd name="connsiteX7" fmla="*/ 5104656 w 5106188"/>
                  <a:gd name="connsiteY7" fmla="*/ 254591 h 366192"/>
                  <a:gd name="connsiteX8" fmla="*/ 2200387 w 5106188"/>
                  <a:gd name="connsiteY8" fmla="*/ 274754 h 366192"/>
                  <a:gd name="connsiteX9" fmla="*/ 1928215 w 5106188"/>
                  <a:gd name="connsiteY9" fmla="*/ 366192 h 366192"/>
                  <a:gd name="connsiteX10" fmla="*/ 1661960 w 5106188"/>
                  <a:gd name="connsiteY10" fmla="*/ 280468 h 366192"/>
                  <a:gd name="connsiteX11" fmla="*/ 0 w 5106188"/>
                  <a:gd name="connsiteY11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259493 w 5106188"/>
                  <a:gd name="connsiteY4" fmla="*/ 91878 h 366192"/>
                  <a:gd name="connsiteX5" fmla="*/ 3259493 w 5106188"/>
                  <a:gd name="connsiteY5" fmla="*/ 91878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59493 w 5106188"/>
                  <a:gd name="connsiteY5" fmla="*/ 91878 h 366192"/>
                  <a:gd name="connsiteX6" fmla="*/ 3259493 w 5106188"/>
                  <a:gd name="connsiteY6" fmla="*/ 91878 h 366192"/>
                  <a:gd name="connsiteX7" fmla="*/ 3490247 w 5106188"/>
                  <a:gd name="connsiteY7" fmla="*/ 91878 h 366192"/>
                  <a:gd name="connsiteX8" fmla="*/ 5106188 w 5106188"/>
                  <a:gd name="connsiteY8" fmla="*/ 104454 h 366192"/>
                  <a:gd name="connsiteX9" fmla="*/ 5104656 w 5106188"/>
                  <a:gd name="connsiteY9" fmla="*/ 254591 h 366192"/>
                  <a:gd name="connsiteX10" fmla="*/ 2200387 w 5106188"/>
                  <a:gd name="connsiteY10" fmla="*/ 274754 h 366192"/>
                  <a:gd name="connsiteX11" fmla="*/ 1928215 w 5106188"/>
                  <a:gd name="connsiteY11" fmla="*/ 366192 h 366192"/>
                  <a:gd name="connsiteX12" fmla="*/ 1661960 w 5106188"/>
                  <a:gd name="connsiteY12" fmla="*/ 280468 h 366192"/>
                  <a:gd name="connsiteX13" fmla="*/ 0 w 5106188"/>
                  <a:gd name="connsiteY13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59493 w 5106188"/>
                  <a:gd name="connsiteY5" fmla="*/ 91878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65410 w 5106188"/>
                  <a:gd name="connsiteY5" fmla="*/ 17584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65410 w 5106188"/>
                  <a:gd name="connsiteY5" fmla="*/ 17584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50180 h 366192"/>
                  <a:gd name="connsiteX1" fmla="*/ 425350 w 5106188"/>
                  <a:gd name="connsiteY1" fmla="*/ 63303 h 366192"/>
                  <a:gd name="connsiteX2" fmla="*/ 697524 w 5106188"/>
                  <a:gd name="connsiteY2" fmla="*/ 439 h 366192"/>
                  <a:gd name="connsiteX3" fmla="*/ 969695 w 5106188"/>
                  <a:gd name="connsiteY3" fmla="*/ 69018 h 366192"/>
                  <a:gd name="connsiteX4" fmla="*/ 3034655 w 5106188"/>
                  <a:gd name="connsiteY4" fmla="*/ 86163 h 366192"/>
                  <a:gd name="connsiteX5" fmla="*/ 3265410 w 5106188"/>
                  <a:gd name="connsiteY5" fmla="*/ 17584 h 366192"/>
                  <a:gd name="connsiteX6" fmla="*/ 3490247 w 5106188"/>
                  <a:gd name="connsiteY6" fmla="*/ 91878 h 366192"/>
                  <a:gd name="connsiteX7" fmla="*/ 5106188 w 5106188"/>
                  <a:gd name="connsiteY7" fmla="*/ 104454 h 366192"/>
                  <a:gd name="connsiteX8" fmla="*/ 5104656 w 5106188"/>
                  <a:gd name="connsiteY8" fmla="*/ 254591 h 366192"/>
                  <a:gd name="connsiteX9" fmla="*/ 2200387 w 5106188"/>
                  <a:gd name="connsiteY9" fmla="*/ 274754 h 366192"/>
                  <a:gd name="connsiteX10" fmla="*/ 1928215 w 5106188"/>
                  <a:gd name="connsiteY10" fmla="*/ 366192 h 366192"/>
                  <a:gd name="connsiteX11" fmla="*/ 1661960 w 5106188"/>
                  <a:gd name="connsiteY11" fmla="*/ 280468 h 366192"/>
                  <a:gd name="connsiteX12" fmla="*/ 0 w 5106188"/>
                  <a:gd name="connsiteY12" fmla="*/ 290205 h 366192"/>
                  <a:gd name="connsiteX0" fmla="*/ 8721 w 5106188"/>
                  <a:gd name="connsiteY0" fmla="*/ 66885 h 382897"/>
                  <a:gd name="connsiteX1" fmla="*/ 425350 w 5106188"/>
                  <a:gd name="connsiteY1" fmla="*/ 80008 h 382897"/>
                  <a:gd name="connsiteX2" fmla="*/ 697524 w 5106188"/>
                  <a:gd name="connsiteY2" fmla="*/ 17144 h 382897"/>
                  <a:gd name="connsiteX3" fmla="*/ 969695 w 5106188"/>
                  <a:gd name="connsiteY3" fmla="*/ 85723 h 382897"/>
                  <a:gd name="connsiteX4" fmla="*/ 3034655 w 5106188"/>
                  <a:gd name="connsiteY4" fmla="*/ 102868 h 382897"/>
                  <a:gd name="connsiteX5" fmla="*/ 3271328 w 5106188"/>
                  <a:gd name="connsiteY5" fmla="*/ 0 h 382897"/>
                  <a:gd name="connsiteX6" fmla="*/ 3490247 w 5106188"/>
                  <a:gd name="connsiteY6" fmla="*/ 108583 h 382897"/>
                  <a:gd name="connsiteX7" fmla="*/ 5106188 w 5106188"/>
                  <a:gd name="connsiteY7" fmla="*/ 121159 h 382897"/>
                  <a:gd name="connsiteX8" fmla="*/ 5104656 w 5106188"/>
                  <a:gd name="connsiteY8" fmla="*/ 271296 h 382897"/>
                  <a:gd name="connsiteX9" fmla="*/ 2200387 w 5106188"/>
                  <a:gd name="connsiteY9" fmla="*/ 291459 h 382897"/>
                  <a:gd name="connsiteX10" fmla="*/ 1928215 w 5106188"/>
                  <a:gd name="connsiteY10" fmla="*/ 382897 h 382897"/>
                  <a:gd name="connsiteX11" fmla="*/ 1661960 w 5106188"/>
                  <a:gd name="connsiteY11" fmla="*/ 297173 h 382897"/>
                  <a:gd name="connsiteX12" fmla="*/ 0 w 5106188"/>
                  <a:gd name="connsiteY12" fmla="*/ 306910 h 382897"/>
                  <a:gd name="connsiteX0" fmla="*/ 8721 w 5106188"/>
                  <a:gd name="connsiteY0" fmla="*/ 66885 h 382897"/>
                  <a:gd name="connsiteX1" fmla="*/ 425350 w 5106188"/>
                  <a:gd name="connsiteY1" fmla="*/ 80008 h 382897"/>
                  <a:gd name="connsiteX2" fmla="*/ 697524 w 5106188"/>
                  <a:gd name="connsiteY2" fmla="*/ 17144 h 382897"/>
                  <a:gd name="connsiteX3" fmla="*/ 969695 w 5106188"/>
                  <a:gd name="connsiteY3" fmla="*/ 85723 h 382897"/>
                  <a:gd name="connsiteX4" fmla="*/ 3034655 w 5106188"/>
                  <a:gd name="connsiteY4" fmla="*/ 102868 h 382897"/>
                  <a:gd name="connsiteX5" fmla="*/ 3271328 w 5106188"/>
                  <a:gd name="connsiteY5" fmla="*/ 0 h 382897"/>
                  <a:gd name="connsiteX6" fmla="*/ 3490247 w 5106188"/>
                  <a:gd name="connsiteY6" fmla="*/ 108583 h 382897"/>
                  <a:gd name="connsiteX7" fmla="*/ 5106188 w 5106188"/>
                  <a:gd name="connsiteY7" fmla="*/ 121159 h 382897"/>
                  <a:gd name="connsiteX8" fmla="*/ 5104656 w 5106188"/>
                  <a:gd name="connsiteY8" fmla="*/ 271296 h 382897"/>
                  <a:gd name="connsiteX9" fmla="*/ 2200387 w 5106188"/>
                  <a:gd name="connsiteY9" fmla="*/ 291459 h 382897"/>
                  <a:gd name="connsiteX10" fmla="*/ 1928215 w 5106188"/>
                  <a:gd name="connsiteY10" fmla="*/ 382897 h 382897"/>
                  <a:gd name="connsiteX11" fmla="*/ 1661960 w 5106188"/>
                  <a:gd name="connsiteY11" fmla="*/ 297173 h 382897"/>
                  <a:gd name="connsiteX12" fmla="*/ 0 w 5106188"/>
                  <a:gd name="connsiteY12" fmla="*/ 306910 h 382897"/>
                  <a:gd name="connsiteX0" fmla="*/ 8721 w 5106188"/>
                  <a:gd name="connsiteY0" fmla="*/ 66885 h 382897"/>
                  <a:gd name="connsiteX1" fmla="*/ 425350 w 5106188"/>
                  <a:gd name="connsiteY1" fmla="*/ 80008 h 382897"/>
                  <a:gd name="connsiteX2" fmla="*/ 697524 w 5106188"/>
                  <a:gd name="connsiteY2" fmla="*/ 17144 h 382897"/>
                  <a:gd name="connsiteX3" fmla="*/ 969695 w 5106188"/>
                  <a:gd name="connsiteY3" fmla="*/ 85723 h 382897"/>
                  <a:gd name="connsiteX4" fmla="*/ 3034655 w 5106188"/>
                  <a:gd name="connsiteY4" fmla="*/ 102868 h 382897"/>
                  <a:gd name="connsiteX5" fmla="*/ 3271328 w 5106188"/>
                  <a:gd name="connsiteY5" fmla="*/ 0 h 382897"/>
                  <a:gd name="connsiteX6" fmla="*/ 3490247 w 5106188"/>
                  <a:gd name="connsiteY6" fmla="*/ 108583 h 382897"/>
                  <a:gd name="connsiteX7" fmla="*/ 5106188 w 5106188"/>
                  <a:gd name="connsiteY7" fmla="*/ 121159 h 382897"/>
                  <a:gd name="connsiteX8" fmla="*/ 5104656 w 5106188"/>
                  <a:gd name="connsiteY8" fmla="*/ 271296 h 382897"/>
                  <a:gd name="connsiteX9" fmla="*/ 2200387 w 5106188"/>
                  <a:gd name="connsiteY9" fmla="*/ 291459 h 382897"/>
                  <a:gd name="connsiteX10" fmla="*/ 1928215 w 5106188"/>
                  <a:gd name="connsiteY10" fmla="*/ 382897 h 382897"/>
                  <a:gd name="connsiteX11" fmla="*/ 1661960 w 5106188"/>
                  <a:gd name="connsiteY11" fmla="*/ 297173 h 382897"/>
                  <a:gd name="connsiteX12" fmla="*/ 0 w 5106188"/>
                  <a:gd name="connsiteY12" fmla="*/ 306910 h 382897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2200387 w 5106188"/>
                  <a:gd name="connsiteY9" fmla="*/ 320033 h 411471"/>
                  <a:gd name="connsiteX10" fmla="*/ 1928215 w 5106188"/>
                  <a:gd name="connsiteY10" fmla="*/ 411471 h 411471"/>
                  <a:gd name="connsiteX11" fmla="*/ 1661960 w 5106188"/>
                  <a:gd name="connsiteY11" fmla="*/ 325747 h 411471"/>
                  <a:gd name="connsiteX12" fmla="*/ 0 w 5106188"/>
                  <a:gd name="connsiteY12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2200387 w 5106188"/>
                  <a:gd name="connsiteY9" fmla="*/ 320033 h 411471"/>
                  <a:gd name="connsiteX10" fmla="*/ 1928215 w 5106188"/>
                  <a:gd name="connsiteY10" fmla="*/ 411471 h 411471"/>
                  <a:gd name="connsiteX11" fmla="*/ 1661960 w 5106188"/>
                  <a:gd name="connsiteY11" fmla="*/ 325747 h 411471"/>
                  <a:gd name="connsiteX12" fmla="*/ 0 w 5106188"/>
                  <a:gd name="connsiteY12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4551324 w 5106188"/>
                  <a:gd name="connsiteY9" fmla="*/ 310508 h 411471"/>
                  <a:gd name="connsiteX10" fmla="*/ 2200387 w 5106188"/>
                  <a:gd name="connsiteY10" fmla="*/ 320033 h 411471"/>
                  <a:gd name="connsiteX11" fmla="*/ 1928215 w 5106188"/>
                  <a:gd name="connsiteY11" fmla="*/ 411471 h 411471"/>
                  <a:gd name="connsiteX12" fmla="*/ 1661960 w 5106188"/>
                  <a:gd name="connsiteY12" fmla="*/ 325747 h 411471"/>
                  <a:gd name="connsiteX13" fmla="*/ 0 w 5106188"/>
                  <a:gd name="connsiteY13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4851108 w 5106188"/>
                  <a:gd name="connsiteY9" fmla="*/ 310508 h 411471"/>
                  <a:gd name="connsiteX10" fmla="*/ 4551324 w 5106188"/>
                  <a:gd name="connsiteY10" fmla="*/ 310508 h 411471"/>
                  <a:gd name="connsiteX11" fmla="*/ 2200387 w 5106188"/>
                  <a:gd name="connsiteY11" fmla="*/ 320033 h 411471"/>
                  <a:gd name="connsiteX12" fmla="*/ 1928215 w 5106188"/>
                  <a:gd name="connsiteY12" fmla="*/ 411471 h 411471"/>
                  <a:gd name="connsiteX13" fmla="*/ 1661960 w 5106188"/>
                  <a:gd name="connsiteY13" fmla="*/ 325747 h 411471"/>
                  <a:gd name="connsiteX14" fmla="*/ 0 w 5106188"/>
                  <a:gd name="connsiteY14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4851108 w 5106188"/>
                  <a:gd name="connsiteY9" fmla="*/ 310508 h 411471"/>
                  <a:gd name="connsiteX10" fmla="*/ 4551324 w 5106188"/>
                  <a:gd name="connsiteY10" fmla="*/ 310508 h 411471"/>
                  <a:gd name="connsiteX11" fmla="*/ 4164761 w 5106188"/>
                  <a:gd name="connsiteY11" fmla="*/ 302888 h 411471"/>
                  <a:gd name="connsiteX12" fmla="*/ 2200387 w 5106188"/>
                  <a:gd name="connsiteY12" fmla="*/ 320033 h 411471"/>
                  <a:gd name="connsiteX13" fmla="*/ 1928215 w 5106188"/>
                  <a:gd name="connsiteY13" fmla="*/ 411471 h 411471"/>
                  <a:gd name="connsiteX14" fmla="*/ 1661960 w 5106188"/>
                  <a:gd name="connsiteY14" fmla="*/ 325747 h 411471"/>
                  <a:gd name="connsiteX15" fmla="*/ 0 w 5106188"/>
                  <a:gd name="connsiteY15" fmla="*/ 335484 h 411471"/>
                  <a:gd name="connsiteX0" fmla="*/ 8721 w 5106188"/>
                  <a:gd name="connsiteY0" fmla="*/ 95459 h 411471"/>
                  <a:gd name="connsiteX1" fmla="*/ 425350 w 5106188"/>
                  <a:gd name="connsiteY1" fmla="*/ 108582 h 411471"/>
                  <a:gd name="connsiteX2" fmla="*/ 697524 w 5106188"/>
                  <a:gd name="connsiteY2" fmla="*/ 45718 h 411471"/>
                  <a:gd name="connsiteX3" fmla="*/ 969695 w 5106188"/>
                  <a:gd name="connsiteY3" fmla="*/ 114297 h 411471"/>
                  <a:gd name="connsiteX4" fmla="*/ 3034655 w 5106188"/>
                  <a:gd name="connsiteY4" fmla="*/ 131442 h 411471"/>
                  <a:gd name="connsiteX5" fmla="*/ 3277244 w 5106188"/>
                  <a:gd name="connsiteY5" fmla="*/ 0 h 411471"/>
                  <a:gd name="connsiteX6" fmla="*/ 3490247 w 5106188"/>
                  <a:gd name="connsiteY6" fmla="*/ 137157 h 411471"/>
                  <a:gd name="connsiteX7" fmla="*/ 5106188 w 5106188"/>
                  <a:gd name="connsiteY7" fmla="*/ 149733 h 411471"/>
                  <a:gd name="connsiteX8" fmla="*/ 5104656 w 5106188"/>
                  <a:gd name="connsiteY8" fmla="*/ 299870 h 411471"/>
                  <a:gd name="connsiteX9" fmla="*/ 4851108 w 5106188"/>
                  <a:gd name="connsiteY9" fmla="*/ 310508 h 411471"/>
                  <a:gd name="connsiteX10" fmla="*/ 4551324 w 5106188"/>
                  <a:gd name="connsiteY10" fmla="*/ 310508 h 411471"/>
                  <a:gd name="connsiteX11" fmla="*/ 4141094 w 5106188"/>
                  <a:gd name="connsiteY11" fmla="*/ 318127 h 411471"/>
                  <a:gd name="connsiteX12" fmla="*/ 2200387 w 5106188"/>
                  <a:gd name="connsiteY12" fmla="*/ 320033 h 411471"/>
                  <a:gd name="connsiteX13" fmla="*/ 1928215 w 5106188"/>
                  <a:gd name="connsiteY13" fmla="*/ 411471 h 411471"/>
                  <a:gd name="connsiteX14" fmla="*/ 1661960 w 5106188"/>
                  <a:gd name="connsiteY14" fmla="*/ 325747 h 411471"/>
                  <a:gd name="connsiteX15" fmla="*/ 0 w 5106188"/>
                  <a:gd name="connsiteY15" fmla="*/ 335484 h 411471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  <a:gd name="connsiteX0" fmla="*/ 8721 w 5106188"/>
                  <a:gd name="connsiteY0" fmla="*/ 95459 h 432425"/>
                  <a:gd name="connsiteX1" fmla="*/ 425350 w 5106188"/>
                  <a:gd name="connsiteY1" fmla="*/ 108582 h 432425"/>
                  <a:gd name="connsiteX2" fmla="*/ 697524 w 5106188"/>
                  <a:gd name="connsiteY2" fmla="*/ 45718 h 432425"/>
                  <a:gd name="connsiteX3" fmla="*/ 969695 w 5106188"/>
                  <a:gd name="connsiteY3" fmla="*/ 114297 h 432425"/>
                  <a:gd name="connsiteX4" fmla="*/ 3034655 w 5106188"/>
                  <a:gd name="connsiteY4" fmla="*/ 131442 h 432425"/>
                  <a:gd name="connsiteX5" fmla="*/ 3277244 w 5106188"/>
                  <a:gd name="connsiteY5" fmla="*/ 0 h 432425"/>
                  <a:gd name="connsiteX6" fmla="*/ 3490247 w 5106188"/>
                  <a:gd name="connsiteY6" fmla="*/ 137157 h 432425"/>
                  <a:gd name="connsiteX7" fmla="*/ 5106188 w 5106188"/>
                  <a:gd name="connsiteY7" fmla="*/ 149733 h 432425"/>
                  <a:gd name="connsiteX8" fmla="*/ 5104656 w 5106188"/>
                  <a:gd name="connsiteY8" fmla="*/ 299870 h 432425"/>
                  <a:gd name="connsiteX9" fmla="*/ 4851108 w 5106188"/>
                  <a:gd name="connsiteY9" fmla="*/ 310508 h 432425"/>
                  <a:gd name="connsiteX10" fmla="*/ 4488212 w 5106188"/>
                  <a:gd name="connsiteY10" fmla="*/ 432425 h 432425"/>
                  <a:gd name="connsiteX11" fmla="*/ 4141094 w 5106188"/>
                  <a:gd name="connsiteY11" fmla="*/ 318127 h 432425"/>
                  <a:gd name="connsiteX12" fmla="*/ 2200387 w 5106188"/>
                  <a:gd name="connsiteY12" fmla="*/ 320033 h 432425"/>
                  <a:gd name="connsiteX13" fmla="*/ 1928215 w 5106188"/>
                  <a:gd name="connsiteY13" fmla="*/ 411471 h 432425"/>
                  <a:gd name="connsiteX14" fmla="*/ 1661960 w 5106188"/>
                  <a:gd name="connsiteY14" fmla="*/ 325747 h 432425"/>
                  <a:gd name="connsiteX15" fmla="*/ 0 w 5106188"/>
                  <a:gd name="connsiteY15" fmla="*/ 335484 h 43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06188" h="432425">
                    <a:moveTo>
                      <a:pt x="8721" y="95459"/>
                    </a:moveTo>
                    <a:lnTo>
                      <a:pt x="425350" y="108582"/>
                    </a:lnTo>
                    <a:cubicBezTo>
                      <a:pt x="516075" y="87627"/>
                      <a:pt x="553547" y="55243"/>
                      <a:pt x="697524" y="45718"/>
                    </a:cubicBezTo>
                    <a:cubicBezTo>
                      <a:pt x="847416" y="40004"/>
                      <a:pt x="878971" y="91437"/>
                      <a:pt x="969695" y="114297"/>
                    </a:cubicBezTo>
                    <a:lnTo>
                      <a:pt x="3034655" y="131442"/>
                    </a:lnTo>
                    <a:cubicBezTo>
                      <a:pt x="3081990" y="62863"/>
                      <a:pt x="3152992" y="5716"/>
                      <a:pt x="3277244" y="0"/>
                    </a:cubicBezTo>
                    <a:cubicBezTo>
                      <a:pt x="3417275" y="13336"/>
                      <a:pt x="3498136" y="95248"/>
                      <a:pt x="3490247" y="137157"/>
                    </a:cubicBezTo>
                    <a:lnTo>
                      <a:pt x="5106188" y="149733"/>
                    </a:lnTo>
                    <a:cubicBezTo>
                      <a:pt x="5105677" y="199779"/>
                      <a:pt x="5105167" y="249824"/>
                      <a:pt x="5104656" y="299870"/>
                    </a:cubicBezTo>
                    <a:lnTo>
                      <a:pt x="4851108" y="310508"/>
                    </a:lnTo>
                    <a:cubicBezTo>
                      <a:pt x="4824812" y="389246"/>
                      <a:pt x="4735403" y="429885"/>
                      <a:pt x="4488212" y="432425"/>
                    </a:cubicBezTo>
                    <a:cubicBezTo>
                      <a:pt x="4301505" y="424805"/>
                      <a:pt x="4201577" y="386705"/>
                      <a:pt x="4141094" y="318127"/>
                    </a:cubicBezTo>
                    <a:lnTo>
                      <a:pt x="2200387" y="320033"/>
                    </a:lnTo>
                    <a:cubicBezTo>
                      <a:pt x="2109663" y="350512"/>
                      <a:pt x="2095856" y="392421"/>
                      <a:pt x="1928215" y="411471"/>
                    </a:cubicBezTo>
                    <a:cubicBezTo>
                      <a:pt x="1762545" y="400041"/>
                      <a:pt x="1750712" y="354322"/>
                      <a:pt x="1661960" y="325747"/>
                    </a:cubicBezTo>
                    <a:lnTo>
                      <a:pt x="0" y="335484"/>
                    </a:lnTo>
                  </a:path>
                </a:pathLst>
              </a:custGeom>
              <a:noFill/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フリーフォーム 1096">
                <a:extLst>
                  <a:ext uri="{FF2B5EF4-FFF2-40B4-BE49-F238E27FC236}">
                    <a16:creationId xmlns:a16="http://schemas.microsoft.com/office/drawing/2014/main" id="{F3782D52-19B6-4973-93B6-8A740B37BC65}"/>
                  </a:ext>
                </a:extLst>
              </p:cNvPr>
              <p:cNvSpPr/>
              <p:nvPr/>
            </p:nvSpPr>
            <p:spPr>
              <a:xfrm>
                <a:off x="1010114" y="3713571"/>
                <a:ext cx="302730" cy="242332"/>
              </a:xfrm>
              <a:custGeom>
                <a:avLst/>
                <a:gdLst>
                  <a:gd name="connsiteX0" fmla="*/ 36689 w 479975"/>
                  <a:gd name="connsiteY0" fmla="*/ 45706 h 384214"/>
                  <a:gd name="connsiteX1" fmla="*/ 233539 w 479975"/>
                  <a:gd name="connsiteY1" fmla="*/ 1256 h 384214"/>
                  <a:gd name="connsiteX2" fmla="*/ 373239 w 479975"/>
                  <a:gd name="connsiteY2" fmla="*/ 17131 h 384214"/>
                  <a:gd name="connsiteX3" fmla="*/ 471664 w 479975"/>
                  <a:gd name="connsiteY3" fmla="*/ 67931 h 384214"/>
                  <a:gd name="connsiteX4" fmla="*/ 452614 w 479975"/>
                  <a:gd name="connsiteY4" fmla="*/ 213981 h 384214"/>
                  <a:gd name="connsiteX5" fmla="*/ 277989 w 479975"/>
                  <a:gd name="connsiteY5" fmla="*/ 379081 h 384214"/>
                  <a:gd name="connsiteX6" fmla="*/ 52564 w 479975"/>
                  <a:gd name="connsiteY6" fmla="*/ 321931 h 384214"/>
                  <a:gd name="connsiteX7" fmla="*/ 1764 w 479975"/>
                  <a:gd name="connsiteY7" fmla="*/ 118731 h 384214"/>
                  <a:gd name="connsiteX8" fmla="*/ 36689 w 479975"/>
                  <a:gd name="connsiteY8" fmla="*/ 45706 h 38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9975" h="384214">
                    <a:moveTo>
                      <a:pt x="36689" y="45706"/>
                    </a:moveTo>
                    <a:cubicBezTo>
                      <a:pt x="75318" y="26127"/>
                      <a:pt x="177448" y="6018"/>
                      <a:pt x="233539" y="1256"/>
                    </a:cubicBezTo>
                    <a:cubicBezTo>
                      <a:pt x="289630" y="-3506"/>
                      <a:pt x="333552" y="6018"/>
                      <a:pt x="373239" y="17131"/>
                    </a:cubicBezTo>
                    <a:cubicBezTo>
                      <a:pt x="412927" y="28243"/>
                      <a:pt x="458435" y="35123"/>
                      <a:pt x="471664" y="67931"/>
                    </a:cubicBezTo>
                    <a:cubicBezTo>
                      <a:pt x="484893" y="100739"/>
                      <a:pt x="484893" y="162123"/>
                      <a:pt x="452614" y="213981"/>
                    </a:cubicBezTo>
                    <a:cubicBezTo>
                      <a:pt x="420335" y="265839"/>
                      <a:pt x="344664" y="361089"/>
                      <a:pt x="277989" y="379081"/>
                    </a:cubicBezTo>
                    <a:cubicBezTo>
                      <a:pt x="211314" y="397073"/>
                      <a:pt x="98601" y="365323"/>
                      <a:pt x="52564" y="321931"/>
                    </a:cubicBezTo>
                    <a:cubicBezTo>
                      <a:pt x="6527" y="278539"/>
                      <a:pt x="5997" y="163710"/>
                      <a:pt x="1764" y="118731"/>
                    </a:cubicBezTo>
                    <a:cubicBezTo>
                      <a:pt x="-2469" y="73752"/>
                      <a:pt x="-1940" y="65285"/>
                      <a:pt x="36689" y="45706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2" name="フリーフォーム 1097">
                <a:extLst>
                  <a:ext uri="{FF2B5EF4-FFF2-40B4-BE49-F238E27FC236}">
                    <a16:creationId xmlns:a16="http://schemas.microsoft.com/office/drawing/2014/main" id="{503CB693-E2E4-4DB8-8407-E93385BED42C}"/>
                  </a:ext>
                </a:extLst>
              </p:cNvPr>
              <p:cNvSpPr/>
              <p:nvPr/>
            </p:nvSpPr>
            <p:spPr>
              <a:xfrm>
                <a:off x="2350343" y="3690641"/>
                <a:ext cx="249102" cy="235667"/>
              </a:xfrm>
              <a:custGeom>
                <a:avLst/>
                <a:gdLst>
                  <a:gd name="connsiteX0" fmla="*/ 7697 w 394949"/>
                  <a:gd name="connsiteY0" fmla="*/ 115799 h 373647"/>
                  <a:gd name="connsiteX1" fmla="*/ 93422 w 394949"/>
                  <a:gd name="connsiteY1" fmla="*/ 25311 h 373647"/>
                  <a:gd name="connsiteX2" fmla="*/ 236297 w 394949"/>
                  <a:gd name="connsiteY2" fmla="*/ 1499 h 373647"/>
                  <a:gd name="connsiteX3" fmla="*/ 350597 w 394949"/>
                  <a:gd name="connsiteY3" fmla="*/ 58649 h 373647"/>
                  <a:gd name="connsiteX4" fmla="*/ 388697 w 394949"/>
                  <a:gd name="connsiteY4" fmla="*/ 125324 h 373647"/>
                  <a:gd name="connsiteX5" fmla="*/ 374409 w 394949"/>
                  <a:gd name="connsiteY5" fmla="*/ 287249 h 373647"/>
                  <a:gd name="connsiteX6" fmla="*/ 198197 w 394949"/>
                  <a:gd name="connsiteY6" fmla="*/ 372974 h 373647"/>
                  <a:gd name="connsiteX7" fmla="*/ 26747 w 394949"/>
                  <a:gd name="connsiteY7" fmla="*/ 315824 h 373647"/>
                  <a:gd name="connsiteX8" fmla="*/ 7697 w 394949"/>
                  <a:gd name="connsiteY8" fmla="*/ 115799 h 37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4949" h="373647">
                    <a:moveTo>
                      <a:pt x="7697" y="115799"/>
                    </a:moveTo>
                    <a:cubicBezTo>
                      <a:pt x="18809" y="67380"/>
                      <a:pt x="55322" y="44361"/>
                      <a:pt x="93422" y="25311"/>
                    </a:cubicBezTo>
                    <a:cubicBezTo>
                      <a:pt x="131522" y="6261"/>
                      <a:pt x="193435" y="-4057"/>
                      <a:pt x="236297" y="1499"/>
                    </a:cubicBezTo>
                    <a:cubicBezTo>
                      <a:pt x="279160" y="7055"/>
                      <a:pt x="325197" y="38011"/>
                      <a:pt x="350597" y="58649"/>
                    </a:cubicBezTo>
                    <a:cubicBezTo>
                      <a:pt x="375997" y="79287"/>
                      <a:pt x="384728" y="87224"/>
                      <a:pt x="388697" y="125324"/>
                    </a:cubicBezTo>
                    <a:cubicBezTo>
                      <a:pt x="392666" y="163424"/>
                      <a:pt x="406159" y="245974"/>
                      <a:pt x="374409" y="287249"/>
                    </a:cubicBezTo>
                    <a:cubicBezTo>
                      <a:pt x="342659" y="328524"/>
                      <a:pt x="256141" y="368212"/>
                      <a:pt x="198197" y="372974"/>
                    </a:cubicBezTo>
                    <a:cubicBezTo>
                      <a:pt x="140253" y="377737"/>
                      <a:pt x="60084" y="357099"/>
                      <a:pt x="26747" y="315824"/>
                    </a:cubicBezTo>
                    <a:cubicBezTo>
                      <a:pt x="-6590" y="274549"/>
                      <a:pt x="-3415" y="164218"/>
                      <a:pt x="7697" y="115799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3" name="フリーフォーム 1098">
                <a:extLst>
                  <a:ext uri="{FF2B5EF4-FFF2-40B4-BE49-F238E27FC236}">
                    <a16:creationId xmlns:a16="http://schemas.microsoft.com/office/drawing/2014/main" id="{8C6B9179-32A6-48B0-89C7-C359912908AC}"/>
                  </a:ext>
                </a:extLst>
              </p:cNvPr>
              <p:cNvSpPr/>
              <p:nvPr/>
            </p:nvSpPr>
            <p:spPr>
              <a:xfrm>
                <a:off x="1639557" y="3414636"/>
                <a:ext cx="328329" cy="336919"/>
              </a:xfrm>
              <a:custGeom>
                <a:avLst/>
                <a:gdLst>
                  <a:gd name="connsiteX0" fmla="*/ 13564 w 520562"/>
                  <a:gd name="connsiteY0" fmla="*/ 375416 h 534182"/>
                  <a:gd name="connsiteX1" fmla="*/ 45314 w 520562"/>
                  <a:gd name="connsiteY1" fmla="*/ 457966 h 534182"/>
                  <a:gd name="connsiteX2" fmla="*/ 242164 w 520562"/>
                  <a:gd name="connsiteY2" fmla="*/ 534166 h 534182"/>
                  <a:gd name="connsiteX3" fmla="*/ 470764 w 520562"/>
                  <a:gd name="connsiteY3" fmla="*/ 451616 h 534182"/>
                  <a:gd name="connsiteX4" fmla="*/ 515214 w 520562"/>
                  <a:gd name="connsiteY4" fmla="*/ 280166 h 534182"/>
                  <a:gd name="connsiteX5" fmla="*/ 489814 w 520562"/>
                  <a:gd name="connsiteY5" fmla="*/ 102366 h 534182"/>
                  <a:gd name="connsiteX6" fmla="*/ 248514 w 520562"/>
                  <a:gd name="connsiteY6" fmla="*/ 766 h 534182"/>
                  <a:gd name="connsiteX7" fmla="*/ 19914 w 520562"/>
                  <a:gd name="connsiteY7" fmla="*/ 153166 h 534182"/>
                  <a:gd name="connsiteX8" fmla="*/ 13564 w 520562"/>
                  <a:gd name="connsiteY8" fmla="*/ 375416 h 534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0562" h="534182">
                    <a:moveTo>
                      <a:pt x="13564" y="375416"/>
                    </a:moveTo>
                    <a:cubicBezTo>
                      <a:pt x="17797" y="426216"/>
                      <a:pt x="7214" y="431508"/>
                      <a:pt x="45314" y="457966"/>
                    </a:cubicBezTo>
                    <a:cubicBezTo>
                      <a:pt x="83414" y="484424"/>
                      <a:pt x="171256" y="535224"/>
                      <a:pt x="242164" y="534166"/>
                    </a:cubicBezTo>
                    <a:cubicBezTo>
                      <a:pt x="313072" y="533108"/>
                      <a:pt x="425256" y="493949"/>
                      <a:pt x="470764" y="451616"/>
                    </a:cubicBezTo>
                    <a:cubicBezTo>
                      <a:pt x="516272" y="409283"/>
                      <a:pt x="512039" y="338374"/>
                      <a:pt x="515214" y="280166"/>
                    </a:cubicBezTo>
                    <a:cubicBezTo>
                      <a:pt x="518389" y="221958"/>
                      <a:pt x="534264" y="148933"/>
                      <a:pt x="489814" y="102366"/>
                    </a:cubicBezTo>
                    <a:cubicBezTo>
                      <a:pt x="445364" y="55799"/>
                      <a:pt x="326831" y="-7701"/>
                      <a:pt x="248514" y="766"/>
                    </a:cubicBezTo>
                    <a:cubicBezTo>
                      <a:pt x="170197" y="9233"/>
                      <a:pt x="58014" y="91783"/>
                      <a:pt x="19914" y="153166"/>
                    </a:cubicBezTo>
                    <a:cubicBezTo>
                      <a:pt x="-18186" y="214549"/>
                      <a:pt x="9331" y="324616"/>
                      <a:pt x="13564" y="375416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4" name="フリーフォーム 1099">
                <a:extLst>
                  <a:ext uri="{FF2B5EF4-FFF2-40B4-BE49-F238E27FC236}">
                    <a16:creationId xmlns:a16="http://schemas.microsoft.com/office/drawing/2014/main" id="{A6293B63-2D52-48E4-96FC-C370C94D03C8}"/>
                  </a:ext>
                </a:extLst>
              </p:cNvPr>
              <p:cNvSpPr/>
              <p:nvPr/>
            </p:nvSpPr>
            <p:spPr>
              <a:xfrm>
                <a:off x="2897405" y="3464683"/>
                <a:ext cx="397409" cy="312909"/>
              </a:xfrm>
              <a:custGeom>
                <a:avLst/>
                <a:gdLst>
                  <a:gd name="connsiteX0" fmla="*/ 18391 w 630088"/>
                  <a:gd name="connsiteY0" fmla="*/ 386318 h 496114"/>
                  <a:gd name="connsiteX1" fmla="*/ 80304 w 630088"/>
                  <a:gd name="connsiteY1" fmla="*/ 448231 h 496114"/>
                  <a:gd name="connsiteX2" fmla="*/ 299379 w 630088"/>
                  <a:gd name="connsiteY2" fmla="*/ 495856 h 496114"/>
                  <a:gd name="connsiteX3" fmla="*/ 537504 w 630088"/>
                  <a:gd name="connsiteY3" fmla="*/ 462518 h 496114"/>
                  <a:gd name="connsiteX4" fmla="*/ 618466 w 630088"/>
                  <a:gd name="connsiteY4" fmla="*/ 367268 h 496114"/>
                  <a:gd name="connsiteX5" fmla="*/ 613704 w 630088"/>
                  <a:gd name="connsiteY5" fmla="*/ 110093 h 496114"/>
                  <a:gd name="connsiteX6" fmla="*/ 470829 w 630088"/>
                  <a:gd name="connsiteY6" fmla="*/ 10081 h 496114"/>
                  <a:gd name="connsiteX7" fmla="*/ 118404 w 630088"/>
                  <a:gd name="connsiteY7" fmla="*/ 19606 h 496114"/>
                  <a:gd name="connsiteX8" fmla="*/ 8866 w 630088"/>
                  <a:gd name="connsiteY8" fmla="*/ 152956 h 496114"/>
                  <a:gd name="connsiteX9" fmla="*/ 8866 w 630088"/>
                  <a:gd name="connsiteY9" fmla="*/ 281543 h 496114"/>
                  <a:gd name="connsiteX10" fmla="*/ 18391 w 630088"/>
                  <a:gd name="connsiteY10" fmla="*/ 386318 h 496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088" h="496114">
                    <a:moveTo>
                      <a:pt x="18391" y="386318"/>
                    </a:moveTo>
                    <a:cubicBezTo>
                      <a:pt x="30297" y="414099"/>
                      <a:pt x="33473" y="429975"/>
                      <a:pt x="80304" y="448231"/>
                    </a:cubicBezTo>
                    <a:cubicBezTo>
                      <a:pt x="127135" y="466487"/>
                      <a:pt x="223179" y="493475"/>
                      <a:pt x="299379" y="495856"/>
                    </a:cubicBezTo>
                    <a:cubicBezTo>
                      <a:pt x="375579" y="498237"/>
                      <a:pt x="484323" y="483949"/>
                      <a:pt x="537504" y="462518"/>
                    </a:cubicBezTo>
                    <a:cubicBezTo>
                      <a:pt x="590685" y="441087"/>
                      <a:pt x="605766" y="426006"/>
                      <a:pt x="618466" y="367268"/>
                    </a:cubicBezTo>
                    <a:cubicBezTo>
                      <a:pt x="631166" y="308530"/>
                      <a:pt x="638310" y="169624"/>
                      <a:pt x="613704" y="110093"/>
                    </a:cubicBezTo>
                    <a:cubicBezTo>
                      <a:pt x="589098" y="50562"/>
                      <a:pt x="553379" y="25162"/>
                      <a:pt x="470829" y="10081"/>
                    </a:cubicBezTo>
                    <a:cubicBezTo>
                      <a:pt x="388279" y="-5000"/>
                      <a:pt x="195398" y="-4206"/>
                      <a:pt x="118404" y="19606"/>
                    </a:cubicBezTo>
                    <a:cubicBezTo>
                      <a:pt x="41410" y="43418"/>
                      <a:pt x="27122" y="109300"/>
                      <a:pt x="8866" y="152956"/>
                    </a:cubicBezTo>
                    <a:cubicBezTo>
                      <a:pt x="-9390" y="196612"/>
                      <a:pt x="5691" y="242649"/>
                      <a:pt x="8866" y="281543"/>
                    </a:cubicBezTo>
                    <a:cubicBezTo>
                      <a:pt x="12041" y="320437"/>
                      <a:pt x="6485" y="358537"/>
                      <a:pt x="18391" y="386318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正方形/長方形 1184">
                <a:extLst>
                  <a:ext uri="{FF2B5EF4-FFF2-40B4-BE49-F238E27FC236}">
                    <a16:creationId xmlns:a16="http://schemas.microsoft.com/office/drawing/2014/main" id="{A1B5D874-08FC-4947-AE46-1181A59ACDBE}"/>
                  </a:ext>
                </a:extLst>
              </p:cNvPr>
              <p:cNvSpPr/>
              <p:nvPr/>
            </p:nvSpPr>
            <p:spPr bwMode="auto">
              <a:xfrm>
                <a:off x="3382212" y="3302222"/>
                <a:ext cx="55070" cy="826047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円/楕円 1101">
                <a:extLst>
                  <a:ext uri="{FF2B5EF4-FFF2-40B4-BE49-F238E27FC236}">
                    <a16:creationId xmlns:a16="http://schemas.microsoft.com/office/drawing/2014/main" id="{7301BB71-6B2C-438B-8FED-2B4EC790D0F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464891" y="3307354"/>
                <a:ext cx="107136" cy="107136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87" name="円/楕円 1102">
                <a:extLst>
                  <a:ext uri="{FF2B5EF4-FFF2-40B4-BE49-F238E27FC236}">
                    <a16:creationId xmlns:a16="http://schemas.microsoft.com/office/drawing/2014/main" id="{22133B31-B703-4A35-8A14-EC5B5D72B2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018150" y="3815670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88" name="円/楕円 1103">
                <a:extLst>
                  <a:ext uri="{FF2B5EF4-FFF2-40B4-BE49-F238E27FC236}">
                    <a16:creationId xmlns:a16="http://schemas.microsoft.com/office/drawing/2014/main" id="{4B1918E7-F784-40C6-A669-03D27BD7A48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555580" y="4047502"/>
                <a:ext cx="53068" cy="54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89" name="円/楕円 1104">
                <a:extLst>
                  <a:ext uri="{FF2B5EF4-FFF2-40B4-BE49-F238E27FC236}">
                    <a16:creationId xmlns:a16="http://schemas.microsoft.com/office/drawing/2014/main" id="{EC9AC280-8463-4CEB-8A2E-DA5D9EB11FB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266965" y="3549423"/>
                <a:ext cx="54068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0" name="円/楕円 1105">
                <a:extLst>
                  <a:ext uri="{FF2B5EF4-FFF2-40B4-BE49-F238E27FC236}">
                    <a16:creationId xmlns:a16="http://schemas.microsoft.com/office/drawing/2014/main" id="{81EAFBD3-303B-4789-9034-A050434C905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993186" y="3362602"/>
                <a:ext cx="42510" cy="4172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1" name="円/楕円 1106">
                <a:extLst>
                  <a:ext uri="{FF2B5EF4-FFF2-40B4-BE49-F238E27FC236}">
                    <a16:creationId xmlns:a16="http://schemas.microsoft.com/office/drawing/2014/main" id="{21C7B82A-F2FA-4760-A58D-834F5561F1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644944" y="3830892"/>
                <a:ext cx="54068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2" name="円/楕円 1107">
                <a:extLst>
                  <a:ext uri="{FF2B5EF4-FFF2-40B4-BE49-F238E27FC236}">
                    <a16:creationId xmlns:a16="http://schemas.microsoft.com/office/drawing/2014/main" id="{F4B38964-3995-4EF7-AB5C-4ADCFB3F74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244102" y="3341661"/>
                <a:ext cx="54068" cy="54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3" name="円/楕円 125">
                <a:extLst>
                  <a:ext uri="{FF2B5EF4-FFF2-40B4-BE49-F238E27FC236}">
                    <a16:creationId xmlns:a16="http://schemas.microsoft.com/office/drawing/2014/main" id="{EBE207FF-F50E-48D2-BC12-BF5EC5A8B5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762996" y="4049519"/>
                <a:ext cx="50726" cy="98102"/>
              </a:xfrm>
              <a:custGeom>
                <a:avLst/>
                <a:gdLst>
                  <a:gd name="connsiteX0" fmla="*/ 0 w 153988"/>
                  <a:gd name="connsiteY0" fmla="*/ 76994 h 153988"/>
                  <a:gd name="connsiteX1" fmla="*/ 76994 w 153988"/>
                  <a:gd name="connsiteY1" fmla="*/ 0 h 153988"/>
                  <a:gd name="connsiteX2" fmla="*/ 153988 w 153988"/>
                  <a:gd name="connsiteY2" fmla="*/ 76994 h 153988"/>
                  <a:gd name="connsiteX3" fmla="*/ 76994 w 153988"/>
                  <a:gd name="connsiteY3" fmla="*/ 153988 h 153988"/>
                  <a:gd name="connsiteX4" fmla="*/ 0 w 153988"/>
                  <a:gd name="connsiteY4" fmla="*/ 76994 h 153988"/>
                  <a:gd name="connsiteX0" fmla="*/ 9624 w 86618"/>
                  <a:gd name="connsiteY0" fmla="*/ 156128 h 158268"/>
                  <a:gd name="connsiteX1" fmla="*/ 9624 w 86618"/>
                  <a:gd name="connsiteY1" fmla="*/ 2140 h 158268"/>
                  <a:gd name="connsiteX2" fmla="*/ 86618 w 86618"/>
                  <a:gd name="connsiteY2" fmla="*/ 79134 h 158268"/>
                  <a:gd name="connsiteX3" fmla="*/ 9624 w 86618"/>
                  <a:gd name="connsiteY3" fmla="*/ 156128 h 158268"/>
                  <a:gd name="connsiteX0" fmla="*/ 9624 w 86618"/>
                  <a:gd name="connsiteY0" fmla="*/ 157539 h 159679"/>
                  <a:gd name="connsiteX1" fmla="*/ 9624 w 86618"/>
                  <a:gd name="connsiteY1" fmla="*/ 3551 h 159679"/>
                  <a:gd name="connsiteX2" fmla="*/ 86618 w 86618"/>
                  <a:gd name="connsiteY2" fmla="*/ 80545 h 159679"/>
                  <a:gd name="connsiteX3" fmla="*/ 9624 w 86618"/>
                  <a:gd name="connsiteY3" fmla="*/ 157539 h 159679"/>
                  <a:gd name="connsiteX0" fmla="*/ 9624 w 86618"/>
                  <a:gd name="connsiteY0" fmla="*/ 157539 h 160904"/>
                  <a:gd name="connsiteX1" fmla="*/ 9624 w 86618"/>
                  <a:gd name="connsiteY1" fmla="*/ 3551 h 160904"/>
                  <a:gd name="connsiteX2" fmla="*/ 86618 w 86618"/>
                  <a:gd name="connsiteY2" fmla="*/ 80545 h 160904"/>
                  <a:gd name="connsiteX3" fmla="*/ 9624 w 86618"/>
                  <a:gd name="connsiteY3" fmla="*/ 157539 h 160904"/>
                  <a:gd name="connsiteX0" fmla="*/ 7187 w 84181"/>
                  <a:gd name="connsiteY0" fmla="*/ 157539 h 158586"/>
                  <a:gd name="connsiteX1" fmla="*/ 7187 w 84181"/>
                  <a:gd name="connsiteY1" fmla="*/ 3551 h 158586"/>
                  <a:gd name="connsiteX2" fmla="*/ 84181 w 84181"/>
                  <a:gd name="connsiteY2" fmla="*/ 80545 h 158586"/>
                  <a:gd name="connsiteX3" fmla="*/ 7187 w 84181"/>
                  <a:gd name="connsiteY3" fmla="*/ 157539 h 158586"/>
                  <a:gd name="connsiteX0" fmla="*/ 3431 w 80425"/>
                  <a:gd name="connsiteY0" fmla="*/ 154493 h 155540"/>
                  <a:gd name="connsiteX1" fmla="*/ 3431 w 80425"/>
                  <a:gd name="connsiteY1" fmla="*/ 505 h 155540"/>
                  <a:gd name="connsiteX2" fmla="*/ 80425 w 80425"/>
                  <a:gd name="connsiteY2" fmla="*/ 77499 h 155540"/>
                  <a:gd name="connsiteX3" fmla="*/ 3431 w 80425"/>
                  <a:gd name="connsiteY3" fmla="*/ 154493 h 15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25" h="155540">
                    <a:moveTo>
                      <a:pt x="3431" y="154493"/>
                    </a:moveTo>
                    <a:cubicBezTo>
                      <a:pt x="-2257" y="148805"/>
                      <a:pt x="124" y="3815"/>
                      <a:pt x="3431" y="505"/>
                    </a:cubicBezTo>
                    <a:cubicBezTo>
                      <a:pt x="6738" y="-2805"/>
                      <a:pt x="80425" y="8782"/>
                      <a:pt x="80425" y="77499"/>
                    </a:cubicBezTo>
                    <a:cubicBezTo>
                      <a:pt x="80425" y="143837"/>
                      <a:pt x="9119" y="160181"/>
                      <a:pt x="3431" y="154493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4" name="円/楕円 1109">
                <a:extLst>
                  <a:ext uri="{FF2B5EF4-FFF2-40B4-BE49-F238E27FC236}">
                    <a16:creationId xmlns:a16="http://schemas.microsoft.com/office/drawing/2014/main" id="{E6B9A07E-A971-4AB0-B544-4E96E76F28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789427" y="3427269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5" name="円/楕円 1110">
                <a:extLst>
                  <a:ext uri="{FF2B5EF4-FFF2-40B4-BE49-F238E27FC236}">
                    <a16:creationId xmlns:a16="http://schemas.microsoft.com/office/drawing/2014/main" id="{F04DD017-BECD-4776-A681-509BE91688A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441812" y="3595482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6" name="円/楕円 1111">
                <a:extLst>
                  <a:ext uri="{FF2B5EF4-FFF2-40B4-BE49-F238E27FC236}">
                    <a16:creationId xmlns:a16="http://schemas.microsoft.com/office/drawing/2014/main" id="{9601F495-1AEE-466F-8668-75278A3000E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297736" y="3946427"/>
                <a:ext cx="107136" cy="107136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7" name="円/楕円 1112">
                <a:extLst>
                  <a:ext uri="{FF2B5EF4-FFF2-40B4-BE49-F238E27FC236}">
                    <a16:creationId xmlns:a16="http://schemas.microsoft.com/office/drawing/2014/main" id="{F084CD59-8E76-4DA4-9431-5A2AC48C7A6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435260" y="3988981"/>
                <a:ext cx="54068" cy="54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8" name="円/楕円 1113">
                <a:extLst>
                  <a:ext uri="{FF2B5EF4-FFF2-40B4-BE49-F238E27FC236}">
                    <a16:creationId xmlns:a16="http://schemas.microsoft.com/office/drawing/2014/main" id="{136B273D-BCFF-41EB-B75F-6B848DE756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817163" y="3987729"/>
                <a:ext cx="96122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99" name="円/楕円 1114">
                <a:extLst>
                  <a:ext uri="{FF2B5EF4-FFF2-40B4-BE49-F238E27FC236}">
                    <a16:creationId xmlns:a16="http://schemas.microsoft.com/office/drawing/2014/main" id="{641F147B-B47A-4469-9DBF-3B66CDD928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334941" y="3543258"/>
                <a:ext cx="71925" cy="71925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0" name="円/楕円 1115">
                <a:extLst>
                  <a:ext uri="{FF2B5EF4-FFF2-40B4-BE49-F238E27FC236}">
                    <a16:creationId xmlns:a16="http://schemas.microsoft.com/office/drawing/2014/main" id="{BF58EB57-B0DA-455A-ABDC-7EB5610CA6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935474" y="3368397"/>
                <a:ext cx="53067" cy="53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1" name="円/楕円 1116">
                <a:extLst>
                  <a:ext uri="{FF2B5EF4-FFF2-40B4-BE49-F238E27FC236}">
                    <a16:creationId xmlns:a16="http://schemas.microsoft.com/office/drawing/2014/main" id="{BF8F2277-60A4-4FB6-B877-139564F2E5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043665" y="4024026"/>
                <a:ext cx="54068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2" name="円/楕円 1117">
                <a:extLst>
                  <a:ext uri="{FF2B5EF4-FFF2-40B4-BE49-F238E27FC236}">
                    <a16:creationId xmlns:a16="http://schemas.microsoft.com/office/drawing/2014/main" id="{7C35A49D-77E9-4F37-A4DE-E9D5B771BCE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088239" y="3444291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3" name="円/楕円 1118">
                <a:extLst>
                  <a:ext uri="{FF2B5EF4-FFF2-40B4-BE49-F238E27FC236}">
                    <a16:creationId xmlns:a16="http://schemas.microsoft.com/office/drawing/2014/main" id="{6184367C-174C-400B-8EAD-20CA2CD5AC4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1627652" y="3895476"/>
                <a:ext cx="107135" cy="107136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4" name="円/楕円 1119">
                <a:extLst>
                  <a:ext uri="{FF2B5EF4-FFF2-40B4-BE49-F238E27FC236}">
                    <a16:creationId xmlns:a16="http://schemas.microsoft.com/office/drawing/2014/main" id="{961BDC50-E7B7-44E9-8EDB-456DFEF7E82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042570" y="3991485"/>
                <a:ext cx="97123" cy="96122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5" name="円/楕円 1120">
                <a:extLst>
                  <a:ext uri="{FF2B5EF4-FFF2-40B4-BE49-F238E27FC236}">
                    <a16:creationId xmlns:a16="http://schemas.microsoft.com/office/drawing/2014/main" id="{6252CBAA-EB4D-4A82-BB61-ED0BD4887DF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133503" y="3655704"/>
                <a:ext cx="53067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6" name="円/楕円 1121">
                <a:extLst>
                  <a:ext uri="{FF2B5EF4-FFF2-40B4-BE49-F238E27FC236}">
                    <a16:creationId xmlns:a16="http://schemas.microsoft.com/office/drawing/2014/main" id="{F1C0072C-81EE-4A94-8B1E-CB9A90AEB79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399299" y="3515541"/>
                <a:ext cx="53067" cy="53067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7" name="円/楕円 1122">
                <a:extLst>
                  <a:ext uri="{FF2B5EF4-FFF2-40B4-BE49-F238E27FC236}">
                    <a16:creationId xmlns:a16="http://schemas.microsoft.com/office/drawing/2014/main" id="{F0110AF9-CFE5-4107-92C0-2C139D7FA7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775682" y="3657435"/>
                <a:ext cx="50741" cy="5074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8" name="円/楕円 1123">
                <a:extLst>
                  <a:ext uri="{FF2B5EF4-FFF2-40B4-BE49-F238E27FC236}">
                    <a16:creationId xmlns:a16="http://schemas.microsoft.com/office/drawing/2014/main" id="{0892DF33-570B-4DBC-A37B-BE9777C2508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2611616" y="3391315"/>
                <a:ext cx="107135" cy="107136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09" name="フリーフォーム 1124">
                <a:extLst>
                  <a:ext uri="{FF2B5EF4-FFF2-40B4-BE49-F238E27FC236}">
                    <a16:creationId xmlns:a16="http://schemas.microsoft.com/office/drawing/2014/main" id="{996AD6D2-5856-4789-AADA-B027482E5656}"/>
                  </a:ext>
                </a:extLst>
              </p:cNvPr>
              <p:cNvSpPr/>
              <p:nvPr/>
            </p:nvSpPr>
            <p:spPr>
              <a:xfrm>
                <a:off x="1075956" y="3296103"/>
                <a:ext cx="296430" cy="221540"/>
              </a:xfrm>
              <a:custGeom>
                <a:avLst/>
                <a:gdLst>
                  <a:gd name="connsiteX0" fmla="*/ 38100 w 469986"/>
                  <a:gd name="connsiteY0" fmla="*/ 0 h 351249"/>
                  <a:gd name="connsiteX1" fmla="*/ 381000 w 469986"/>
                  <a:gd name="connsiteY1" fmla="*/ 0 h 351249"/>
                  <a:gd name="connsiteX2" fmla="*/ 469900 w 469986"/>
                  <a:gd name="connsiteY2" fmla="*/ 101600 h 351249"/>
                  <a:gd name="connsiteX3" fmla="*/ 393700 w 469986"/>
                  <a:gd name="connsiteY3" fmla="*/ 292100 h 351249"/>
                  <a:gd name="connsiteX4" fmla="*/ 222250 w 469986"/>
                  <a:gd name="connsiteY4" fmla="*/ 349250 h 351249"/>
                  <a:gd name="connsiteX5" fmla="*/ 38100 w 469986"/>
                  <a:gd name="connsiteY5" fmla="*/ 234950 h 351249"/>
                  <a:gd name="connsiteX6" fmla="*/ 0 w 469986"/>
                  <a:gd name="connsiteY6" fmla="*/ 95250 h 351249"/>
                  <a:gd name="connsiteX7" fmla="*/ 38100 w 469986"/>
                  <a:gd name="connsiteY7" fmla="*/ 0 h 351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9986" h="351249">
                    <a:moveTo>
                      <a:pt x="38100" y="0"/>
                    </a:moveTo>
                    <a:lnTo>
                      <a:pt x="381000" y="0"/>
                    </a:lnTo>
                    <a:lnTo>
                      <a:pt x="469900" y="101600"/>
                    </a:lnTo>
                    <a:cubicBezTo>
                      <a:pt x="472017" y="150283"/>
                      <a:pt x="434975" y="250825"/>
                      <a:pt x="393700" y="292100"/>
                    </a:cubicBezTo>
                    <a:cubicBezTo>
                      <a:pt x="352425" y="333375"/>
                      <a:pt x="281517" y="358775"/>
                      <a:pt x="222250" y="349250"/>
                    </a:cubicBezTo>
                    <a:cubicBezTo>
                      <a:pt x="162983" y="339725"/>
                      <a:pt x="75142" y="277283"/>
                      <a:pt x="38100" y="234950"/>
                    </a:cubicBezTo>
                    <a:cubicBezTo>
                      <a:pt x="1058" y="192617"/>
                      <a:pt x="529" y="143933"/>
                      <a:pt x="0" y="95250"/>
                    </a:cubicBezTo>
                    <a:lnTo>
                      <a:pt x="38100" y="0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0" name="フリーフォーム 1125">
                <a:extLst>
                  <a:ext uri="{FF2B5EF4-FFF2-40B4-BE49-F238E27FC236}">
                    <a16:creationId xmlns:a16="http://schemas.microsoft.com/office/drawing/2014/main" id="{E3817F65-3E6E-411A-A454-E87672A22C35}"/>
                  </a:ext>
                </a:extLst>
              </p:cNvPr>
              <p:cNvSpPr/>
              <p:nvPr/>
            </p:nvSpPr>
            <p:spPr>
              <a:xfrm>
                <a:off x="3071485" y="4017987"/>
                <a:ext cx="277130" cy="106165"/>
              </a:xfrm>
              <a:custGeom>
                <a:avLst/>
                <a:gdLst>
                  <a:gd name="connsiteX0" fmla="*/ 61912 w 439386"/>
                  <a:gd name="connsiteY0" fmla="*/ 168324 h 168324"/>
                  <a:gd name="connsiteX1" fmla="*/ 423862 w 439386"/>
                  <a:gd name="connsiteY1" fmla="*/ 168324 h 168324"/>
                  <a:gd name="connsiteX2" fmla="*/ 433387 w 439386"/>
                  <a:gd name="connsiteY2" fmla="*/ 77836 h 168324"/>
                  <a:gd name="connsiteX3" fmla="*/ 323850 w 439386"/>
                  <a:gd name="connsiteY3" fmla="*/ 25449 h 168324"/>
                  <a:gd name="connsiteX4" fmla="*/ 157162 w 439386"/>
                  <a:gd name="connsiteY4" fmla="*/ 6399 h 168324"/>
                  <a:gd name="connsiteX5" fmla="*/ 0 w 439386"/>
                  <a:gd name="connsiteY5" fmla="*/ 134986 h 168324"/>
                  <a:gd name="connsiteX6" fmla="*/ 61912 w 439386"/>
                  <a:gd name="connsiteY6" fmla="*/ 168324 h 16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386" h="168324">
                    <a:moveTo>
                      <a:pt x="61912" y="168324"/>
                    </a:moveTo>
                    <a:lnTo>
                      <a:pt x="423862" y="168324"/>
                    </a:lnTo>
                    <a:cubicBezTo>
                      <a:pt x="427037" y="138161"/>
                      <a:pt x="450056" y="101649"/>
                      <a:pt x="433387" y="77836"/>
                    </a:cubicBezTo>
                    <a:cubicBezTo>
                      <a:pt x="416718" y="54023"/>
                      <a:pt x="369887" y="37355"/>
                      <a:pt x="323850" y="25449"/>
                    </a:cubicBezTo>
                    <a:cubicBezTo>
                      <a:pt x="277813" y="13543"/>
                      <a:pt x="211137" y="-11857"/>
                      <a:pt x="157162" y="6399"/>
                    </a:cubicBezTo>
                    <a:cubicBezTo>
                      <a:pt x="103187" y="24655"/>
                      <a:pt x="12700" y="107205"/>
                      <a:pt x="0" y="134986"/>
                    </a:cubicBezTo>
                    <a:lnTo>
                      <a:pt x="61912" y="168324"/>
                    </a:ln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1" name="円/楕円 125">
                <a:extLst>
                  <a:ext uri="{FF2B5EF4-FFF2-40B4-BE49-F238E27FC236}">
                    <a16:creationId xmlns:a16="http://schemas.microsoft.com/office/drawing/2014/main" id="{BFAFC6CA-F8D9-4CAF-B803-29933FBBEB8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2873570" y="3280925"/>
                <a:ext cx="50726" cy="98102"/>
              </a:xfrm>
              <a:custGeom>
                <a:avLst/>
                <a:gdLst>
                  <a:gd name="connsiteX0" fmla="*/ 0 w 153988"/>
                  <a:gd name="connsiteY0" fmla="*/ 76994 h 153988"/>
                  <a:gd name="connsiteX1" fmla="*/ 76994 w 153988"/>
                  <a:gd name="connsiteY1" fmla="*/ 0 h 153988"/>
                  <a:gd name="connsiteX2" fmla="*/ 153988 w 153988"/>
                  <a:gd name="connsiteY2" fmla="*/ 76994 h 153988"/>
                  <a:gd name="connsiteX3" fmla="*/ 76994 w 153988"/>
                  <a:gd name="connsiteY3" fmla="*/ 153988 h 153988"/>
                  <a:gd name="connsiteX4" fmla="*/ 0 w 153988"/>
                  <a:gd name="connsiteY4" fmla="*/ 76994 h 153988"/>
                  <a:gd name="connsiteX0" fmla="*/ 9624 w 86618"/>
                  <a:gd name="connsiteY0" fmla="*/ 156128 h 158268"/>
                  <a:gd name="connsiteX1" fmla="*/ 9624 w 86618"/>
                  <a:gd name="connsiteY1" fmla="*/ 2140 h 158268"/>
                  <a:gd name="connsiteX2" fmla="*/ 86618 w 86618"/>
                  <a:gd name="connsiteY2" fmla="*/ 79134 h 158268"/>
                  <a:gd name="connsiteX3" fmla="*/ 9624 w 86618"/>
                  <a:gd name="connsiteY3" fmla="*/ 156128 h 158268"/>
                  <a:gd name="connsiteX0" fmla="*/ 9624 w 86618"/>
                  <a:gd name="connsiteY0" fmla="*/ 157539 h 159679"/>
                  <a:gd name="connsiteX1" fmla="*/ 9624 w 86618"/>
                  <a:gd name="connsiteY1" fmla="*/ 3551 h 159679"/>
                  <a:gd name="connsiteX2" fmla="*/ 86618 w 86618"/>
                  <a:gd name="connsiteY2" fmla="*/ 80545 h 159679"/>
                  <a:gd name="connsiteX3" fmla="*/ 9624 w 86618"/>
                  <a:gd name="connsiteY3" fmla="*/ 157539 h 159679"/>
                  <a:gd name="connsiteX0" fmla="*/ 9624 w 86618"/>
                  <a:gd name="connsiteY0" fmla="*/ 157539 h 160904"/>
                  <a:gd name="connsiteX1" fmla="*/ 9624 w 86618"/>
                  <a:gd name="connsiteY1" fmla="*/ 3551 h 160904"/>
                  <a:gd name="connsiteX2" fmla="*/ 86618 w 86618"/>
                  <a:gd name="connsiteY2" fmla="*/ 80545 h 160904"/>
                  <a:gd name="connsiteX3" fmla="*/ 9624 w 86618"/>
                  <a:gd name="connsiteY3" fmla="*/ 157539 h 160904"/>
                  <a:gd name="connsiteX0" fmla="*/ 7187 w 84181"/>
                  <a:gd name="connsiteY0" fmla="*/ 157539 h 158586"/>
                  <a:gd name="connsiteX1" fmla="*/ 7187 w 84181"/>
                  <a:gd name="connsiteY1" fmla="*/ 3551 h 158586"/>
                  <a:gd name="connsiteX2" fmla="*/ 84181 w 84181"/>
                  <a:gd name="connsiteY2" fmla="*/ 80545 h 158586"/>
                  <a:gd name="connsiteX3" fmla="*/ 7187 w 84181"/>
                  <a:gd name="connsiteY3" fmla="*/ 157539 h 158586"/>
                  <a:gd name="connsiteX0" fmla="*/ 3431 w 80425"/>
                  <a:gd name="connsiteY0" fmla="*/ 154493 h 155540"/>
                  <a:gd name="connsiteX1" fmla="*/ 3431 w 80425"/>
                  <a:gd name="connsiteY1" fmla="*/ 505 h 155540"/>
                  <a:gd name="connsiteX2" fmla="*/ 80425 w 80425"/>
                  <a:gd name="connsiteY2" fmla="*/ 77499 h 155540"/>
                  <a:gd name="connsiteX3" fmla="*/ 3431 w 80425"/>
                  <a:gd name="connsiteY3" fmla="*/ 154493 h 15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25" h="155540">
                    <a:moveTo>
                      <a:pt x="3431" y="154493"/>
                    </a:moveTo>
                    <a:cubicBezTo>
                      <a:pt x="-2257" y="148805"/>
                      <a:pt x="124" y="3815"/>
                      <a:pt x="3431" y="505"/>
                    </a:cubicBezTo>
                    <a:cubicBezTo>
                      <a:pt x="6738" y="-2805"/>
                      <a:pt x="80425" y="8782"/>
                      <a:pt x="80425" y="77499"/>
                    </a:cubicBezTo>
                    <a:cubicBezTo>
                      <a:pt x="80425" y="143837"/>
                      <a:pt x="9119" y="160181"/>
                      <a:pt x="3431" y="154493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12" name="円/楕円 125">
                <a:extLst>
                  <a:ext uri="{FF2B5EF4-FFF2-40B4-BE49-F238E27FC236}">
                    <a16:creationId xmlns:a16="http://schemas.microsoft.com/office/drawing/2014/main" id="{A765D60F-A0AA-4D79-8012-F092D11C355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5400000">
                <a:off x="3250160" y="3293684"/>
                <a:ext cx="28836" cy="55768"/>
              </a:xfrm>
              <a:custGeom>
                <a:avLst/>
                <a:gdLst>
                  <a:gd name="connsiteX0" fmla="*/ 0 w 153988"/>
                  <a:gd name="connsiteY0" fmla="*/ 76994 h 153988"/>
                  <a:gd name="connsiteX1" fmla="*/ 76994 w 153988"/>
                  <a:gd name="connsiteY1" fmla="*/ 0 h 153988"/>
                  <a:gd name="connsiteX2" fmla="*/ 153988 w 153988"/>
                  <a:gd name="connsiteY2" fmla="*/ 76994 h 153988"/>
                  <a:gd name="connsiteX3" fmla="*/ 76994 w 153988"/>
                  <a:gd name="connsiteY3" fmla="*/ 153988 h 153988"/>
                  <a:gd name="connsiteX4" fmla="*/ 0 w 153988"/>
                  <a:gd name="connsiteY4" fmla="*/ 76994 h 153988"/>
                  <a:gd name="connsiteX0" fmla="*/ 9624 w 86618"/>
                  <a:gd name="connsiteY0" fmla="*/ 156128 h 158268"/>
                  <a:gd name="connsiteX1" fmla="*/ 9624 w 86618"/>
                  <a:gd name="connsiteY1" fmla="*/ 2140 h 158268"/>
                  <a:gd name="connsiteX2" fmla="*/ 86618 w 86618"/>
                  <a:gd name="connsiteY2" fmla="*/ 79134 h 158268"/>
                  <a:gd name="connsiteX3" fmla="*/ 9624 w 86618"/>
                  <a:gd name="connsiteY3" fmla="*/ 156128 h 158268"/>
                  <a:gd name="connsiteX0" fmla="*/ 9624 w 86618"/>
                  <a:gd name="connsiteY0" fmla="*/ 157539 h 159679"/>
                  <a:gd name="connsiteX1" fmla="*/ 9624 w 86618"/>
                  <a:gd name="connsiteY1" fmla="*/ 3551 h 159679"/>
                  <a:gd name="connsiteX2" fmla="*/ 86618 w 86618"/>
                  <a:gd name="connsiteY2" fmla="*/ 80545 h 159679"/>
                  <a:gd name="connsiteX3" fmla="*/ 9624 w 86618"/>
                  <a:gd name="connsiteY3" fmla="*/ 157539 h 159679"/>
                  <a:gd name="connsiteX0" fmla="*/ 9624 w 86618"/>
                  <a:gd name="connsiteY0" fmla="*/ 157539 h 160904"/>
                  <a:gd name="connsiteX1" fmla="*/ 9624 w 86618"/>
                  <a:gd name="connsiteY1" fmla="*/ 3551 h 160904"/>
                  <a:gd name="connsiteX2" fmla="*/ 86618 w 86618"/>
                  <a:gd name="connsiteY2" fmla="*/ 80545 h 160904"/>
                  <a:gd name="connsiteX3" fmla="*/ 9624 w 86618"/>
                  <a:gd name="connsiteY3" fmla="*/ 157539 h 160904"/>
                  <a:gd name="connsiteX0" fmla="*/ 7187 w 84181"/>
                  <a:gd name="connsiteY0" fmla="*/ 157539 h 158586"/>
                  <a:gd name="connsiteX1" fmla="*/ 7187 w 84181"/>
                  <a:gd name="connsiteY1" fmla="*/ 3551 h 158586"/>
                  <a:gd name="connsiteX2" fmla="*/ 84181 w 84181"/>
                  <a:gd name="connsiteY2" fmla="*/ 80545 h 158586"/>
                  <a:gd name="connsiteX3" fmla="*/ 7187 w 84181"/>
                  <a:gd name="connsiteY3" fmla="*/ 157539 h 158586"/>
                  <a:gd name="connsiteX0" fmla="*/ 3431 w 80425"/>
                  <a:gd name="connsiteY0" fmla="*/ 154493 h 155540"/>
                  <a:gd name="connsiteX1" fmla="*/ 3431 w 80425"/>
                  <a:gd name="connsiteY1" fmla="*/ 505 h 155540"/>
                  <a:gd name="connsiteX2" fmla="*/ 80425 w 80425"/>
                  <a:gd name="connsiteY2" fmla="*/ 77499 h 155540"/>
                  <a:gd name="connsiteX3" fmla="*/ 3431 w 80425"/>
                  <a:gd name="connsiteY3" fmla="*/ 154493 h 15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425" h="155540">
                    <a:moveTo>
                      <a:pt x="3431" y="154493"/>
                    </a:moveTo>
                    <a:cubicBezTo>
                      <a:pt x="-2257" y="148805"/>
                      <a:pt x="124" y="3815"/>
                      <a:pt x="3431" y="505"/>
                    </a:cubicBezTo>
                    <a:cubicBezTo>
                      <a:pt x="6738" y="-2805"/>
                      <a:pt x="80425" y="8782"/>
                      <a:pt x="80425" y="77499"/>
                    </a:cubicBezTo>
                    <a:cubicBezTo>
                      <a:pt x="80425" y="143837"/>
                      <a:pt x="9119" y="160181"/>
                      <a:pt x="3431" y="154493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13" name="円/楕円 1128">
                <a:extLst>
                  <a:ext uri="{FF2B5EF4-FFF2-40B4-BE49-F238E27FC236}">
                    <a16:creationId xmlns:a16="http://schemas.microsoft.com/office/drawing/2014/main" id="{9B3FF834-C9DD-46FB-9818-5679A39CAB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3036274" y="3914517"/>
                <a:ext cx="53068" cy="54068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214" name="円/楕円 1129">
                <a:extLst>
                  <a:ext uri="{FF2B5EF4-FFF2-40B4-BE49-F238E27FC236}">
                    <a16:creationId xmlns:a16="http://schemas.microsoft.com/office/drawing/2014/main" id="{35959C75-3FE1-4CD4-8BFA-FF32BD313D8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6200000">
                <a:off x="789593" y="3965374"/>
                <a:ext cx="97123" cy="97123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317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2" name="グループ化 711">
              <a:extLst>
                <a:ext uri="{FF2B5EF4-FFF2-40B4-BE49-F238E27FC236}">
                  <a16:creationId xmlns:a16="http://schemas.microsoft.com/office/drawing/2014/main" id="{FE928EB8-EAF5-462D-A627-D46D7B9C0BDF}"/>
                </a:ext>
              </a:extLst>
            </p:cNvPr>
            <p:cNvGrpSpPr/>
            <p:nvPr/>
          </p:nvGrpSpPr>
          <p:grpSpPr>
            <a:xfrm>
              <a:off x="4245706" y="20324080"/>
              <a:ext cx="6496643" cy="2181151"/>
              <a:chOff x="3626785" y="6013916"/>
              <a:chExt cx="2095670" cy="703590"/>
            </a:xfrm>
          </p:grpSpPr>
          <p:grpSp>
            <p:nvGrpSpPr>
              <p:cNvPr id="737" name="グループ化 736">
                <a:extLst>
                  <a:ext uri="{FF2B5EF4-FFF2-40B4-BE49-F238E27FC236}">
                    <a16:creationId xmlns:a16="http://schemas.microsoft.com/office/drawing/2014/main" id="{F8107AAB-8AF3-490F-9B48-30C539F37584}"/>
                  </a:ext>
                </a:extLst>
              </p:cNvPr>
              <p:cNvGrpSpPr/>
              <p:nvPr/>
            </p:nvGrpSpPr>
            <p:grpSpPr>
              <a:xfrm>
                <a:off x="3626785" y="6013916"/>
                <a:ext cx="2095670" cy="530259"/>
                <a:chOff x="3998905" y="6135127"/>
                <a:chExt cx="2243105" cy="530259"/>
              </a:xfrm>
              <a:scene3d>
                <a:camera prst="orthographicFront">
                  <a:rot lat="18840000" lon="18960001" rev="0"/>
                </a:camera>
                <a:lightRig rig="threePt" dir="t"/>
              </a:scene3d>
            </p:grpSpPr>
            <p:sp>
              <p:nvSpPr>
                <p:cNvPr id="741" name="フリーフォーム 1238">
                  <a:extLst>
                    <a:ext uri="{FF2B5EF4-FFF2-40B4-BE49-F238E27FC236}">
                      <a16:creationId xmlns:a16="http://schemas.microsoft.com/office/drawing/2014/main" id="{2EA5A1C0-0E40-4FAC-96C1-6C9DF2BA8907}"/>
                    </a:ext>
                  </a:extLst>
                </p:cNvPr>
                <p:cNvSpPr/>
                <p:nvPr/>
              </p:nvSpPr>
              <p:spPr bwMode="auto">
                <a:xfrm>
                  <a:off x="3998905" y="6140499"/>
                  <a:ext cx="2243105" cy="520562"/>
                </a:xfrm>
                <a:custGeom>
                  <a:avLst/>
                  <a:gdLst>
                    <a:gd name="connsiteX0" fmla="*/ 0 w 4076700"/>
                    <a:gd name="connsiteY0" fmla="*/ 23813 h 561975"/>
                    <a:gd name="connsiteX1" fmla="*/ 4076700 w 4076700"/>
                    <a:gd name="connsiteY1" fmla="*/ 0 h 561975"/>
                    <a:gd name="connsiteX2" fmla="*/ 4076700 w 4076700"/>
                    <a:gd name="connsiteY2" fmla="*/ 561975 h 561975"/>
                    <a:gd name="connsiteX3" fmla="*/ 28575 w 4076700"/>
                    <a:gd name="connsiteY3" fmla="*/ 561975 h 561975"/>
                    <a:gd name="connsiteX4" fmla="*/ 0 w 4076700"/>
                    <a:gd name="connsiteY4" fmla="*/ 23813 h 561975"/>
                    <a:gd name="connsiteX0" fmla="*/ 0 w 4076700"/>
                    <a:gd name="connsiteY0" fmla="*/ 23813 h 561975"/>
                    <a:gd name="connsiteX1" fmla="*/ 1558395 w 4076700"/>
                    <a:gd name="connsiteY1" fmla="*/ 18874 h 561975"/>
                    <a:gd name="connsiteX2" fmla="*/ 4076700 w 4076700"/>
                    <a:gd name="connsiteY2" fmla="*/ 0 h 561975"/>
                    <a:gd name="connsiteX3" fmla="*/ 4076700 w 4076700"/>
                    <a:gd name="connsiteY3" fmla="*/ 561975 h 561975"/>
                    <a:gd name="connsiteX4" fmla="*/ 28575 w 4076700"/>
                    <a:gd name="connsiteY4" fmla="*/ 561975 h 561975"/>
                    <a:gd name="connsiteX5" fmla="*/ 0 w 4076700"/>
                    <a:gd name="connsiteY5" fmla="*/ 23813 h 561975"/>
                    <a:gd name="connsiteX0" fmla="*/ 0 w 4076700"/>
                    <a:gd name="connsiteY0" fmla="*/ 23813 h 561975"/>
                    <a:gd name="connsiteX1" fmla="*/ 1558395 w 4076700"/>
                    <a:gd name="connsiteY1" fmla="*/ 18874 h 561975"/>
                    <a:gd name="connsiteX2" fmla="*/ 1772708 w 4076700"/>
                    <a:gd name="connsiteY2" fmla="*/ 18874 h 561975"/>
                    <a:gd name="connsiteX3" fmla="*/ 4076700 w 4076700"/>
                    <a:gd name="connsiteY3" fmla="*/ 0 h 561975"/>
                    <a:gd name="connsiteX4" fmla="*/ 4076700 w 4076700"/>
                    <a:gd name="connsiteY4" fmla="*/ 561975 h 561975"/>
                    <a:gd name="connsiteX5" fmla="*/ 28575 w 4076700"/>
                    <a:gd name="connsiteY5" fmla="*/ 561975 h 561975"/>
                    <a:gd name="connsiteX6" fmla="*/ 0 w 4076700"/>
                    <a:gd name="connsiteY6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58395 w 4076700"/>
                    <a:gd name="connsiteY2" fmla="*/ 18874 h 561975"/>
                    <a:gd name="connsiteX3" fmla="*/ 1772708 w 4076700"/>
                    <a:gd name="connsiteY3" fmla="*/ 18874 h 561975"/>
                    <a:gd name="connsiteX4" fmla="*/ 4076700 w 4076700"/>
                    <a:gd name="connsiteY4" fmla="*/ 0 h 561975"/>
                    <a:gd name="connsiteX5" fmla="*/ 4076700 w 4076700"/>
                    <a:gd name="connsiteY5" fmla="*/ 561975 h 561975"/>
                    <a:gd name="connsiteX6" fmla="*/ 28575 w 4076700"/>
                    <a:gd name="connsiteY6" fmla="*/ 561975 h 561975"/>
                    <a:gd name="connsiteX7" fmla="*/ 0 w 4076700"/>
                    <a:gd name="connsiteY7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4076700 w 4076700"/>
                    <a:gd name="connsiteY4" fmla="*/ 0 h 561975"/>
                    <a:gd name="connsiteX5" fmla="*/ 4076700 w 4076700"/>
                    <a:gd name="connsiteY5" fmla="*/ 561975 h 561975"/>
                    <a:gd name="connsiteX6" fmla="*/ 28575 w 4076700"/>
                    <a:gd name="connsiteY6" fmla="*/ 561975 h 561975"/>
                    <a:gd name="connsiteX7" fmla="*/ 0 w 4076700"/>
                    <a:gd name="connsiteY7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4076700 w 4076700"/>
                    <a:gd name="connsiteY4" fmla="*/ 0 h 561975"/>
                    <a:gd name="connsiteX5" fmla="*/ 4076700 w 4076700"/>
                    <a:gd name="connsiteY5" fmla="*/ 561975 h 561975"/>
                    <a:gd name="connsiteX6" fmla="*/ 28575 w 4076700"/>
                    <a:gd name="connsiteY6" fmla="*/ 561975 h 561975"/>
                    <a:gd name="connsiteX7" fmla="*/ 0 w 4076700"/>
                    <a:gd name="connsiteY7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4076700 w 4076700"/>
                    <a:gd name="connsiteY4" fmla="*/ 0 h 561975"/>
                    <a:gd name="connsiteX5" fmla="*/ 4076700 w 4076700"/>
                    <a:gd name="connsiteY5" fmla="*/ 561975 h 561975"/>
                    <a:gd name="connsiteX6" fmla="*/ 28575 w 4076700"/>
                    <a:gd name="connsiteY6" fmla="*/ 561975 h 561975"/>
                    <a:gd name="connsiteX7" fmla="*/ 0 w 4076700"/>
                    <a:gd name="connsiteY7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4076700 w 4076700"/>
                    <a:gd name="connsiteY4" fmla="*/ 0 h 561975"/>
                    <a:gd name="connsiteX5" fmla="*/ 4076700 w 4076700"/>
                    <a:gd name="connsiteY5" fmla="*/ 561975 h 561975"/>
                    <a:gd name="connsiteX6" fmla="*/ 28575 w 4076700"/>
                    <a:gd name="connsiteY6" fmla="*/ 561975 h 561975"/>
                    <a:gd name="connsiteX7" fmla="*/ 0 w 4076700"/>
                    <a:gd name="connsiteY7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638020 w 4076700"/>
                    <a:gd name="connsiteY4" fmla="*/ 4586 h 561975"/>
                    <a:gd name="connsiteX5" fmla="*/ 4076700 w 4076700"/>
                    <a:gd name="connsiteY5" fmla="*/ 0 h 561975"/>
                    <a:gd name="connsiteX6" fmla="*/ 4076700 w 4076700"/>
                    <a:gd name="connsiteY6" fmla="*/ 561975 h 561975"/>
                    <a:gd name="connsiteX7" fmla="*/ 28575 w 4076700"/>
                    <a:gd name="connsiteY7" fmla="*/ 561975 h 561975"/>
                    <a:gd name="connsiteX8" fmla="*/ 0 w 4076700"/>
                    <a:gd name="connsiteY8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58620 w 4076700"/>
                    <a:gd name="connsiteY4" fmla="*/ 4586 h 561975"/>
                    <a:gd name="connsiteX5" fmla="*/ 3638020 w 4076700"/>
                    <a:gd name="connsiteY5" fmla="*/ 4586 h 561975"/>
                    <a:gd name="connsiteX6" fmla="*/ 4076700 w 4076700"/>
                    <a:gd name="connsiteY6" fmla="*/ 0 h 561975"/>
                    <a:gd name="connsiteX7" fmla="*/ 4076700 w 4076700"/>
                    <a:gd name="connsiteY7" fmla="*/ 561975 h 561975"/>
                    <a:gd name="connsiteX8" fmla="*/ 28575 w 4076700"/>
                    <a:gd name="connsiteY8" fmla="*/ 561975 h 561975"/>
                    <a:gd name="connsiteX9" fmla="*/ 0 w 4076700"/>
                    <a:gd name="connsiteY9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58620 w 4076700"/>
                    <a:gd name="connsiteY4" fmla="*/ 4586 h 561975"/>
                    <a:gd name="connsiteX5" fmla="*/ 3638020 w 4076700"/>
                    <a:gd name="connsiteY5" fmla="*/ 4586 h 561975"/>
                    <a:gd name="connsiteX6" fmla="*/ 3914245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58620 w 4076700"/>
                    <a:gd name="connsiteY4" fmla="*/ 4586 h 561975"/>
                    <a:gd name="connsiteX5" fmla="*/ 3647545 w 4076700"/>
                    <a:gd name="connsiteY5" fmla="*/ 112536 h 561975"/>
                    <a:gd name="connsiteX6" fmla="*/ 3914245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58620 w 4076700"/>
                    <a:gd name="connsiteY4" fmla="*/ 4586 h 561975"/>
                    <a:gd name="connsiteX5" fmla="*/ 3647545 w 4076700"/>
                    <a:gd name="connsiteY5" fmla="*/ 112536 h 561975"/>
                    <a:gd name="connsiteX6" fmla="*/ 3914245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58620 w 4076700"/>
                    <a:gd name="connsiteY4" fmla="*/ 4586 h 561975"/>
                    <a:gd name="connsiteX5" fmla="*/ 3647545 w 4076700"/>
                    <a:gd name="connsiteY5" fmla="*/ 112536 h 561975"/>
                    <a:gd name="connsiteX6" fmla="*/ 3914245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58620 w 4076700"/>
                    <a:gd name="connsiteY4" fmla="*/ 4586 h 561975"/>
                    <a:gd name="connsiteX5" fmla="*/ 3647545 w 4076700"/>
                    <a:gd name="connsiteY5" fmla="*/ 112536 h 561975"/>
                    <a:gd name="connsiteX6" fmla="*/ 3914245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58620 w 4076700"/>
                    <a:gd name="connsiteY4" fmla="*/ 4586 h 561975"/>
                    <a:gd name="connsiteX5" fmla="*/ 3647545 w 4076700"/>
                    <a:gd name="connsiteY5" fmla="*/ 112536 h 561975"/>
                    <a:gd name="connsiteX6" fmla="*/ 3914245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42745 w 4076700"/>
                    <a:gd name="connsiteY4" fmla="*/ 14111 h 561975"/>
                    <a:gd name="connsiteX5" fmla="*/ 3647545 w 4076700"/>
                    <a:gd name="connsiteY5" fmla="*/ 112536 h 561975"/>
                    <a:gd name="connsiteX6" fmla="*/ 3914245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42745 w 4076700"/>
                    <a:gd name="connsiteY4" fmla="*/ 14111 h 561975"/>
                    <a:gd name="connsiteX5" fmla="*/ 3647545 w 4076700"/>
                    <a:gd name="connsiteY5" fmla="*/ 112536 h 561975"/>
                    <a:gd name="connsiteX6" fmla="*/ 3914245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0 w 4076700"/>
                    <a:gd name="connsiteY0" fmla="*/ 23813 h 561975"/>
                    <a:gd name="connsiteX1" fmla="*/ 1363133 w 4076700"/>
                    <a:gd name="connsiteY1" fmla="*/ 18874 h 561975"/>
                    <a:gd name="connsiteX2" fmla="*/ 1567920 w 4076700"/>
                    <a:gd name="connsiteY2" fmla="*/ 95074 h 561975"/>
                    <a:gd name="connsiteX3" fmla="*/ 1772708 w 4076700"/>
                    <a:gd name="connsiteY3" fmla="*/ 18874 h 561975"/>
                    <a:gd name="connsiteX4" fmla="*/ 3342745 w 4076700"/>
                    <a:gd name="connsiteY4" fmla="*/ 14111 h 561975"/>
                    <a:gd name="connsiteX5" fmla="*/ 3647545 w 4076700"/>
                    <a:gd name="connsiteY5" fmla="*/ 112536 h 561975"/>
                    <a:gd name="connsiteX6" fmla="*/ 3930120 w 4076700"/>
                    <a:gd name="connsiteY6" fmla="*/ 4586 h 561975"/>
                    <a:gd name="connsiteX7" fmla="*/ 4076700 w 4076700"/>
                    <a:gd name="connsiteY7" fmla="*/ 0 h 561975"/>
                    <a:gd name="connsiteX8" fmla="*/ 4076700 w 4076700"/>
                    <a:gd name="connsiteY8" fmla="*/ 561975 h 561975"/>
                    <a:gd name="connsiteX9" fmla="*/ 28575 w 4076700"/>
                    <a:gd name="connsiteY9" fmla="*/ 561975 h 561975"/>
                    <a:gd name="connsiteX10" fmla="*/ 0 w 4076700"/>
                    <a:gd name="connsiteY10" fmla="*/ 23813 h 561975"/>
                    <a:gd name="connsiteX0" fmla="*/ 3175 w 4048125"/>
                    <a:gd name="connsiteY0" fmla="*/ 30163 h 561975"/>
                    <a:gd name="connsiteX1" fmla="*/ 1334558 w 4048125"/>
                    <a:gd name="connsiteY1" fmla="*/ 18874 h 561975"/>
                    <a:gd name="connsiteX2" fmla="*/ 1539345 w 4048125"/>
                    <a:gd name="connsiteY2" fmla="*/ 95074 h 561975"/>
                    <a:gd name="connsiteX3" fmla="*/ 1744133 w 4048125"/>
                    <a:gd name="connsiteY3" fmla="*/ 18874 h 561975"/>
                    <a:gd name="connsiteX4" fmla="*/ 3314170 w 4048125"/>
                    <a:gd name="connsiteY4" fmla="*/ 14111 h 561975"/>
                    <a:gd name="connsiteX5" fmla="*/ 3618970 w 4048125"/>
                    <a:gd name="connsiteY5" fmla="*/ 112536 h 561975"/>
                    <a:gd name="connsiteX6" fmla="*/ 3901545 w 4048125"/>
                    <a:gd name="connsiteY6" fmla="*/ 4586 h 561975"/>
                    <a:gd name="connsiteX7" fmla="*/ 4048125 w 4048125"/>
                    <a:gd name="connsiteY7" fmla="*/ 0 h 561975"/>
                    <a:gd name="connsiteX8" fmla="*/ 4048125 w 4048125"/>
                    <a:gd name="connsiteY8" fmla="*/ 561975 h 561975"/>
                    <a:gd name="connsiteX9" fmla="*/ 0 w 4048125"/>
                    <a:gd name="connsiteY9" fmla="*/ 561975 h 561975"/>
                    <a:gd name="connsiteX10" fmla="*/ 3175 w 4048125"/>
                    <a:gd name="connsiteY10" fmla="*/ 30163 h 561975"/>
                    <a:gd name="connsiteX0" fmla="*/ 3175 w 4048125"/>
                    <a:gd name="connsiteY0" fmla="*/ 30163 h 561975"/>
                    <a:gd name="connsiteX1" fmla="*/ 1334558 w 4048125"/>
                    <a:gd name="connsiteY1" fmla="*/ 18874 h 561975"/>
                    <a:gd name="connsiteX2" fmla="*/ 1539345 w 4048125"/>
                    <a:gd name="connsiteY2" fmla="*/ 95074 h 561975"/>
                    <a:gd name="connsiteX3" fmla="*/ 1744133 w 4048125"/>
                    <a:gd name="connsiteY3" fmla="*/ 18874 h 561975"/>
                    <a:gd name="connsiteX4" fmla="*/ 3314170 w 4048125"/>
                    <a:gd name="connsiteY4" fmla="*/ 14111 h 561975"/>
                    <a:gd name="connsiteX5" fmla="*/ 3618970 w 4048125"/>
                    <a:gd name="connsiteY5" fmla="*/ 112536 h 561975"/>
                    <a:gd name="connsiteX6" fmla="*/ 3901545 w 4048125"/>
                    <a:gd name="connsiteY6" fmla="*/ 4586 h 561975"/>
                    <a:gd name="connsiteX7" fmla="*/ 4048125 w 4048125"/>
                    <a:gd name="connsiteY7" fmla="*/ 0 h 561975"/>
                    <a:gd name="connsiteX8" fmla="*/ 4048125 w 4048125"/>
                    <a:gd name="connsiteY8" fmla="*/ 561975 h 561975"/>
                    <a:gd name="connsiteX9" fmla="*/ 0 w 4048125"/>
                    <a:gd name="connsiteY9" fmla="*/ 561975 h 561975"/>
                    <a:gd name="connsiteX10" fmla="*/ 3175 w 4048125"/>
                    <a:gd name="connsiteY10" fmla="*/ 30163 h 561975"/>
                    <a:gd name="connsiteX0" fmla="*/ 3175 w 4048125"/>
                    <a:gd name="connsiteY0" fmla="*/ 30163 h 561975"/>
                    <a:gd name="connsiteX1" fmla="*/ 1334558 w 4048125"/>
                    <a:gd name="connsiteY1" fmla="*/ 18874 h 561975"/>
                    <a:gd name="connsiteX2" fmla="*/ 1744133 w 4048125"/>
                    <a:gd name="connsiteY2" fmla="*/ 18874 h 561975"/>
                    <a:gd name="connsiteX3" fmla="*/ 3314170 w 4048125"/>
                    <a:gd name="connsiteY3" fmla="*/ 14111 h 561975"/>
                    <a:gd name="connsiteX4" fmla="*/ 3618970 w 4048125"/>
                    <a:gd name="connsiteY4" fmla="*/ 112536 h 561975"/>
                    <a:gd name="connsiteX5" fmla="*/ 3901545 w 4048125"/>
                    <a:gd name="connsiteY5" fmla="*/ 4586 h 561975"/>
                    <a:gd name="connsiteX6" fmla="*/ 4048125 w 4048125"/>
                    <a:gd name="connsiteY6" fmla="*/ 0 h 561975"/>
                    <a:gd name="connsiteX7" fmla="*/ 4048125 w 4048125"/>
                    <a:gd name="connsiteY7" fmla="*/ 561975 h 561975"/>
                    <a:gd name="connsiteX8" fmla="*/ 0 w 4048125"/>
                    <a:gd name="connsiteY8" fmla="*/ 561975 h 561975"/>
                    <a:gd name="connsiteX9" fmla="*/ 3175 w 4048125"/>
                    <a:gd name="connsiteY9" fmla="*/ 30163 h 561975"/>
                    <a:gd name="connsiteX0" fmla="*/ 3175 w 4048125"/>
                    <a:gd name="connsiteY0" fmla="*/ 30163 h 561975"/>
                    <a:gd name="connsiteX1" fmla="*/ 1334558 w 4048125"/>
                    <a:gd name="connsiteY1" fmla="*/ 18874 h 561975"/>
                    <a:gd name="connsiteX2" fmla="*/ 1744133 w 4048125"/>
                    <a:gd name="connsiteY2" fmla="*/ 18874 h 561975"/>
                    <a:gd name="connsiteX3" fmla="*/ 3314170 w 4048125"/>
                    <a:gd name="connsiteY3" fmla="*/ 14111 h 561975"/>
                    <a:gd name="connsiteX4" fmla="*/ 3901545 w 4048125"/>
                    <a:gd name="connsiteY4" fmla="*/ 4586 h 561975"/>
                    <a:gd name="connsiteX5" fmla="*/ 4048125 w 4048125"/>
                    <a:gd name="connsiteY5" fmla="*/ 0 h 561975"/>
                    <a:gd name="connsiteX6" fmla="*/ 4048125 w 4048125"/>
                    <a:gd name="connsiteY6" fmla="*/ 561975 h 561975"/>
                    <a:gd name="connsiteX7" fmla="*/ 0 w 4048125"/>
                    <a:gd name="connsiteY7" fmla="*/ 561975 h 561975"/>
                    <a:gd name="connsiteX8" fmla="*/ 3175 w 4048125"/>
                    <a:gd name="connsiteY8" fmla="*/ 30163 h 561975"/>
                    <a:gd name="connsiteX0" fmla="*/ 3175 w 4048125"/>
                    <a:gd name="connsiteY0" fmla="*/ 30163 h 561975"/>
                    <a:gd name="connsiteX1" fmla="*/ 1334558 w 4048125"/>
                    <a:gd name="connsiteY1" fmla="*/ 18874 h 561975"/>
                    <a:gd name="connsiteX2" fmla="*/ 1744133 w 4048125"/>
                    <a:gd name="connsiteY2" fmla="*/ 18874 h 561975"/>
                    <a:gd name="connsiteX3" fmla="*/ 3314170 w 4048125"/>
                    <a:gd name="connsiteY3" fmla="*/ 14111 h 561975"/>
                    <a:gd name="connsiteX4" fmla="*/ 4048125 w 4048125"/>
                    <a:gd name="connsiteY4" fmla="*/ 0 h 561975"/>
                    <a:gd name="connsiteX5" fmla="*/ 4048125 w 4048125"/>
                    <a:gd name="connsiteY5" fmla="*/ 561975 h 561975"/>
                    <a:gd name="connsiteX6" fmla="*/ 0 w 4048125"/>
                    <a:gd name="connsiteY6" fmla="*/ 561975 h 561975"/>
                    <a:gd name="connsiteX7" fmla="*/ 3175 w 4048125"/>
                    <a:gd name="connsiteY7" fmla="*/ 30163 h 561975"/>
                    <a:gd name="connsiteX0" fmla="*/ 3175 w 4048125"/>
                    <a:gd name="connsiteY0" fmla="*/ 20065 h 551877"/>
                    <a:gd name="connsiteX1" fmla="*/ 1334558 w 4048125"/>
                    <a:gd name="connsiteY1" fmla="*/ 8776 h 551877"/>
                    <a:gd name="connsiteX2" fmla="*/ 1744133 w 4048125"/>
                    <a:gd name="connsiteY2" fmla="*/ 8776 h 551877"/>
                    <a:gd name="connsiteX3" fmla="*/ 3314170 w 4048125"/>
                    <a:gd name="connsiteY3" fmla="*/ 4013 h 551877"/>
                    <a:gd name="connsiteX4" fmla="*/ 4048125 w 4048125"/>
                    <a:gd name="connsiteY4" fmla="*/ 0 h 551877"/>
                    <a:gd name="connsiteX5" fmla="*/ 4048125 w 4048125"/>
                    <a:gd name="connsiteY5" fmla="*/ 551877 h 551877"/>
                    <a:gd name="connsiteX6" fmla="*/ 0 w 4048125"/>
                    <a:gd name="connsiteY6" fmla="*/ 551877 h 551877"/>
                    <a:gd name="connsiteX7" fmla="*/ 3175 w 4048125"/>
                    <a:gd name="connsiteY7" fmla="*/ 20065 h 551877"/>
                    <a:gd name="connsiteX0" fmla="*/ 3175 w 4048125"/>
                    <a:gd name="connsiteY0" fmla="*/ 20065 h 551877"/>
                    <a:gd name="connsiteX1" fmla="*/ 1334558 w 4048125"/>
                    <a:gd name="connsiteY1" fmla="*/ 8776 h 551877"/>
                    <a:gd name="connsiteX2" fmla="*/ 1744133 w 4048125"/>
                    <a:gd name="connsiteY2" fmla="*/ 8776 h 551877"/>
                    <a:gd name="connsiteX3" fmla="*/ 3314170 w 4048125"/>
                    <a:gd name="connsiteY3" fmla="*/ 4013 h 551877"/>
                    <a:gd name="connsiteX4" fmla="*/ 4048125 w 4048125"/>
                    <a:gd name="connsiteY4" fmla="*/ 0 h 551877"/>
                    <a:gd name="connsiteX5" fmla="*/ 4046481 w 4048125"/>
                    <a:gd name="connsiteY5" fmla="*/ 204616 h 551877"/>
                    <a:gd name="connsiteX6" fmla="*/ 4048125 w 4048125"/>
                    <a:gd name="connsiteY6" fmla="*/ 551877 h 551877"/>
                    <a:gd name="connsiteX7" fmla="*/ 0 w 4048125"/>
                    <a:gd name="connsiteY7" fmla="*/ 551877 h 551877"/>
                    <a:gd name="connsiteX8" fmla="*/ 3175 w 4048125"/>
                    <a:gd name="connsiteY8" fmla="*/ 20065 h 551877"/>
                    <a:gd name="connsiteX0" fmla="*/ 3175 w 4048125"/>
                    <a:gd name="connsiteY0" fmla="*/ 20065 h 551877"/>
                    <a:gd name="connsiteX1" fmla="*/ 1334558 w 4048125"/>
                    <a:gd name="connsiteY1" fmla="*/ 8776 h 551877"/>
                    <a:gd name="connsiteX2" fmla="*/ 1744133 w 4048125"/>
                    <a:gd name="connsiteY2" fmla="*/ 8776 h 551877"/>
                    <a:gd name="connsiteX3" fmla="*/ 3314170 w 4048125"/>
                    <a:gd name="connsiteY3" fmla="*/ 4013 h 551877"/>
                    <a:gd name="connsiteX4" fmla="*/ 4048125 w 4048125"/>
                    <a:gd name="connsiteY4" fmla="*/ 0 h 551877"/>
                    <a:gd name="connsiteX5" fmla="*/ 4046481 w 4048125"/>
                    <a:gd name="connsiteY5" fmla="*/ 204616 h 551877"/>
                    <a:gd name="connsiteX6" fmla="*/ 4048125 w 4048125"/>
                    <a:gd name="connsiteY6" fmla="*/ 551877 h 551877"/>
                    <a:gd name="connsiteX7" fmla="*/ 3304385 w 4048125"/>
                    <a:gd name="connsiteY7" fmla="*/ 551314 h 551877"/>
                    <a:gd name="connsiteX8" fmla="*/ 0 w 4048125"/>
                    <a:gd name="connsiteY8" fmla="*/ 551877 h 551877"/>
                    <a:gd name="connsiteX9" fmla="*/ 3175 w 4048125"/>
                    <a:gd name="connsiteY9" fmla="*/ 20065 h 551877"/>
                    <a:gd name="connsiteX0" fmla="*/ 3175 w 4048125"/>
                    <a:gd name="connsiteY0" fmla="*/ 20065 h 551877"/>
                    <a:gd name="connsiteX1" fmla="*/ 1334558 w 4048125"/>
                    <a:gd name="connsiteY1" fmla="*/ 8776 h 551877"/>
                    <a:gd name="connsiteX2" fmla="*/ 1744133 w 4048125"/>
                    <a:gd name="connsiteY2" fmla="*/ 8776 h 551877"/>
                    <a:gd name="connsiteX3" fmla="*/ 3314170 w 4048125"/>
                    <a:gd name="connsiteY3" fmla="*/ 4013 h 551877"/>
                    <a:gd name="connsiteX4" fmla="*/ 4048125 w 4048125"/>
                    <a:gd name="connsiteY4" fmla="*/ 0 h 551877"/>
                    <a:gd name="connsiteX5" fmla="*/ 4046481 w 4048125"/>
                    <a:gd name="connsiteY5" fmla="*/ 204616 h 551877"/>
                    <a:gd name="connsiteX6" fmla="*/ 3304385 w 4048125"/>
                    <a:gd name="connsiteY6" fmla="*/ 551314 h 551877"/>
                    <a:gd name="connsiteX7" fmla="*/ 0 w 4048125"/>
                    <a:gd name="connsiteY7" fmla="*/ 551877 h 551877"/>
                    <a:gd name="connsiteX8" fmla="*/ 3175 w 4048125"/>
                    <a:gd name="connsiteY8" fmla="*/ 20065 h 551877"/>
                    <a:gd name="connsiteX0" fmla="*/ 3175 w 4048125"/>
                    <a:gd name="connsiteY0" fmla="*/ 20065 h 554680"/>
                    <a:gd name="connsiteX1" fmla="*/ 1334558 w 4048125"/>
                    <a:gd name="connsiteY1" fmla="*/ 8776 h 554680"/>
                    <a:gd name="connsiteX2" fmla="*/ 1744133 w 4048125"/>
                    <a:gd name="connsiteY2" fmla="*/ 8776 h 554680"/>
                    <a:gd name="connsiteX3" fmla="*/ 3314170 w 4048125"/>
                    <a:gd name="connsiteY3" fmla="*/ 4013 h 554680"/>
                    <a:gd name="connsiteX4" fmla="*/ 4048125 w 4048125"/>
                    <a:gd name="connsiteY4" fmla="*/ 0 h 554680"/>
                    <a:gd name="connsiteX5" fmla="*/ 4046481 w 4048125"/>
                    <a:gd name="connsiteY5" fmla="*/ 204616 h 554680"/>
                    <a:gd name="connsiteX6" fmla="*/ 3095862 w 4048125"/>
                    <a:gd name="connsiteY6" fmla="*/ 554680 h 554680"/>
                    <a:gd name="connsiteX7" fmla="*/ 0 w 4048125"/>
                    <a:gd name="connsiteY7" fmla="*/ 551877 h 554680"/>
                    <a:gd name="connsiteX8" fmla="*/ 3175 w 4048125"/>
                    <a:gd name="connsiteY8" fmla="*/ 20065 h 554680"/>
                    <a:gd name="connsiteX0" fmla="*/ 3175 w 4048125"/>
                    <a:gd name="connsiteY0" fmla="*/ 20065 h 551877"/>
                    <a:gd name="connsiteX1" fmla="*/ 1334558 w 4048125"/>
                    <a:gd name="connsiteY1" fmla="*/ 8776 h 551877"/>
                    <a:gd name="connsiteX2" fmla="*/ 1744133 w 4048125"/>
                    <a:gd name="connsiteY2" fmla="*/ 8776 h 551877"/>
                    <a:gd name="connsiteX3" fmla="*/ 3314170 w 4048125"/>
                    <a:gd name="connsiteY3" fmla="*/ 4013 h 551877"/>
                    <a:gd name="connsiteX4" fmla="*/ 4048125 w 4048125"/>
                    <a:gd name="connsiteY4" fmla="*/ 0 h 551877"/>
                    <a:gd name="connsiteX5" fmla="*/ 4046481 w 4048125"/>
                    <a:gd name="connsiteY5" fmla="*/ 204616 h 551877"/>
                    <a:gd name="connsiteX6" fmla="*/ 3028399 w 4048125"/>
                    <a:gd name="connsiteY6" fmla="*/ 551314 h 551877"/>
                    <a:gd name="connsiteX7" fmla="*/ 0 w 4048125"/>
                    <a:gd name="connsiteY7" fmla="*/ 551877 h 551877"/>
                    <a:gd name="connsiteX8" fmla="*/ 3175 w 4048125"/>
                    <a:gd name="connsiteY8" fmla="*/ 20065 h 551877"/>
                    <a:gd name="connsiteX0" fmla="*/ 3175 w 4048125"/>
                    <a:gd name="connsiteY0" fmla="*/ 20065 h 551877"/>
                    <a:gd name="connsiteX1" fmla="*/ 1334558 w 4048125"/>
                    <a:gd name="connsiteY1" fmla="*/ 8776 h 551877"/>
                    <a:gd name="connsiteX2" fmla="*/ 1744133 w 4048125"/>
                    <a:gd name="connsiteY2" fmla="*/ 8776 h 551877"/>
                    <a:gd name="connsiteX3" fmla="*/ 3314170 w 4048125"/>
                    <a:gd name="connsiteY3" fmla="*/ 4013 h 551877"/>
                    <a:gd name="connsiteX4" fmla="*/ 4048125 w 4048125"/>
                    <a:gd name="connsiteY4" fmla="*/ 0 h 551877"/>
                    <a:gd name="connsiteX5" fmla="*/ 4046481 w 4048125"/>
                    <a:gd name="connsiteY5" fmla="*/ 177689 h 551877"/>
                    <a:gd name="connsiteX6" fmla="*/ 3028399 w 4048125"/>
                    <a:gd name="connsiteY6" fmla="*/ 551314 h 551877"/>
                    <a:gd name="connsiteX7" fmla="*/ 0 w 4048125"/>
                    <a:gd name="connsiteY7" fmla="*/ 551877 h 551877"/>
                    <a:gd name="connsiteX8" fmla="*/ 3175 w 4048125"/>
                    <a:gd name="connsiteY8" fmla="*/ 20065 h 551877"/>
                    <a:gd name="connsiteX0" fmla="*/ 3175 w 4048125"/>
                    <a:gd name="connsiteY0" fmla="*/ 20065 h 551877"/>
                    <a:gd name="connsiteX1" fmla="*/ 1334558 w 4048125"/>
                    <a:gd name="connsiteY1" fmla="*/ 8776 h 551877"/>
                    <a:gd name="connsiteX2" fmla="*/ 1744133 w 4048125"/>
                    <a:gd name="connsiteY2" fmla="*/ 8776 h 551877"/>
                    <a:gd name="connsiteX3" fmla="*/ 3314170 w 4048125"/>
                    <a:gd name="connsiteY3" fmla="*/ 4013 h 551877"/>
                    <a:gd name="connsiteX4" fmla="*/ 4048125 w 4048125"/>
                    <a:gd name="connsiteY4" fmla="*/ 0 h 551877"/>
                    <a:gd name="connsiteX5" fmla="*/ 4046481 w 4048125"/>
                    <a:gd name="connsiteY5" fmla="*/ 157493 h 551877"/>
                    <a:gd name="connsiteX6" fmla="*/ 3028399 w 4048125"/>
                    <a:gd name="connsiteY6" fmla="*/ 551314 h 551877"/>
                    <a:gd name="connsiteX7" fmla="*/ 0 w 4048125"/>
                    <a:gd name="connsiteY7" fmla="*/ 551877 h 551877"/>
                    <a:gd name="connsiteX8" fmla="*/ 3175 w 4048125"/>
                    <a:gd name="connsiteY8" fmla="*/ 20065 h 5518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48125" h="551877">
                      <a:moveTo>
                        <a:pt x="3175" y="20065"/>
                      </a:moveTo>
                      <a:lnTo>
                        <a:pt x="1334558" y="8776"/>
                      </a:lnTo>
                      <a:lnTo>
                        <a:pt x="1744133" y="8776"/>
                      </a:lnTo>
                      <a:lnTo>
                        <a:pt x="3314170" y="4013"/>
                      </a:lnTo>
                      <a:lnTo>
                        <a:pt x="4048125" y="0"/>
                      </a:lnTo>
                      <a:lnTo>
                        <a:pt x="4046481" y="157493"/>
                      </a:lnTo>
                      <a:lnTo>
                        <a:pt x="3028399" y="551314"/>
                      </a:lnTo>
                      <a:lnTo>
                        <a:pt x="0" y="551877"/>
                      </a:lnTo>
                      <a:cubicBezTo>
                        <a:pt x="1058" y="374606"/>
                        <a:pt x="-1058" y="197336"/>
                        <a:pt x="3175" y="20065"/>
                      </a:cubicBez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2" name="フリーフォーム 1239">
                  <a:extLst>
                    <a:ext uri="{FF2B5EF4-FFF2-40B4-BE49-F238E27FC236}">
                      <a16:creationId xmlns:a16="http://schemas.microsoft.com/office/drawing/2014/main" id="{E18C58B6-3072-468A-93E2-76786997588E}"/>
                    </a:ext>
                  </a:extLst>
                </p:cNvPr>
                <p:cNvSpPr/>
                <p:nvPr/>
              </p:nvSpPr>
              <p:spPr>
                <a:xfrm>
                  <a:off x="4492196" y="6157760"/>
                  <a:ext cx="225284" cy="139260"/>
                </a:xfrm>
                <a:custGeom>
                  <a:avLst/>
                  <a:gdLst>
                    <a:gd name="connsiteX0" fmla="*/ 0 w 357187"/>
                    <a:gd name="connsiteY0" fmla="*/ 9525 h 147637"/>
                    <a:gd name="connsiteX1" fmla="*/ 90487 w 357187"/>
                    <a:gd name="connsiteY1" fmla="*/ 147637 h 147637"/>
                    <a:gd name="connsiteX2" fmla="*/ 304800 w 357187"/>
                    <a:gd name="connsiteY2" fmla="*/ 142875 h 147637"/>
                    <a:gd name="connsiteX3" fmla="*/ 357187 w 357187"/>
                    <a:gd name="connsiteY3" fmla="*/ 0 h 147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7187" h="147637">
                      <a:moveTo>
                        <a:pt x="0" y="9525"/>
                      </a:moveTo>
                      <a:lnTo>
                        <a:pt x="90487" y="147637"/>
                      </a:lnTo>
                      <a:lnTo>
                        <a:pt x="304800" y="142875"/>
                      </a:lnTo>
                      <a:lnTo>
                        <a:pt x="357187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3" name="フリーフォーム 1240">
                  <a:extLst>
                    <a:ext uri="{FF2B5EF4-FFF2-40B4-BE49-F238E27FC236}">
                      <a16:creationId xmlns:a16="http://schemas.microsoft.com/office/drawing/2014/main" id="{DE386E5A-84E0-4509-B864-3F2A37B40B20}"/>
                    </a:ext>
                  </a:extLst>
                </p:cNvPr>
                <p:cNvSpPr/>
                <p:nvPr/>
              </p:nvSpPr>
              <p:spPr>
                <a:xfrm>
                  <a:off x="4689446" y="6153268"/>
                  <a:ext cx="228289" cy="269535"/>
                </a:xfrm>
                <a:custGeom>
                  <a:avLst/>
                  <a:gdLst>
                    <a:gd name="connsiteX0" fmla="*/ 225425 w 361950"/>
                    <a:gd name="connsiteY0" fmla="*/ 0 h 285750"/>
                    <a:gd name="connsiteX1" fmla="*/ 361950 w 361950"/>
                    <a:gd name="connsiteY1" fmla="*/ 63500 h 285750"/>
                    <a:gd name="connsiteX2" fmla="*/ 269875 w 361950"/>
                    <a:gd name="connsiteY2" fmla="*/ 263525 h 285750"/>
                    <a:gd name="connsiteX3" fmla="*/ 63500 w 361950"/>
                    <a:gd name="connsiteY3" fmla="*/ 285750 h 285750"/>
                    <a:gd name="connsiteX4" fmla="*/ 0 w 361950"/>
                    <a:gd name="connsiteY4" fmla="*/ 149225 h 285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1950" h="285750">
                      <a:moveTo>
                        <a:pt x="225425" y="0"/>
                      </a:moveTo>
                      <a:lnTo>
                        <a:pt x="361950" y="63500"/>
                      </a:lnTo>
                      <a:lnTo>
                        <a:pt x="269875" y="263525"/>
                      </a:lnTo>
                      <a:lnTo>
                        <a:pt x="63500" y="285750"/>
                      </a:lnTo>
                      <a:lnTo>
                        <a:pt x="0" y="149225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4" name="フリーフォーム 1241">
                  <a:extLst>
                    <a:ext uri="{FF2B5EF4-FFF2-40B4-BE49-F238E27FC236}">
                      <a16:creationId xmlns:a16="http://schemas.microsoft.com/office/drawing/2014/main" id="{85FCB658-A74A-4509-B993-E45211D23D3D}"/>
                    </a:ext>
                  </a:extLst>
                </p:cNvPr>
                <p:cNvSpPr/>
                <p:nvPr/>
              </p:nvSpPr>
              <p:spPr>
                <a:xfrm>
                  <a:off x="4383058" y="6303009"/>
                  <a:ext cx="166211" cy="152736"/>
                </a:xfrm>
                <a:custGeom>
                  <a:avLst/>
                  <a:gdLst>
                    <a:gd name="connsiteX0" fmla="*/ 263525 w 263525"/>
                    <a:gd name="connsiteY0" fmla="*/ 0 h 161925"/>
                    <a:gd name="connsiteX1" fmla="*/ 219075 w 263525"/>
                    <a:gd name="connsiteY1" fmla="*/ 161925 h 161925"/>
                    <a:gd name="connsiteX2" fmla="*/ 0 w 263525"/>
                    <a:gd name="connsiteY2" fmla="*/ 9842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3525" h="161925">
                      <a:moveTo>
                        <a:pt x="263525" y="0"/>
                      </a:moveTo>
                      <a:lnTo>
                        <a:pt x="219075" y="161925"/>
                      </a:lnTo>
                      <a:lnTo>
                        <a:pt x="0" y="98425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5" name="フリーフォーム 1242">
                  <a:extLst>
                    <a:ext uri="{FF2B5EF4-FFF2-40B4-BE49-F238E27FC236}">
                      <a16:creationId xmlns:a16="http://schemas.microsoft.com/office/drawing/2014/main" id="{61A55BAB-5C0A-436F-9D31-5AC0C9C459F5}"/>
                    </a:ext>
                  </a:extLst>
                </p:cNvPr>
                <p:cNvSpPr/>
                <p:nvPr/>
              </p:nvSpPr>
              <p:spPr>
                <a:xfrm>
                  <a:off x="4521233" y="6422803"/>
                  <a:ext cx="210266" cy="182686"/>
                </a:xfrm>
                <a:custGeom>
                  <a:avLst/>
                  <a:gdLst>
                    <a:gd name="connsiteX0" fmla="*/ 0 w 333375"/>
                    <a:gd name="connsiteY0" fmla="*/ 34925 h 193675"/>
                    <a:gd name="connsiteX1" fmla="*/ 85725 w 333375"/>
                    <a:gd name="connsiteY1" fmla="*/ 193675 h 193675"/>
                    <a:gd name="connsiteX2" fmla="*/ 301625 w 333375"/>
                    <a:gd name="connsiteY2" fmla="*/ 165100 h 193675"/>
                    <a:gd name="connsiteX3" fmla="*/ 333375 w 333375"/>
                    <a:gd name="connsiteY3" fmla="*/ 0 h 193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193675">
                      <a:moveTo>
                        <a:pt x="0" y="34925"/>
                      </a:moveTo>
                      <a:lnTo>
                        <a:pt x="85725" y="193675"/>
                      </a:lnTo>
                      <a:lnTo>
                        <a:pt x="301625" y="165100"/>
                      </a:lnTo>
                      <a:lnTo>
                        <a:pt x="333375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6" name="フリーフォーム 1243">
                  <a:extLst>
                    <a:ext uri="{FF2B5EF4-FFF2-40B4-BE49-F238E27FC236}">
                      <a16:creationId xmlns:a16="http://schemas.microsoft.com/office/drawing/2014/main" id="{B22C19B0-A9DD-4975-A04C-9CC116E78BFF}"/>
                    </a:ext>
                  </a:extLst>
                </p:cNvPr>
                <p:cNvSpPr/>
                <p:nvPr/>
              </p:nvSpPr>
              <p:spPr>
                <a:xfrm>
                  <a:off x="4511220" y="6605489"/>
                  <a:ext cx="68086" cy="56902"/>
                </a:xfrm>
                <a:custGeom>
                  <a:avLst/>
                  <a:gdLst>
                    <a:gd name="connsiteX0" fmla="*/ 107950 w 107950"/>
                    <a:gd name="connsiteY0" fmla="*/ 0 h 60325"/>
                    <a:gd name="connsiteX1" fmla="*/ 0 w 107950"/>
                    <a:gd name="connsiteY1" fmla="*/ 60325 h 60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7950" h="60325">
                      <a:moveTo>
                        <a:pt x="107950" y="0"/>
                      </a:moveTo>
                      <a:lnTo>
                        <a:pt x="0" y="60325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7" name="フリーフォーム 1244">
                  <a:extLst>
                    <a:ext uri="{FF2B5EF4-FFF2-40B4-BE49-F238E27FC236}">
                      <a16:creationId xmlns:a16="http://schemas.microsoft.com/office/drawing/2014/main" id="{7D06208C-1217-4BD5-8381-D3AD99416481}"/>
                    </a:ext>
                  </a:extLst>
                </p:cNvPr>
                <p:cNvSpPr/>
                <p:nvPr/>
              </p:nvSpPr>
              <p:spPr>
                <a:xfrm>
                  <a:off x="4711474" y="6569550"/>
                  <a:ext cx="32041" cy="95835"/>
                </a:xfrm>
                <a:custGeom>
                  <a:avLst/>
                  <a:gdLst>
                    <a:gd name="connsiteX0" fmla="*/ 0 w 50800"/>
                    <a:gd name="connsiteY0" fmla="*/ 0 h 101600"/>
                    <a:gd name="connsiteX1" fmla="*/ 50800 w 50800"/>
                    <a:gd name="connsiteY1" fmla="*/ 101600 h 10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0800" h="101600">
                      <a:moveTo>
                        <a:pt x="0" y="0"/>
                      </a:moveTo>
                      <a:lnTo>
                        <a:pt x="50800" y="10160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8" name="フリーフォーム 1245">
                  <a:extLst>
                    <a:ext uri="{FF2B5EF4-FFF2-40B4-BE49-F238E27FC236}">
                      <a16:creationId xmlns:a16="http://schemas.microsoft.com/office/drawing/2014/main" id="{19AAE1A0-10E0-4A96-B5E6-34B18F1FA844}"/>
                    </a:ext>
                  </a:extLst>
                </p:cNvPr>
                <p:cNvSpPr/>
                <p:nvPr/>
              </p:nvSpPr>
              <p:spPr>
                <a:xfrm>
                  <a:off x="4320979" y="6398845"/>
                  <a:ext cx="66084" cy="266541"/>
                </a:xfrm>
                <a:custGeom>
                  <a:avLst/>
                  <a:gdLst>
                    <a:gd name="connsiteX0" fmla="*/ 98425 w 104775"/>
                    <a:gd name="connsiteY0" fmla="*/ 0 h 282575"/>
                    <a:gd name="connsiteX1" fmla="*/ 0 w 104775"/>
                    <a:gd name="connsiteY1" fmla="*/ 171450 h 282575"/>
                    <a:gd name="connsiteX2" fmla="*/ 104775 w 104775"/>
                    <a:gd name="connsiteY2" fmla="*/ 282575 h 28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4775" h="282575">
                      <a:moveTo>
                        <a:pt x="98425" y="0"/>
                      </a:moveTo>
                      <a:lnTo>
                        <a:pt x="0" y="171450"/>
                      </a:lnTo>
                      <a:lnTo>
                        <a:pt x="104775" y="282575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49" name="フリーフォーム 1246">
                  <a:extLst>
                    <a:ext uri="{FF2B5EF4-FFF2-40B4-BE49-F238E27FC236}">
                      <a16:creationId xmlns:a16="http://schemas.microsoft.com/office/drawing/2014/main" id="{D3DBE816-C041-4AF5-8B92-F1DB86108AB6}"/>
                    </a:ext>
                  </a:extLst>
                </p:cNvPr>
                <p:cNvSpPr/>
                <p:nvPr/>
              </p:nvSpPr>
              <p:spPr>
                <a:xfrm>
                  <a:off x="4010085" y="6207174"/>
                  <a:ext cx="177225" cy="123538"/>
                </a:xfrm>
                <a:custGeom>
                  <a:avLst/>
                  <a:gdLst>
                    <a:gd name="connsiteX0" fmla="*/ 280988 w 280988"/>
                    <a:gd name="connsiteY0" fmla="*/ 0 h 130969"/>
                    <a:gd name="connsiteX1" fmla="*/ 178594 w 280988"/>
                    <a:gd name="connsiteY1" fmla="*/ 130969 h 130969"/>
                    <a:gd name="connsiteX2" fmla="*/ 0 w 280988"/>
                    <a:gd name="connsiteY2" fmla="*/ 95250 h 130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0988" h="130969">
                      <a:moveTo>
                        <a:pt x="280988" y="0"/>
                      </a:moveTo>
                      <a:lnTo>
                        <a:pt x="178594" y="130969"/>
                      </a:lnTo>
                      <a:lnTo>
                        <a:pt x="0" y="9525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0" name="フリーフォーム 1247">
                  <a:extLst>
                    <a:ext uri="{FF2B5EF4-FFF2-40B4-BE49-F238E27FC236}">
                      <a16:creationId xmlns:a16="http://schemas.microsoft.com/office/drawing/2014/main" id="{207D6B4B-5360-43AC-95EC-533F4DD51C38}"/>
                    </a:ext>
                  </a:extLst>
                </p:cNvPr>
                <p:cNvSpPr/>
                <p:nvPr/>
              </p:nvSpPr>
              <p:spPr>
                <a:xfrm>
                  <a:off x="4128736" y="6211666"/>
                  <a:ext cx="85608" cy="204398"/>
                </a:xfrm>
                <a:custGeom>
                  <a:avLst/>
                  <a:gdLst>
                    <a:gd name="connsiteX0" fmla="*/ 95250 w 135731"/>
                    <a:gd name="connsiteY0" fmla="*/ 0 h 216693"/>
                    <a:gd name="connsiteX1" fmla="*/ 135731 w 135731"/>
                    <a:gd name="connsiteY1" fmla="*/ 152400 h 216693"/>
                    <a:gd name="connsiteX2" fmla="*/ 50006 w 135731"/>
                    <a:gd name="connsiteY2" fmla="*/ 216693 h 216693"/>
                    <a:gd name="connsiteX3" fmla="*/ 0 w 135731"/>
                    <a:gd name="connsiteY3" fmla="*/ 130968 h 216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5731" h="216693">
                      <a:moveTo>
                        <a:pt x="95250" y="0"/>
                      </a:moveTo>
                      <a:lnTo>
                        <a:pt x="135731" y="152400"/>
                      </a:lnTo>
                      <a:lnTo>
                        <a:pt x="50006" y="216693"/>
                      </a:lnTo>
                      <a:lnTo>
                        <a:pt x="0" y="130968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1" name="フリーフォーム 1248">
                  <a:extLst>
                    <a:ext uri="{FF2B5EF4-FFF2-40B4-BE49-F238E27FC236}">
                      <a16:creationId xmlns:a16="http://schemas.microsoft.com/office/drawing/2014/main" id="{BD371499-11BD-4551-8DF5-DB0BE9EF627B}"/>
                    </a:ext>
                  </a:extLst>
                </p:cNvPr>
                <p:cNvSpPr/>
                <p:nvPr/>
              </p:nvSpPr>
              <p:spPr>
                <a:xfrm>
                  <a:off x="4008583" y="6420557"/>
                  <a:ext cx="151694" cy="139260"/>
                </a:xfrm>
                <a:custGeom>
                  <a:avLst/>
                  <a:gdLst>
                    <a:gd name="connsiteX0" fmla="*/ 240507 w 240507"/>
                    <a:gd name="connsiteY0" fmla="*/ 0 h 147638"/>
                    <a:gd name="connsiteX1" fmla="*/ 107157 w 240507"/>
                    <a:gd name="connsiteY1" fmla="*/ 147638 h 147638"/>
                    <a:gd name="connsiteX2" fmla="*/ 0 w 240507"/>
                    <a:gd name="connsiteY2" fmla="*/ 73819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0507" h="147638">
                      <a:moveTo>
                        <a:pt x="240507" y="0"/>
                      </a:moveTo>
                      <a:lnTo>
                        <a:pt x="107157" y="147638"/>
                      </a:lnTo>
                      <a:lnTo>
                        <a:pt x="0" y="73819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2" name="フリーフォーム 1249">
                  <a:extLst>
                    <a:ext uri="{FF2B5EF4-FFF2-40B4-BE49-F238E27FC236}">
                      <a16:creationId xmlns:a16="http://schemas.microsoft.com/office/drawing/2014/main" id="{EC1E4F1E-F587-4AC4-B122-5F74BD5C1FAC}"/>
                    </a:ext>
                  </a:extLst>
                </p:cNvPr>
                <p:cNvSpPr/>
                <p:nvPr/>
              </p:nvSpPr>
              <p:spPr>
                <a:xfrm>
                  <a:off x="4215846" y="6357665"/>
                  <a:ext cx="106635" cy="199905"/>
                </a:xfrm>
                <a:custGeom>
                  <a:avLst/>
                  <a:gdLst>
                    <a:gd name="connsiteX0" fmla="*/ 0 w 169068"/>
                    <a:gd name="connsiteY0" fmla="*/ 0 h 211931"/>
                    <a:gd name="connsiteX1" fmla="*/ 38100 w 169068"/>
                    <a:gd name="connsiteY1" fmla="*/ 204787 h 211931"/>
                    <a:gd name="connsiteX2" fmla="*/ 169068 w 169068"/>
                    <a:gd name="connsiteY2" fmla="*/ 211931 h 211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9068" h="211931">
                      <a:moveTo>
                        <a:pt x="0" y="0"/>
                      </a:moveTo>
                      <a:lnTo>
                        <a:pt x="38100" y="204787"/>
                      </a:lnTo>
                      <a:lnTo>
                        <a:pt x="169068" y="211931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3" name="フリーフォーム 1250">
                  <a:extLst>
                    <a:ext uri="{FF2B5EF4-FFF2-40B4-BE49-F238E27FC236}">
                      <a16:creationId xmlns:a16="http://schemas.microsoft.com/office/drawing/2014/main" id="{38E15FC0-ADD9-4110-85C4-DFFB1C788B75}"/>
                    </a:ext>
                  </a:extLst>
                </p:cNvPr>
                <p:cNvSpPr/>
                <p:nvPr/>
              </p:nvSpPr>
              <p:spPr>
                <a:xfrm>
                  <a:off x="4184307" y="6555324"/>
                  <a:ext cx="55569" cy="103321"/>
                </a:xfrm>
                <a:custGeom>
                  <a:avLst/>
                  <a:gdLst>
                    <a:gd name="connsiteX0" fmla="*/ 88106 w 88106"/>
                    <a:gd name="connsiteY0" fmla="*/ 0 h 109537"/>
                    <a:gd name="connsiteX1" fmla="*/ 0 w 88106"/>
                    <a:gd name="connsiteY1" fmla="*/ 109537 h 109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8106" h="109537">
                      <a:moveTo>
                        <a:pt x="88106" y="0"/>
                      </a:moveTo>
                      <a:lnTo>
                        <a:pt x="0" y="109537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4" name="フリーフォーム 1251">
                  <a:extLst>
                    <a:ext uri="{FF2B5EF4-FFF2-40B4-BE49-F238E27FC236}">
                      <a16:creationId xmlns:a16="http://schemas.microsoft.com/office/drawing/2014/main" id="{157FF69E-5ACF-450D-9182-C524B25DEA36}"/>
                    </a:ext>
                  </a:extLst>
                </p:cNvPr>
                <p:cNvSpPr/>
                <p:nvPr/>
              </p:nvSpPr>
              <p:spPr>
                <a:xfrm>
                  <a:off x="4079173" y="6564310"/>
                  <a:ext cx="24030" cy="94338"/>
                </a:xfrm>
                <a:custGeom>
                  <a:avLst/>
                  <a:gdLst>
                    <a:gd name="connsiteX0" fmla="*/ 0 w 38100"/>
                    <a:gd name="connsiteY0" fmla="*/ 0 h 100013"/>
                    <a:gd name="connsiteX1" fmla="*/ 38100 w 38100"/>
                    <a:gd name="connsiteY1" fmla="*/ 100013 h 100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100" h="100013">
                      <a:moveTo>
                        <a:pt x="0" y="0"/>
                      </a:moveTo>
                      <a:lnTo>
                        <a:pt x="38100" y="100013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5" name="フリーフォーム 1252">
                  <a:extLst>
                    <a:ext uri="{FF2B5EF4-FFF2-40B4-BE49-F238E27FC236}">
                      <a16:creationId xmlns:a16="http://schemas.microsoft.com/office/drawing/2014/main" id="{87D6FCB3-1995-44F7-BDE5-651177B5961A}"/>
                    </a:ext>
                  </a:extLst>
                </p:cNvPr>
                <p:cNvSpPr/>
                <p:nvPr/>
              </p:nvSpPr>
              <p:spPr>
                <a:xfrm>
                  <a:off x="4857158" y="6211666"/>
                  <a:ext cx="229792" cy="280767"/>
                </a:xfrm>
                <a:custGeom>
                  <a:avLst/>
                  <a:gdLst>
                    <a:gd name="connsiteX0" fmla="*/ 0 w 364332"/>
                    <a:gd name="connsiteY0" fmla="*/ 202406 h 297656"/>
                    <a:gd name="connsiteX1" fmla="*/ 169069 w 364332"/>
                    <a:gd name="connsiteY1" fmla="*/ 297656 h 297656"/>
                    <a:gd name="connsiteX2" fmla="*/ 364332 w 364332"/>
                    <a:gd name="connsiteY2" fmla="*/ 145256 h 297656"/>
                    <a:gd name="connsiteX3" fmla="*/ 264319 w 364332"/>
                    <a:gd name="connsiteY3" fmla="*/ 0 h 2976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332" h="297656">
                      <a:moveTo>
                        <a:pt x="0" y="202406"/>
                      </a:moveTo>
                      <a:lnTo>
                        <a:pt x="169069" y="297656"/>
                      </a:lnTo>
                      <a:lnTo>
                        <a:pt x="364332" y="145256"/>
                      </a:lnTo>
                      <a:lnTo>
                        <a:pt x="264319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6" name="フリーフォーム 1253">
                  <a:extLst>
                    <a:ext uri="{FF2B5EF4-FFF2-40B4-BE49-F238E27FC236}">
                      <a16:creationId xmlns:a16="http://schemas.microsoft.com/office/drawing/2014/main" id="{D1BCD77E-6A76-49BA-A437-C698DE8D2DBA}"/>
                    </a:ext>
                  </a:extLst>
                </p:cNvPr>
                <p:cNvSpPr/>
                <p:nvPr/>
              </p:nvSpPr>
              <p:spPr>
                <a:xfrm>
                  <a:off x="4960790" y="6487941"/>
                  <a:ext cx="3003" cy="170707"/>
                </a:xfrm>
                <a:custGeom>
                  <a:avLst/>
                  <a:gdLst>
                    <a:gd name="connsiteX0" fmla="*/ 0 w 4762"/>
                    <a:gd name="connsiteY0" fmla="*/ 0 h 180975"/>
                    <a:gd name="connsiteX1" fmla="*/ 4762 w 4762"/>
                    <a:gd name="connsiteY1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" h="180975">
                      <a:moveTo>
                        <a:pt x="0" y="0"/>
                      </a:moveTo>
                      <a:lnTo>
                        <a:pt x="4762" y="180975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7" name="フリーフォーム 1254">
                  <a:extLst>
                    <a:ext uri="{FF2B5EF4-FFF2-40B4-BE49-F238E27FC236}">
                      <a16:creationId xmlns:a16="http://schemas.microsoft.com/office/drawing/2014/main" id="{A61F70A1-73ED-47A7-8FFA-EF348D764ADC}"/>
                    </a:ext>
                  </a:extLst>
                </p:cNvPr>
                <p:cNvSpPr/>
                <p:nvPr/>
              </p:nvSpPr>
              <p:spPr>
                <a:xfrm>
                  <a:off x="5086950" y="6153268"/>
                  <a:ext cx="136673" cy="197659"/>
                </a:xfrm>
                <a:custGeom>
                  <a:avLst/>
                  <a:gdLst>
                    <a:gd name="connsiteX0" fmla="*/ 0 w 216693"/>
                    <a:gd name="connsiteY0" fmla="*/ 209550 h 209550"/>
                    <a:gd name="connsiteX1" fmla="*/ 159543 w 216693"/>
                    <a:gd name="connsiteY1" fmla="*/ 202406 h 209550"/>
                    <a:gd name="connsiteX2" fmla="*/ 216693 w 216693"/>
                    <a:gd name="connsiteY2" fmla="*/ 85725 h 209550"/>
                    <a:gd name="connsiteX3" fmla="*/ 159543 w 216693"/>
                    <a:gd name="connsiteY3" fmla="*/ 0 h 209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6693" h="209550">
                      <a:moveTo>
                        <a:pt x="0" y="209550"/>
                      </a:moveTo>
                      <a:lnTo>
                        <a:pt x="159543" y="202406"/>
                      </a:lnTo>
                      <a:lnTo>
                        <a:pt x="216693" y="85725"/>
                      </a:lnTo>
                      <a:lnTo>
                        <a:pt x="159543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8" name="フリーフォーム 1255">
                  <a:extLst>
                    <a:ext uri="{FF2B5EF4-FFF2-40B4-BE49-F238E27FC236}">
                      <a16:creationId xmlns:a16="http://schemas.microsoft.com/office/drawing/2014/main" id="{D9EF8F7E-8265-4224-87F3-A2D7142B6F88}"/>
                    </a:ext>
                  </a:extLst>
                </p:cNvPr>
                <p:cNvSpPr/>
                <p:nvPr/>
              </p:nvSpPr>
              <p:spPr>
                <a:xfrm>
                  <a:off x="5183071" y="6348680"/>
                  <a:ext cx="78099" cy="307719"/>
                </a:xfrm>
                <a:custGeom>
                  <a:avLst/>
                  <a:gdLst>
                    <a:gd name="connsiteX0" fmla="*/ 0 w 123825"/>
                    <a:gd name="connsiteY0" fmla="*/ 0 h 326231"/>
                    <a:gd name="connsiteX1" fmla="*/ 123825 w 123825"/>
                    <a:gd name="connsiteY1" fmla="*/ 214312 h 326231"/>
                    <a:gd name="connsiteX2" fmla="*/ 30956 w 123825"/>
                    <a:gd name="connsiteY2" fmla="*/ 326231 h 326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23825" h="326231">
                      <a:moveTo>
                        <a:pt x="0" y="0"/>
                      </a:moveTo>
                      <a:lnTo>
                        <a:pt x="123825" y="214312"/>
                      </a:lnTo>
                      <a:lnTo>
                        <a:pt x="30956" y="326231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9" name="フリーフォーム 1256">
                  <a:extLst>
                    <a:ext uri="{FF2B5EF4-FFF2-40B4-BE49-F238E27FC236}">
                      <a16:creationId xmlns:a16="http://schemas.microsoft.com/office/drawing/2014/main" id="{DD3BAD93-5891-4481-9221-9B74E2CA0A40}"/>
                    </a:ext>
                  </a:extLst>
                </p:cNvPr>
                <p:cNvSpPr/>
                <p:nvPr/>
              </p:nvSpPr>
              <p:spPr>
                <a:xfrm>
                  <a:off x="5228128" y="6151021"/>
                  <a:ext cx="244810" cy="395319"/>
                </a:xfrm>
                <a:custGeom>
                  <a:avLst/>
                  <a:gdLst>
                    <a:gd name="connsiteX0" fmla="*/ 0 w 388144"/>
                    <a:gd name="connsiteY0" fmla="*/ 88106 h 419100"/>
                    <a:gd name="connsiteX1" fmla="*/ 128588 w 388144"/>
                    <a:gd name="connsiteY1" fmla="*/ 0 h 419100"/>
                    <a:gd name="connsiteX2" fmla="*/ 271463 w 388144"/>
                    <a:gd name="connsiteY2" fmla="*/ 2381 h 419100"/>
                    <a:gd name="connsiteX3" fmla="*/ 388144 w 388144"/>
                    <a:gd name="connsiteY3" fmla="*/ 200025 h 419100"/>
                    <a:gd name="connsiteX4" fmla="*/ 266700 w 388144"/>
                    <a:gd name="connsiteY4" fmla="*/ 414337 h 419100"/>
                    <a:gd name="connsiteX5" fmla="*/ 57150 w 388144"/>
                    <a:gd name="connsiteY5" fmla="*/ 419100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8144" h="419100">
                      <a:moveTo>
                        <a:pt x="0" y="88106"/>
                      </a:moveTo>
                      <a:lnTo>
                        <a:pt x="128588" y="0"/>
                      </a:lnTo>
                      <a:lnTo>
                        <a:pt x="271463" y="2381"/>
                      </a:lnTo>
                      <a:lnTo>
                        <a:pt x="388144" y="200025"/>
                      </a:lnTo>
                      <a:lnTo>
                        <a:pt x="266700" y="414337"/>
                      </a:lnTo>
                      <a:lnTo>
                        <a:pt x="57150" y="41910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0" name="フリーフォーム 1257">
                  <a:extLst>
                    <a:ext uri="{FF2B5EF4-FFF2-40B4-BE49-F238E27FC236}">
                      <a16:creationId xmlns:a16="http://schemas.microsoft.com/office/drawing/2014/main" id="{307CEEDF-3F1B-49E3-BF19-9F6B2DFB2488}"/>
                    </a:ext>
                  </a:extLst>
                </p:cNvPr>
                <p:cNvSpPr/>
                <p:nvPr/>
              </p:nvSpPr>
              <p:spPr>
                <a:xfrm>
                  <a:off x="5397843" y="6539602"/>
                  <a:ext cx="48061" cy="119045"/>
                </a:xfrm>
                <a:custGeom>
                  <a:avLst/>
                  <a:gdLst>
                    <a:gd name="connsiteX0" fmla="*/ 0 w 76200"/>
                    <a:gd name="connsiteY0" fmla="*/ 0 h 126206"/>
                    <a:gd name="connsiteX1" fmla="*/ 76200 w 76200"/>
                    <a:gd name="connsiteY1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126206">
                      <a:moveTo>
                        <a:pt x="0" y="0"/>
                      </a:moveTo>
                      <a:lnTo>
                        <a:pt x="76200" y="126206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1" name="フリーフォーム 1258">
                  <a:extLst>
                    <a:ext uri="{FF2B5EF4-FFF2-40B4-BE49-F238E27FC236}">
                      <a16:creationId xmlns:a16="http://schemas.microsoft.com/office/drawing/2014/main" id="{42426A47-F989-4E8F-8276-DE080DF4F4B7}"/>
                    </a:ext>
                  </a:extLst>
                </p:cNvPr>
                <p:cNvSpPr/>
                <p:nvPr/>
              </p:nvSpPr>
              <p:spPr>
                <a:xfrm>
                  <a:off x="5474440" y="6312743"/>
                  <a:ext cx="66084" cy="22461"/>
                </a:xfrm>
                <a:custGeom>
                  <a:avLst/>
                  <a:gdLst>
                    <a:gd name="connsiteX0" fmla="*/ 0 w 104775"/>
                    <a:gd name="connsiteY0" fmla="*/ 23812 h 23812"/>
                    <a:gd name="connsiteX1" fmla="*/ 104775 w 104775"/>
                    <a:gd name="connsiteY1" fmla="*/ 0 h 238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4775" h="23812">
                      <a:moveTo>
                        <a:pt x="0" y="23812"/>
                      </a:moveTo>
                      <a:lnTo>
                        <a:pt x="104775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2" name="フリーフォーム 1259">
                  <a:extLst>
                    <a:ext uri="{FF2B5EF4-FFF2-40B4-BE49-F238E27FC236}">
                      <a16:creationId xmlns:a16="http://schemas.microsoft.com/office/drawing/2014/main" id="{41EDF188-FCBC-41CE-8E45-F61145A7AF99}"/>
                    </a:ext>
                  </a:extLst>
                </p:cNvPr>
                <p:cNvSpPr/>
                <p:nvPr/>
              </p:nvSpPr>
              <p:spPr>
                <a:xfrm>
                  <a:off x="5447406" y="6312743"/>
                  <a:ext cx="181730" cy="341412"/>
                </a:xfrm>
                <a:custGeom>
                  <a:avLst/>
                  <a:gdLst>
                    <a:gd name="connsiteX0" fmla="*/ 157162 w 288131"/>
                    <a:gd name="connsiteY0" fmla="*/ 0 h 361950"/>
                    <a:gd name="connsiteX1" fmla="*/ 269081 w 288131"/>
                    <a:gd name="connsiteY1" fmla="*/ 57150 h 361950"/>
                    <a:gd name="connsiteX2" fmla="*/ 288131 w 288131"/>
                    <a:gd name="connsiteY2" fmla="*/ 195262 h 361950"/>
                    <a:gd name="connsiteX3" fmla="*/ 221456 w 288131"/>
                    <a:gd name="connsiteY3" fmla="*/ 295275 h 361950"/>
                    <a:gd name="connsiteX4" fmla="*/ 0 w 288131"/>
                    <a:gd name="connsiteY4" fmla="*/ 361950 h 361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8131" h="361950">
                      <a:moveTo>
                        <a:pt x="157162" y="0"/>
                      </a:moveTo>
                      <a:cubicBezTo>
                        <a:pt x="194468" y="19050"/>
                        <a:pt x="250031" y="34131"/>
                        <a:pt x="269081" y="57150"/>
                      </a:cubicBezTo>
                      <a:lnTo>
                        <a:pt x="288131" y="195262"/>
                      </a:lnTo>
                      <a:lnTo>
                        <a:pt x="221456" y="295275"/>
                      </a:lnTo>
                      <a:lnTo>
                        <a:pt x="0" y="36195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3" name="フリーフォーム 1260">
                  <a:extLst>
                    <a:ext uri="{FF2B5EF4-FFF2-40B4-BE49-F238E27FC236}">
                      <a16:creationId xmlns:a16="http://schemas.microsoft.com/office/drawing/2014/main" id="{025D7274-D358-4E5C-AAFE-E512C682935C}"/>
                    </a:ext>
                  </a:extLst>
                </p:cNvPr>
                <p:cNvSpPr/>
                <p:nvPr/>
              </p:nvSpPr>
              <p:spPr>
                <a:xfrm>
                  <a:off x="5618623" y="6319482"/>
                  <a:ext cx="136673" cy="172951"/>
                </a:xfrm>
                <a:custGeom>
                  <a:avLst/>
                  <a:gdLst>
                    <a:gd name="connsiteX0" fmla="*/ 23813 w 216694"/>
                    <a:gd name="connsiteY0" fmla="*/ 183356 h 183356"/>
                    <a:gd name="connsiteX1" fmla="*/ 164306 w 216694"/>
                    <a:gd name="connsiteY1" fmla="*/ 176212 h 183356"/>
                    <a:gd name="connsiteX2" fmla="*/ 216694 w 216694"/>
                    <a:gd name="connsiteY2" fmla="*/ 69056 h 183356"/>
                    <a:gd name="connsiteX3" fmla="*/ 161925 w 216694"/>
                    <a:gd name="connsiteY3" fmla="*/ 0 h 183356"/>
                    <a:gd name="connsiteX4" fmla="*/ 0 w 216694"/>
                    <a:gd name="connsiteY4" fmla="*/ 45243 h 183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6694" h="183356">
                      <a:moveTo>
                        <a:pt x="23813" y="183356"/>
                      </a:moveTo>
                      <a:lnTo>
                        <a:pt x="164306" y="176212"/>
                      </a:lnTo>
                      <a:lnTo>
                        <a:pt x="216694" y="69056"/>
                      </a:lnTo>
                      <a:lnTo>
                        <a:pt x="161925" y="0"/>
                      </a:lnTo>
                      <a:lnTo>
                        <a:pt x="0" y="45243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4" name="フリーフォーム 1262">
                  <a:extLst>
                    <a:ext uri="{FF2B5EF4-FFF2-40B4-BE49-F238E27FC236}">
                      <a16:creationId xmlns:a16="http://schemas.microsoft.com/office/drawing/2014/main" id="{57C2C741-BF39-4485-A68C-B688298E7210}"/>
                    </a:ext>
                  </a:extLst>
                </p:cNvPr>
                <p:cNvSpPr/>
                <p:nvPr/>
              </p:nvSpPr>
              <p:spPr>
                <a:xfrm>
                  <a:off x="5587083" y="6591263"/>
                  <a:ext cx="25532" cy="69630"/>
                </a:xfrm>
                <a:custGeom>
                  <a:avLst/>
                  <a:gdLst>
                    <a:gd name="connsiteX0" fmla="*/ 0 w 40481"/>
                    <a:gd name="connsiteY0" fmla="*/ 0 h 73819"/>
                    <a:gd name="connsiteX1" fmla="*/ 40481 w 40481"/>
                    <a:gd name="connsiteY1" fmla="*/ 73819 h 738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481" h="73819">
                      <a:moveTo>
                        <a:pt x="0" y="0"/>
                      </a:moveTo>
                      <a:lnTo>
                        <a:pt x="40481" y="73819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5" name="フリーフォーム 1263">
                  <a:extLst>
                    <a:ext uri="{FF2B5EF4-FFF2-40B4-BE49-F238E27FC236}">
                      <a16:creationId xmlns:a16="http://schemas.microsoft.com/office/drawing/2014/main" id="{5944C1BB-624D-45F2-B31E-1BA31CF003E8}"/>
                    </a:ext>
                  </a:extLst>
                </p:cNvPr>
                <p:cNvSpPr/>
                <p:nvPr/>
              </p:nvSpPr>
              <p:spPr>
                <a:xfrm>
                  <a:off x="5744744" y="6155753"/>
                  <a:ext cx="105172" cy="228866"/>
                </a:xfrm>
                <a:custGeom>
                  <a:avLst/>
                  <a:gdLst>
                    <a:gd name="connsiteX0" fmla="*/ 33338 w 154782"/>
                    <a:gd name="connsiteY0" fmla="*/ 22171 h 157902"/>
                    <a:gd name="connsiteX1" fmla="*/ 123825 w 154782"/>
                    <a:gd name="connsiteY1" fmla="*/ 739 h 157902"/>
                    <a:gd name="connsiteX2" fmla="*/ 154782 w 154782"/>
                    <a:gd name="connsiteY2" fmla="*/ 67414 h 157902"/>
                    <a:gd name="connsiteX3" fmla="*/ 116682 w 154782"/>
                    <a:gd name="connsiteY3" fmla="*/ 157902 h 157902"/>
                    <a:gd name="connsiteX4" fmla="*/ 0 w 154782"/>
                    <a:gd name="connsiteY4" fmla="*/ 157902 h 157902"/>
                    <a:gd name="connsiteX0" fmla="*/ 0 w 166749"/>
                    <a:gd name="connsiteY0" fmla="*/ 1191 h 242634"/>
                    <a:gd name="connsiteX1" fmla="*/ 135792 w 166749"/>
                    <a:gd name="connsiteY1" fmla="*/ 85471 h 242634"/>
                    <a:gd name="connsiteX2" fmla="*/ 166749 w 166749"/>
                    <a:gd name="connsiteY2" fmla="*/ 152146 h 242634"/>
                    <a:gd name="connsiteX3" fmla="*/ 128649 w 166749"/>
                    <a:gd name="connsiteY3" fmla="*/ 242634 h 242634"/>
                    <a:gd name="connsiteX4" fmla="*/ 11967 w 166749"/>
                    <a:gd name="connsiteY4" fmla="*/ 242634 h 242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6749" h="242634">
                      <a:moveTo>
                        <a:pt x="0" y="1191"/>
                      </a:moveTo>
                      <a:cubicBezTo>
                        <a:pt x="36710" y="-11510"/>
                        <a:pt x="118726" y="81502"/>
                        <a:pt x="135792" y="85471"/>
                      </a:cubicBezTo>
                      <a:lnTo>
                        <a:pt x="166749" y="152146"/>
                      </a:lnTo>
                      <a:lnTo>
                        <a:pt x="128649" y="242634"/>
                      </a:lnTo>
                      <a:lnTo>
                        <a:pt x="11967" y="242634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6" name="フリーフォーム 1264">
                  <a:extLst>
                    <a:ext uri="{FF2B5EF4-FFF2-40B4-BE49-F238E27FC236}">
                      <a16:creationId xmlns:a16="http://schemas.microsoft.com/office/drawing/2014/main" id="{5AAA6175-78B8-4385-850E-89E03C74749A}"/>
                    </a:ext>
                  </a:extLst>
                </p:cNvPr>
                <p:cNvSpPr/>
                <p:nvPr/>
              </p:nvSpPr>
              <p:spPr>
                <a:xfrm>
                  <a:off x="5831893" y="6151021"/>
                  <a:ext cx="9011" cy="89845"/>
                </a:xfrm>
                <a:custGeom>
                  <a:avLst/>
                  <a:gdLst>
                    <a:gd name="connsiteX0" fmla="*/ 0 w 14287"/>
                    <a:gd name="connsiteY0" fmla="*/ 95250 h 95250"/>
                    <a:gd name="connsiteX1" fmla="*/ 14287 w 14287"/>
                    <a:gd name="connsiteY1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287" h="95250">
                      <a:moveTo>
                        <a:pt x="0" y="95250"/>
                      </a:moveTo>
                      <a:lnTo>
                        <a:pt x="14287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7" name="フリーフォーム 1265">
                  <a:extLst>
                    <a:ext uri="{FF2B5EF4-FFF2-40B4-BE49-F238E27FC236}">
                      <a16:creationId xmlns:a16="http://schemas.microsoft.com/office/drawing/2014/main" id="{B5125324-725A-4F2A-9C15-65FCAAB36097}"/>
                    </a:ext>
                  </a:extLst>
                </p:cNvPr>
                <p:cNvSpPr/>
                <p:nvPr/>
              </p:nvSpPr>
              <p:spPr>
                <a:xfrm>
                  <a:off x="5852919" y="6151021"/>
                  <a:ext cx="138175" cy="175198"/>
                </a:xfrm>
                <a:custGeom>
                  <a:avLst/>
                  <a:gdLst>
                    <a:gd name="connsiteX0" fmla="*/ 0 w 219075"/>
                    <a:gd name="connsiteY0" fmla="*/ 157162 h 185737"/>
                    <a:gd name="connsiteX1" fmla="*/ 123825 w 219075"/>
                    <a:gd name="connsiteY1" fmla="*/ 185737 h 185737"/>
                    <a:gd name="connsiteX2" fmla="*/ 219075 w 219075"/>
                    <a:gd name="connsiteY2" fmla="*/ 54769 h 185737"/>
                    <a:gd name="connsiteX3" fmla="*/ 200025 w 219075"/>
                    <a:gd name="connsiteY3" fmla="*/ 0 h 185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19075" h="185737">
                      <a:moveTo>
                        <a:pt x="0" y="157162"/>
                      </a:moveTo>
                      <a:lnTo>
                        <a:pt x="123825" y="185737"/>
                      </a:lnTo>
                      <a:lnTo>
                        <a:pt x="219075" y="54769"/>
                      </a:lnTo>
                      <a:lnTo>
                        <a:pt x="200025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8" name="フリーフォーム 1267">
                  <a:extLst>
                    <a:ext uri="{FF2B5EF4-FFF2-40B4-BE49-F238E27FC236}">
                      <a16:creationId xmlns:a16="http://schemas.microsoft.com/office/drawing/2014/main" id="{600AD6D9-7AB2-492B-90A0-83A999942A5A}"/>
                    </a:ext>
                  </a:extLst>
                </p:cNvPr>
                <p:cNvSpPr/>
                <p:nvPr/>
              </p:nvSpPr>
              <p:spPr>
                <a:xfrm>
                  <a:off x="5887464" y="6332958"/>
                  <a:ext cx="57072" cy="145999"/>
                </a:xfrm>
                <a:custGeom>
                  <a:avLst/>
                  <a:gdLst>
                    <a:gd name="connsiteX0" fmla="*/ 73819 w 90487"/>
                    <a:gd name="connsiteY0" fmla="*/ 0 h 154781"/>
                    <a:gd name="connsiteX1" fmla="*/ 90487 w 90487"/>
                    <a:gd name="connsiteY1" fmla="*/ 126206 h 154781"/>
                    <a:gd name="connsiteX2" fmla="*/ 0 w 90487"/>
                    <a:gd name="connsiteY2" fmla="*/ 154781 h 154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0487" h="154781">
                      <a:moveTo>
                        <a:pt x="73819" y="0"/>
                      </a:moveTo>
                      <a:lnTo>
                        <a:pt x="90487" y="126206"/>
                      </a:lnTo>
                      <a:lnTo>
                        <a:pt x="0" y="154781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9" name="フリーフォーム 1271">
                  <a:extLst>
                    <a:ext uri="{FF2B5EF4-FFF2-40B4-BE49-F238E27FC236}">
                      <a16:creationId xmlns:a16="http://schemas.microsoft.com/office/drawing/2014/main" id="{76ECECD4-668B-4105-A1AC-3A83B5CD7E90}"/>
                    </a:ext>
                  </a:extLst>
                </p:cNvPr>
                <p:cNvSpPr/>
                <p:nvPr/>
              </p:nvSpPr>
              <p:spPr>
                <a:xfrm>
                  <a:off x="6069193" y="6189205"/>
                  <a:ext cx="48061" cy="49415"/>
                </a:xfrm>
                <a:custGeom>
                  <a:avLst/>
                  <a:gdLst>
                    <a:gd name="connsiteX0" fmla="*/ 0 w 76200"/>
                    <a:gd name="connsiteY0" fmla="*/ 52388 h 52388"/>
                    <a:gd name="connsiteX1" fmla="*/ 76200 w 76200"/>
                    <a:gd name="connsiteY1" fmla="*/ 0 h 52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6200" h="52388">
                      <a:moveTo>
                        <a:pt x="0" y="52388"/>
                      </a:moveTo>
                      <a:lnTo>
                        <a:pt x="76200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cxnSp>
              <p:nvCxnSpPr>
                <p:cNvPr id="770" name="直線コネクタ 769">
                  <a:extLst>
                    <a:ext uri="{FF2B5EF4-FFF2-40B4-BE49-F238E27FC236}">
                      <a16:creationId xmlns:a16="http://schemas.microsoft.com/office/drawing/2014/main" id="{D8A94E9A-A4FD-40A3-ADEE-AC7EDDCEFFF5}"/>
                    </a:ext>
                  </a:extLst>
                </p:cNvPr>
                <p:cNvCxnSpPr/>
                <p:nvPr/>
              </p:nvCxnSpPr>
              <p:spPr bwMode="auto">
                <a:xfrm flipV="1">
                  <a:off x="4000908" y="6151937"/>
                  <a:ext cx="0" cy="509123"/>
                </a:xfrm>
                <a:prstGeom prst="line">
                  <a:avLst/>
                </a:prstGeom>
                <a:noFill/>
                <a:ln w="444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  <p:sp>
              <p:nvSpPr>
                <p:cNvPr id="771" name="円/楕円 1276">
                  <a:extLst>
                    <a:ext uri="{FF2B5EF4-FFF2-40B4-BE49-F238E27FC236}">
                      <a16:creationId xmlns:a16="http://schemas.microsoft.com/office/drawing/2014/main" id="{EFCF33C7-3D66-40D6-BF02-D0AB4609911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5169021" y="6223614"/>
                  <a:ext cx="145250" cy="97123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2" name="円/楕円 1278">
                  <a:extLst>
                    <a:ext uri="{FF2B5EF4-FFF2-40B4-BE49-F238E27FC236}">
                      <a16:creationId xmlns:a16="http://schemas.microsoft.com/office/drawing/2014/main" id="{91A57026-3818-4305-9B5F-ADAF4792B7C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5806482" y="6235464"/>
                  <a:ext cx="80860" cy="53067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3" name="円/楕円 125">
                  <a:extLst>
                    <a:ext uri="{FF2B5EF4-FFF2-40B4-BE49-F238E27FC236}">
                      <a16:creationId xmlns:a16="http://schemas.microsoft.com/office/drawing/2014/main" id="{10DFE523-33C3-440C-970B-66D4DEC8F2A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4925362" y="6573582"/>
                  <a:ext cx="75862" cy="98102"/>
                </a:xfrm>
                <a:custGeom>
                  <a:avLst/>
                  <a:gdLst>
                    <a:gd name="connsiteX0" fmla="*/ 0 w 153988"/>
                    <a:gd name="connsiteY0" fmla="*/ 76994 h 153988"/>
                    <a:gd name="connsiteX1" fmla="*/ 76994 w 153988"/>
                    <a:gd name="connsiteY1" fmla="*/ 0 h 153988"/>
                    <a:gd name="connsiteX2" fmla="*/ 153988 w 153988"/>
                    <a:gd name="connsiteY2" fmla="*/ 76994 h 153988"/>
                    <a:gd name="connsiteX3" fmla="*/ 76994 w 153988"/>
                    <a:gd name="connsiteY3" fmla="*/ 153988 h 153988"/>
                    <a:gd name="connsiteX4" fmla="*/ 0 w 153988"/>
                    <a:gd name="connsiteY4" fmla="*/ 76994 h 153988"/>
                    <a:gd name="connsiteX0" fmla="*/ 9624 w 86618"/>
                    <a:gd name="connsiteY0" fmla="*/ 156128 h 158268"/>
                    <a:gd name="connsiteX1" fmla="*/ 9624 w 86618"/>
                    <a:gd name="connsiteY1" fmla="*/ 2140 h 158268"/>
                    <a:gd name="connsiteX2" fmla="*/ 86618 w 86618"/>
                    <a:gd name="connsiteY2" fmla="*/ 79134 h 158268"/>
                    <a:gd name="connsiteX3" fmla="*/ 9624 w 86618"/>
                    <a:gd name="connsiteY3" fmla="*/ 156128 h 158268"/>
                    <a:gd name="connsiteX0" fmla="*/ 9624 w 86618"/>
                    <a:gd name="connsiteY0" fmla="*/ 157539 h 159679"/>
                    <a:gd name="connsiteX1" fmla="*/ 9624 w 86618"/>
                    <a:gd name="connsiteY1" fmla="*/ 3551 h 159679"/>
                    <a:gd name="connsiteX2" fmla="*/ 86618 w 86618"/>
                    <a:gd name="connsiteY2" fmla="*/ 80545 h 159679"/>
                    <a:gd name="connsiteX3" fmla="*/ 9624 w 86618"/>
                    <a:gd name="connsiteY3" fmla="*/ 157539 h 159679"/>
                    <a:gd name="connsiteX0" fmla="*/ 9624 w 86618"/>
                    <a:gd name="connsiteY0" fmla="*/ 157539 h 160904"/>
                    <a:gd name="connsiteX1" fmla="*/ 9624 w 86618"/>
                    <a:gd name="connsiteY1" fmla="*/ 3551 h 160904"/>
                    <a:gd name="connsiteX2" fmla="*/ 86618 w 86618"/>
                    <a:gd name="connsiteY2" fmla="*/ 80545 h 160904"/>
                    <a:gd name="connsiteX3" fmla="*/ 9624 w 86618"/>
                    <a:gd name="connsiteY3" fmla="*/ 157539 h 160904"/>
                    <a:gd name="connsiteX0" fmla="*/ 7187 w 84181"/>
                    <a:gd name="connsiteY0" fmla="*/ 157539 h 158586"/>
                    <a:gd name="connsiteX1" fmla="*/ 7187 w 84181"/>
                    <a:gd name="connsiteY1" fmla="*/ 3551 h 158586"/>
                    <a:gd name="connsiteX2" fmla="*/ 84181 w 84181"/>
                    <a:gd name="connsiteY2" fmla="*/ 80545 h 158586"/>
                    <a:gd name="connsiteX3" fmla="*/ 7187 w 84181"/>
                    <a:gd name="connsiteY3" fmla="*/ 157539 h 158586"/>
                    <a:gd name="connsiteX0" fmla="*/ 3431 w 80425"/>
                    <a:gd name="connsiteY0" fmla="*/ 154493 h 155540"/>
                    <a:gd name="connsiteX1" fmla="*/ 3431 w 80425"/>
                    <a:gd name="connsiteY1" fmla="*/ 505 h 155540"/>
                    <a:gd name="connsiteX2" fmla="*/ 80425 w 80425"/>
                    <a:gd name="connsiteY2" fmla="*/ 77499 h 155540"/>
                    <a:gd name="connsiteX3" fmla="*/ 3431 w 80425"/>
                    <a:gd name="connsiteY3" fmla="*/ 154493 h 155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0425" h="155540">
                      <a:moveTo>
                        <a:pt x="3431" y="154493"/>
                      </a:moveTo>
                      <a:cubicBezTo>
                        <a:pt x="-2257" y="148805"/>
                        <a:pt x="124" y="3815"/>
                        <a:pt x="3431" y="505"/>
                      </a:cubicBezTo>
                      <a:cubicBezTo>
                        <a:pt x="6738" y="-2805"/>
                        <a:pt x="80425" y="8782"/>
                        <a:pt x="80425" y="77499"/>
                      </a:cubicBezTo>
                      <a:cubicBezTo>
                        <a:pt x="80425" y="143837"/>
                        <a:pt x="9119" y="160181"/>
                        <a:pt x="3431" y="154493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4" name="円/楕円 1280">
                  <a:extLst>
                    <a:ext uri="{FF2B5EF4-FFF2-40B4-BE49-F238E27FC236}">
                      <a16:creationId xmlns:a16="http://schemas.microsoft.com/office/drawing/2014/main" id="{F3CF86AA-2C07-49FA-8E2D-C7EE73C285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4446127" y="6421644"/>
                  <a:ext cx="160224" cy="107136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5" name="円/楕円 1281">
                  <a:extLst>
                    <a:ext uri="{FF2B5EF4-FFF2-40B4-BE49-F238E27FC236}">
                      <a16:creationId xmlns:a16="http://schemas.microsoft.com/office/drawing/2014/main" id="{EAA94C0E-921F-49DC-810B-951B6757354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5596798" y="6472136"/>
                  <a:ext cx="80860" cy="54068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6" name="円/楕円 1283">
                  <a:extLst>
                    <a:ext uri="{FF2B5EF4-FFF2-40B4-BE49-F238E27FC236}">
                      <a16:creationId xmlns:a16="http://schemas.microsoft.com/office/drawing/2014/main" id="{815825B2-CCF3-4E64-8A74-441806DDB3A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4205204" y="6524299"/>
                  <a:ext cx="80860" cy="53067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7" name="円/楕円 1284">
                  <a:extLst>
                    <a:ext uri="{FF2B5EF4-FFF2-40B4-BE49-F238E27FC236}">
                      <a16:creationId xmlns:a16="http://schemas.microsoft.com/office/drawing/2014/main" id="{A0BE7523-884C-4795-AA16-BFE81AC650A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4776043" y="6345446"/>
                  <a:ext cx="160223" cy="107136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8" name="円/楕円 1285">
                  <a:extLst>
                    <a:ext uri="{FF2B5EF4-FFF2-40B4-BE49-F238E27FC236}">
                      <a16:creationId xmlns:a16="http://schemas.microsoft.com/office/drawing/2014/main" id="{B9C93685-D1C4-4C7F-912E-F8A2568740D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5193440" y="6486301"/>
                  <a:ext cx="145250" cy="96122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79" name="円/楕円 391">
                  <a:extLst>
                    <a:ext uri="{FF2B5EF4-FFF2-40B4-BE49-F238E27FC236}">
                      <a16:creationId xmlns:a16="http://schemas.microsoft.com/office/drawing/2014/main" id="{C2A8B7EA-1CB3-4F3C-BAE4-6304407760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3953837" y="6471351"/>
                  <a:ext cx="147270" cy="54633"/>
                </a:xfrm>
                <a:custGeom>
                  <a:avLst/>
                  <a:gdLst>
                    <a:gd name="connsiteX0" fmla="*/ 0 w 97123"/>
                    <a:gd name="connsiteY0" fmla="*/ 48562 h 97123"/>
                    <a:gd name="connsiteX1" fmla="*/ 48562 w 97123"/>
                    <a:gd name="connsiteY1" fmla="*/ 0 h 97123"/>
                    <a:gd name="connsiteX2" fmla="*/ 97124 w 97123"/>
                    <a:gd name="connsiteY2" fmla="*/ 48562 h 97123"/>
                    <a:gd name="connsiteX3" fmla="*/ 48562 w 97123"/>
                    <a:gd name="connsiteY3" fmla="*/ 97124 h 97123"/>
                    <a:gd name="connsiteX4" fmla="*/ 0 w 97123"/>
                    <a:gd name="connsiteY4" fmla="*/ 48562 h 97123"/>
                    <a:gd name="connsiteX0" fmla="*/ 0 w 98474"/>
                    <a:gd name="connsiteY0" fmla="*/ 6071 h 54633"/>
                    <a:gd name="connsiteX1" fmla="*/ 97124 w 98474"/>
                    <a:gd name="connsiteY1" fmla="*/ 6071 h 54633"/>
                    <a:gd name="connsiteX2" fmla="*/ 48562 w 98474"/>
                    <a:gd name="connsiteY2" fmla="*/ 54633 h 54633"/>
                    <a:gd name="connsiteX3" fmla="*/ 0 w 98474"/>
                    <a:gd name="connsiteY3" fmla="*/ 6071 h 546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8474" h="54633">
                      <a:moveTo>
                        <a:pt x="0" y="6071"/>
                      </a:moveTo>
                      <a:cubicBezTo>
                        <a:pt x="8094" y="-2023"/>
                        <a:pt x="89030" y="-2023"/>
                        <a:pt x="97124" y="6071"/>
                      </a:cubicBezTo>
                      <a:cubicBezTo>
                        <a:pt x="105218" y="14165"/>
                        <a:pt x="75382" y="54633"/>
                        <a:pt x="48562" y="54633"/>
                      </a:cubicBezTo>
                      <a:cubicBezTo>
                        <a:pt x="21742" y="54633"/>
                        <a:pt x="0" y="32891"/>
                        <a:pt x="0" y="6071"/>
                      </a:cubicBezTo>
                      <a:close/>
                    </a:path>
                  </a:pathLst>
                </a:cu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80" name="フリーフォーム 1287">
                  <a:extLst>
                    <a:ext uri="{FF2B5EF4-FFF2-40B4-BE49-F238E27FC236}">
                      <a16:creationId xmlns:a16="http://schemas.microsoft.com/office/drawing/2014/main" id="{CDE40CA1-4D69-4E33-B13F-26C37401C483}"/>
                    </a:ext>
                  </a:extLst>
                </p:cNvPr>
                <p:cNvSpPr/>
                <p:nvPr/>
              </p:nvSpPr>
              <p:spPr>
                <a:xfrm>
                  <a:off x="5538070" y="6177862"/>
                  <a:ext cx="187326" cy="142449"/>
                </a:xfrm>
                <a:custGeom>
                  <a:avLst/>
                  <a:gdLst>
                    <a:gd name="connsiteX0" fmla="*/ 0 w 187325"/>
                    <a:gd name="connsiteY0" fmla="*/ 85725 h 95250"/>
                    <a:gd name="connsiteX1" fmla="*/ 41275 w 187325"/>
                    <a:gd name="connsiteY1" fmla="*/ 0 h 95250"/>
                    <a:gd name="connsiteX2" fmla="*/ 171450 w 187325"/>
                    <a:gd name="connsiteY2" fmla="*/ 31750 h 95250"/>
                    <a:gd name="connsiteX3" fmla="*/ 187325 w 187325"/>
                    <a:gd name="connsiteY3" fmla="*/ 9525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7325" h="95250">
                      <a:moveTo>
                        <a:pt x="0" y="85725"/>
                      </a:moveTo>
                      <a:lnTo>
                        <a:pt x="41275" y="0"/>
                      </a:lnTo>
                      <a:lnTo>
                        <a:pt x="171450" y="31750"/>
                      </a:lnTo>
                      <a:lnTo>
                        <a:pt x="187325" y="9525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1" name="フリーフォーム 1288">
                  <a:extLst>
                    <a:ext uri="{FF2B5EF4-FFF2-40B4-BE49-F238E27FC236}">
                      <a16:creationId xmlns:a16="http://schemas.microsoft.com/office/drawing/2014/main" id="{E495D3DA-39E3-4D7B-AE72-63E4067E02AE}"/>
                    </a:ext>
                  </a:extLst>
                </p:cNvPr>
                <p:cNvSpPr/>
                <p:nvPr/>
              </p:nvSpPr>
              <p:spPr>
                <a:xfrm>
                  <a:off x="5712694" y="6158868"/>
                  <a:ext cx="31750" cy="61728"/>
                </a:xfrm>
                <a:custGeom>
                  <a:avLst/>
                  <a:gdLst>
                    <a:gd name="connsiteX0" fmla="*/ 0 w 31750"/>
                    <a:gd name="connsiteY0" fmla="*/ 41275 h 41275"/>
                    <a:gd name="connsiteX1" fmla="*/ 31750 w 31750"/>
                    <a:gd name="connsiteY1" fmla="*/ 0 h 41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1750" h="41275">
                      <a:moveTo>
                        <a:pt x="0" y="41275"/>
                      </a:moveTo>
                      <a:lnTo>
                        <a:pt x="31750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2" name="フリーフォーム 1289">
                  <a:extLst>
                    <a:ext uri="{FF2B5EF4-FFF2-40B4-BE49-F238E27FC236}">
                      <a16:creationId xmlns:a16="http://schemas.microsoft.com/office/drawing/2014/main" id="{CBC729C2-E5E1-48B0-95D2-DE37325E8931}"/>
                    </a:ext>
                  </a:extLst>
                </p:cNvPr>
                <p:cNvSpPr/>
                <p:nvPr/>
              </p:nvSpPr>
              <p:spPr>
                <a:xfrm>
                  <a:off x="6115919" y="6135127"/>
                  <a:ext cx="92952" cy="109211"/>
                </a:xfrm>
                <a:custGeom>
                  <a:avLst/>
                  <a:gdLst>
                    <a:gd name="connsiteX0" fmla="*/ 273050 w 273050"/>
                    <a:gd name="connsiteY0" fmla="*/ 0 h 73025"/>
                    <a:gd name="connsiteX1" fmla="*/ 247650 w 273050"/>
                    <a:gd name="connsiteY1" fmla="*/ 73025 h 73025"/>
                    <a:gd name="connsiteX2" fmla="*/ 63500 w 273050"/>
                    <a:gd name="connsiteY2" fmla="*/ 69850 h 73025"/>
                    <a:gd name="connsiteX3" fmla="*/ 0 w 273050"/>
                    <a:gd name="connsiteY3" fmla="*/ 34925 h 73025"/>
                    <a:gd name="connsiteX4" fmla="*/ 0 w 273050"/>
                    <a:gd name="connsiteY4" fmla="*/ 9525 h 7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050" h="73025">
                      <a:moveTo>
                        <a:pt x="273050" y="0"/>
                      </a:moveTo>
                      <a:lnTo>
                        <a:pt x="247650" y="73025"/>
                      </a:lnTo>
                      <a:lnTo>
                        <a:pt x="63500" y="69850"/>
                      </a:lnTo>
                      <a:lnTo>
                        <a:pt x="0" y="34925"/>
                      </a:lnTo>
                      <a:lnTo>
                        <a:pt x="0" y="9525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3" name="フリーフォーム 1290">
                  <a:extLst>
                    <a:ext uri="{FF2B5EF4-FFF2-40B4-BE49-F238E27FC236}">
                      <a16:creationId xmlns:a16="http://schemas.microsoft.com/office/drawing/2014/main" id="{3BAFD8C9-7F4E-4C72-8F22-BD7483749870}"/>
                    </a:ext>
                  </a:extLst>
                </p:cNvPr>
                <p:cNvSpPr/>
                <p:nvPr/>
              </p:nvSpPr>
              <p:spPr>
                <a:xfrm>
                  <a:off x="4360144" y="6154120"/>
                  <a:ext cx="130175" cy="242163"/>
                </a:xfrm>
                <a:custGeom>
                  <a:avLst/>
                  <a:gdLst>
                    <a:gd name="connsiteX0" fmla="*/ 130175 w 130175"/>
                    <a:gd name="connsiteY0" fmla="*/ 0 h 161925"/>
                    <a:gd name="connsiteX1" fmla="*/ 0 w 130175"/>
                    <a:gd name="connsiteY1" fmla="*/ 73025 h 161925"/>
                    <a:gd name="connsiteX2" fmla="*/ 25400 w 130175"/>
                    <a:gd name="connsiteY2" fmla="*/ 16192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175" h="161925">
                      <a:moveTo>
                        <a:pt x="130175" y="0"/>
                      </a:moveTo>
                      <a:lnTo>
                        <a:pt x="0" y="73025"/>
                      </a:lnTo>
                      <a:lnTo>
                        <a:pt x="25400" y="161925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4" name="フリーフォーム 1291">
                  <a:extLst>
                    <a:ext uri="{FF2B5EF4-FFF2-40B4-BE49-F238E27FC236}">
                      <a16:creationId xmlns:a16="http://schemas.microsoft.com/office/drawing/2014/main" id="{798563F6-E8F6-411A-AC70-3702698F46F5}"/>
                    </a:ext>
                  </a:extLst>
                </p:cNvPr>
                <p:cNvSpPr/>
                <p:nvPr/>
              </p:nvSpPr>
              <p:spPr>
                <a:xfrm>
                  <a:off x="4182344" y="6154120"/>
                  <a:ext cx="177800" cy="109211"/>
                </a:xfrm>
                <a:custGeom>
                  <a:avLst/>
                  <a:gdLst>
                    <a:gd name="connsiteX0" fmla="*/ 177800 w 177800"/>
                    <a:gd name="connsiteY0" fmla="*/ 73025 h 73025"/>
                    <a:gd name="connsiteX1" fmla="*/ 0 w 177800"/>
                    <a:gd name="connsiteY1" fmla="*/ 38100 h 73025"/>
                    <a:gd name="connsiteX2" fmla="*/ 0 w 177800"/>
                    <a:gd name="connsiteY2" fmla="*/ 0 h 7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7800" h="73025">
                      <a:moveTo>
                        <a:pt x="177800" y="73025"/>
                      </a:moveTo>
                      <a:lnTo>
                        <a:pt x="0" y="381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5" name="フリーフォーム 1292">
                  <a:extLst>
                    <a:ext uri="{FF2B5EF4-FFF2-40B4-BE49-F238E27FC236}">
                      <a16:creationId xmlns:a16="http://schemas.microsoft.com/office/drawing/2014/main" id="{F5964AC8-67E6-49E7-B5B9-A1BD69AC53D8}"/>
                    </a:ext>
                  </a:extLst>
                </p:cNvPr>
                <p:cNvSpPr/>
                <p:nvPr/>
              </p:nvSpPr>
              <p:spPr>
                <a:xfrm>
                  <a:off x="4912594" y="6149372"/>
                  <a:ext cx="174625" cy="71224"/>
                </a:xfrm>
                <a:custGeom>
                  <a:avLst/>
                  <a:gdLst>
                    <a:gd name="connsiteX0" fmla="*/ 174625 w 174625"/>
                    <a:gd name="connsiteY0" fmla="*/ 0 h 47625"/>
                    <a:gd name="connsiteX1" fmla="*/ 114300 w 174625"/>
                    <a:gd name="connsiteY1" fmla="*/ 47625 h 47625"/>
                    <a:gd name="connsiteX2" fmla="*/ 0 w 174625"/>
                    <a:gd name="connsiteY2" fmla="*/ 4762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625" h="47625">
                      <a:moveTo>
                        <a:pt x="174625" y="0"/>
                      </a:moveTo>
                      <a:lnTo>
                        <a:pt x="114300" y="47625"/>
                      </a:lnTo>
                      <a:lnTo>
                        <a:pt x="0" y="47625"/>
                      </a:lnTo>
                    </a:path>
                  </a:pathLst>
                </a:custGeom>
                <a:noFill/>
                <a:ln w="6350" cap="flat" cmpd="sng" algn="ctr">
                  <a:solidFill>
                    <a:sysClr val="window" lastClr="FFFFFF">
                      <a:lumMod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6" name="円/楕円 1277">
                  <a:extLst>
                    <a:ext uri="{FF2B5EF4-FFF2-40B4-BE49-F238E27FC236}">
                      <a16:creationId xmlns:a16="http://schemas.microsoft.com/office/drawing/2014/main" id="{BBD78D42-69E2-4CCE-BE28-B6467AC99C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16200000">
                  <a:off x="5717365" y="6519971"/>
                  <a:ext cx="79364" cy="54068"/>
                </a:xfrm>
                <a:prstGeom prst="ellipse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317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38" name="フリーフォーム 351">
                <a:extLst>
                  <a:ext uri="{FF2B5EF4-FFF2-40B4-BE49-F238E27FC236}">
                    <a16:creationId xmlns:a16="http://schemas.microsoft.com/office/drawing/2014/main" id="{51664534-7322-459F-A3EB-4CE3B2D299B5}"/>
                  </a:ext>
                </a:extLst>
              </p:cNvPr>
              <p:cNvSpPr/>
              <p:nvPr/>
            </p:nvSpPr>
            <p:spPr>
              <a:xfrm>
                <a:off x="5219700" y="6605588"/>
                <a:ext cx="97631" cy="4762"/>
              </a:xfrm>
              <a:custGeom>
                <a:avLst/>
                <a:gdLst>
                  <a:gd name="connsiteX0" fmla="*/ 97631 w 97631"/>
                  <a:gd name="connsiteY0" fmla="*/ 4762 h 4762"/>
                  <a:gd name="connsiteX1" fmla="*/ 0 w 97631"/>
                  <a:gd name="connsiteY1" fmla="*/ 0 h 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631" h="4762">
                    <a:moveTo>
                      <a:pt x="97631" y="4762"/>
                    </a:moveTo>
                    <a:lnTo>
                      <a:pt x="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9" name="フリーフォーム 352">
                <a:extLst>
                  <a:ext uri="{FF2B5EF4-FFF2-40B4-BE49-F238E27FC236}">
                    <a16:creationId xmlns:a16="http://schemas.microsoft.com/office/drawing/2014/main" id="{AAF25D8C-4D8B-42B8-B3E5-D915F9622DC4}"/>
                  </a:ext>
                </a:extLst>
              </p:cNvPr>
              <p:cNvSpPr/>
              <p:nvPr/>
            </p:nvSpPr>
            <p:spPr>
              <a:xfrm>
                <a:off x="5322094" y="6650831"/>
                <a:ext cx="38100" cy="66675"/>
              </a:xfrm>
              <a:custGeom>
                <a:avLst/>
                <a:gdLst>
                  <a:gd name="connsiteX0" fmla="*/ 38100 w 38100"/>
                  <a:gd name="connsiteY0" fmla="*/ 0 h 66675"/>
                  <a:gd name="connsiteX1" fmla="*/ 0 w 38100"/>
                  <a:gd name="connsiteY1" fmla="*/ 66675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8100" h="66675">
                    <a:moveTo>
                      <a:pt x="38100" y="0"/>
                    </a:moveTo>
                    <a:lnTo>
                      <a:pt x="0" y="66675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0" name="フリーフォーム 353">
                <a:extLst>
                  <a:ext uri="{FF2B5EF4-FFF2-40B4-BE49-F238E27FC236}">
                    <a16:creationId xmlns:a16="http://schemas.microsoft.com/office/drawing/2014/main" id="{BCF07CC0-EB6B-4300-B48E-309211FAC854}"/>
                  </a:ext>
                </a:extLst>
              </p:cNvPr>
              <p:cNvSpPr/>
              <p:nvPr/>
            </p:nvSpPr>
            <p:spPr>
              <a:xfrm>
                <a:off x="5150644" y="6598444"/>
                <a:ext cx="35719" cy="95250"/>
              </a:xfrm>
              <a:custGeom>
                <a:avLst/>
                <a:gdLst>
                  <a:gd name="connsiteX0" fmla="*/ 35719 w 35719"/>
                  <a:gd name="connsiteY0" fmla="*/ 95250 h 95250"/>
                  <a:gd name="connsiteX1" fmla="*/ 2381 w 35719"/>
                  <a:gd name="connsiteY1" fmla="*/ 52387 h 95250"/>
                  <a:gd name="connsiteX2" fmla="*/ 0 w 35719"/>
                  <a:gd name="connsiteY2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719" h="95250">
                    <a:moveTo>
                      <a:pt x="35719" y="95250"/>
                    </a:moveTo>
                    <a:cubicBezTo>
                      <a:pt x="22225" y="79771"/>
                      <a:pt x="8731" y="64293"/>
                      <a:pt x="2381" y="52387"/>
                    </a:cubicBezTo>
                    <a:lnTo>
                      <a:pt x="0" y="0"/>
                    </a:lnTo>
                  </a:path>
                </a:pathLst>
              </a:custGeom>
              <a:noFill/>
              <a:ln w="635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78" name="テキスト ボックス 677">
              <a:extLst>
                <a:ext uri="{FF2B5EF4-FFF2-40B4-BE49-F238E27FC236}">
                  <a16:creationId xmlns:a16="http://schemas.microsoft.com/office/drawing/2014/main" id="{D6819D85-B4CA-41EC-A448-C9D0D54A3917}"/>
                </a:ext>
              </a:extLst>
            </p:cNvPr>
            <p:cNvSpPr txBox="1"/>
            <p:nvPr/>
          </p:nvSpPr>
          <p:spPr>
            <a:xfrm>
              <a:off x="3109602" y="14366290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kumimoji="0" lang="ja-JP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9" name="フリーフォーム 496">
              <a:extLst>
                <a:ext uri="{FF2B5EF4-FFF2-40B4-BE49-F238E27FC236}">
                  <a16:creationId xmlns:a16="http://schemas.microsoft.com/office/drawing/2014/main" id="{4498E6DC-DF41-4BA1-81EA-9E45D9FC29F1}"/>
                </a:ext>
              </a:extLst>
            </p:cNvPr>
            <p:cNvSpPr/>
            <p:nvPr/>
          </p:nvSpPr>
          <p:spPr>
            <a:xfrm>
              <a:off x="5127272" y="16170116"/>
              <a:ext cx="8660139" cy="5984727"/>
            </a:xfrm>
            <a:custGeom>
              <a:avLst/>
              <a:gdLst>
                <a:gd name="connsiteX0" fmla="*/ 0 w 2890837"/>
                <a:gd name="connsiteY0" fmla="*/ 904875 h 1862137"/>
                <a:gd name="connsiteX1" fmla="*/ 1543050 w 2890837"/>
                <a:gd name="connsiteY1" fmla="*/ 1862137 h 1862137"/>
                <a:gd name="connsiteX2" fmla="*/ 2890837 w 2890837"/>
                <a:gd name="connsiteY2" fmla="*/ 876300 h 1862137"/>
                <a:gd name="connsiteX3" fmla="*/ 1400175 w 2890837"/>
                <a:gd name="connsiteY3" fmla="*/ 0 h 1862137"/>
                <a:gd name="connsiteX4" fmla="*/ 0 w 2890837"/>
                <a:gd name="connsiteY4" fmla="*/ 904875 h 1862137"/>
                <a:gd name="connsiteX0" fmla="*/ 0 w 2890837"/>
                <a:gd name="connsiteY0" fmla="*/ 904875 h 1945431"/>
                <a:gd name="connsiteX1" fmla="*/ 1516548 w 2890837"/>
                <a:gd name="connsiteY1" fmla="*/ 1945431 h 1945431"/>
                <a:gd name="connsiteX2" fmla="*/ 2890837 w 2890837"/>
                <a:gd name="connsiteY2" fmla="*/ 876300 h 1945431"/>
                <a:gd name="connsiteX3" fmla="*/ 1400175 w 2890837"/>
                <a:gd name="connsiteY3" fmla="*/ 0 h 1945431"/>
                <a:gd name="connsiteX4" fmla="*/ 0 w 2890837"/>
                <a:gd name="connsiteY4" fmla="*/ 904875 h 1945431"/>
                <a:gd name="connsiteX0" fmla="*/ 0 w 2815115"/>
                <a:gd name="connsiteY0" fmla="*/ 904875 h 1945431"/>
                <a:gd name="connsiteX1" fmla="*/ 1516548 w 2815115"/>
                <a:gd name="connsiteY1" fmla="*/ 1945431 h 1945431"/>
                <a:gd name="connsiteX2" fmla="*/ 2815115 w 2815115"/>
                <a:gd name="connsiteY2" fmla="*/ 982311 h 1945431"/>
                <a:gd name="connsiteX3" fmla="*/ 1400175 w 2815115"/>
                <a:gd name="connsiteY3" fmla="*/ 0 h 1945431"/>
                <a:gd name="connsiteX4" fmla="*/ 0 w 2815115"/>
                <a:gd name="connsiteY4" fmla="*/ 904875 h 194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5115" h="1945431">
                  <a:moveTo>
                    <a:pt x="0" y="904875"/>
                  </a:moveTo>
                  <a:lnTo>
                    <a:pt x="1516548" y="1945431"/>
                  </a:lnTo>
                  <a:lnTo>
                    <a:pt x="2815115" y="982311"/>
                  </a:lnTo>
                  <a:lnTo>
                    <a:pt x="1400175" y="0"/>
                  </a:lnTo>
                  <a:lnTo>
                    <a:pt x="0" y="904875"/>
                  </a:lnTo>
                  <a:close/>
                </a:path>
              </a:pathLst>
            </a:custGeom>
            <a:solidFill>
              <a:sysClr val="window" lastClr="FFFFFF">
                <a:lumMod val="75000"/>
                <a:alpha val="81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grpSp>
          <p:nvGrpSpPr>
            <p:cNvPr id="680" name="グループ化 679">
              <a:extLst>
                <a:ext uri="{FF2B5EF4-FFF2-40B4-BE49-F238E27FC236}">
                  <a16:creationId xmlns:a16="http://schemas.microsoft.com/office/drawing/2014/main" id="{6BA1426A-9AF2-4451-A0E8-5899C2A793EE}"/>
                </a:ext>
              </a:extLst>
            </p:cNvPr>
            <p:cNvGrpSpPr/>
            <p:nvPr/>
          </p:nvGrpSpPr>
          <p:grpSpPr>
            <a:xfrm>
              <a:off x="5470256" y="16405008"/>
              <a:ext cx="3866164" cy="2446928"/>
              <a:chOff x="1756162" y="2156038"/>
              <a:chExt cx="2107813" cy="1334054"/>
            </a:xfrm>
          </p:grpSpPr>
          <p:sp>
            <p:nvSpPr>
              <p:cNvPr id="811" name="円/楕円 14">
                <a:extLst>
                  <a:ext uri="{FF2B5EF4-FFF2-40B4-BE49-F238E27FC236}">
                    <a16:creationId xmlns:a16="http://schemas.microsoft.com/office/drawing/2014/main" id="{1C23B366-6FCD-434F-A6AD-30802EBB3909}"/>
                  </a:ext>
                </a:extLst>
              </p:cNvPr>
              <p:cNvSpPr/>
              <p:nvPr/>
            </p:nvSpPr>
            <p:spPr>
              <a:xfrm>
                <a:off x="1756162" y="3321504"/>
                <a:ext cx="331024" cy="168588"/>
              </a:xfrm>
              <a:custGeom>
                <a:avLst/>
                <a:gdLst>
                  <a:gd name="connsiteX0" fmla="*/ 0 w 330994"/>
                  <a:gd name="connsiteY0" fmla="*/ 165497 h 330994"/>
                  <a:gd name="connsiteX1" fmla="*/ 165497 w 330994"/>
                  <a:gd name="connsiteY1" fmla="*/ 0 h 330994"/>
                  <a:gd name="connsiteX2" fmla="*/ 330994 w 330994"/>
                  <a:gd name="connsiteY2" fmla="*/ 165497 h 330994"/>
                  <a:gd name="connsiteX3" fmla="*/ 165497 w 330994"/>
                  <a:gd name="connsiteY3" fmla="*/ 330994 h 330994"/>
                  <a:gd name="connsiteX4" fmla="*/ 0 w 330994"/>
                  <a:gd name="connsiteY4" fmla="*/ 165497 h 330994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1125"/>
                  <a:gd name="connsiteY0" fmla="*/ 20688 h 186185"/>
                  <a:gd name="connsiteX1" fmla="*/ 330994 w 331125"/>
                  <a:gd name="connsiteY1" fmla="*/ 20688 h 186185"/>
                  <a:gd name="connsiteX2" fmla="*/ 165497 w 331125"/>
                  <a:gd name="connsiteY2" fmla="*/ 186185 h 186185"/>
                  <a:gd name="connsiteX3" fmla="*/ 0 w 331125"/>
                  <a:gd name="connsiteY3" fmla="*/ 20688 h 186185"/>
                  <a:gd name="connsiteX0" fmla="*/ 0 w 331125"/>
                  <a:gd name="connsiteY0" fmla="*/ 12574 h 178071"/>
                  <a:gd name="connsiteX1" fmla="*/ 330994 w 331125"/>
                  <a:gd name="connsiteY1" fmla="*/ 12574 h 178071"/>
                  <a:gd name="connsiteX2" fmla="*/ 165497 w 331125"/>
                  <a:gd name="connsiteY2" fmla="*/ 178071 h 178071"/>
                  <a:gd name="connsiteX3" fmla="*/ 0 w 331125"/>
                  <a:gd name="connsiteY3" fmla="*/ 12574 h 178071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9 w 331144"/>
                  <a:gd name="connsiteY0" fmla="*/ 22085 h 187582"/>
                  <a:gd name="connsiteX1" fmla="*/ 331013 w 331144"/>
                  <a:gd name="connsiteY1" fmla="*/ 22085 h 187582"/>
                  <a:gd name="connsiteX2" fmla="*/ 165516 w 331144"/>
                  <a:gd name="connsiteY2" fmla="*/ 187582 h 187582"/>
                  <a:gd name="connsiteX3" fmla="*/ 19 w 331144"/>
                  <a:gd name="connsiteY3" fmla="*/ 22085 h 187582"/>
                  <a:gd name="connsiteX0" fmla="*/ 19 w 331144"/>
                  <a:gd name="connsiteY0" fmla="*/ 22085 h 187582"/>
                  <a:gd name="connsiteX1" fmla="*/ 331013 w 331144"/>
                  <a:gd name="connsiteY1" fmla="*/ 22085 h 187582"/>
                  <a:gd name="connsiteX2" fmla="*/ 165516 w 331144"/>
                  <a:gd name="connsiteY2" fmla="*/ 187582 h 187582"/>
                  <a:gd name="connsiteX3" fmla="*/ 19 w 331144"/>
                  <a:gd name="connsiteY3" fmla="*/ 22085 h 187582"/>
                  <a:gd name="connsiteX0" fmla="*/ 19 w 331144"/>
                  <a:gd name="connsiteY0" fmla="*/ 3060 h 168557"/>
                  <a:gd name="connsiteX1" fmla="*/ 331013 w 331144"/>
                  <a:gd name="connsiteY1" fmla="*/ 3060 h 168557"/>
                  <a:gd name="connsiteX2" fmla="*/ 165516 w 331144"/>
                  <a:gd name="connsiteY2" fmla="*/ 168557 h 168557"/>
                  <a:gd name="connsiteX3" fmla="*/ 19 w 331144"/>
                  <a:gd name="connsiteY3" fmla="*/ 3060 h 168557"/>
                  <a:gd name="connsiteX0" fmla="*/ 86 w 331546"/>
                  <a:gd name="connsiteY0" fmla="*/ 3060 h 168588"/>
                  <a:gd name="connsiteX1" fmla="*/ 331080 w 331546"/>
                  <a:gd name="connsiteY1" fmla="*/ 3060 h 168588"/>
                  <a:gd name="connsiteX2" fmla="*/ 165583 w 331546"/>
                  <a:gd name="connsiteY2" fmla="*/ 168557 h 168588"/>
                  <a:gd name="connsiteX3" fmla="*/ 86 w 331546"/>
                  <a:gd name="connsiteY3" fmla="*/ 3060 h 168588"/>
                  <a:gd name="connsiteX0" fmla="*/ 86 w 331080"/>
                  <a:gd name="connsiteY0" fmla="*/ 3060 h 168588"/>
                  <a:gd name="connsiteX1" fmla="*/ 331080 w 331080"/>
                  <a:gd name="connsiteY1" fmla="*/ 3060 h 168588"/>
                  <a:gd name="connsiteX2" fmla="*/ 165583 w 331080"/>
                  <a:gd name="connsiteY2" fmla="*/ 168557 h 168588"/>
                  <a:gd name="connsiteX3" fmla="*/ 86 w 331080"/>
                  <a:gd name="connsiteY3" fmla="*/ 3060 h 168588"/>
                  <a:gd name="connsiteX0" fmla="*/ 86 w 331080"/>
                  <a:gd name="connsiteY0" fmla="*/ 3060 h 168588"/>
                  <a:gd name="connsiteX1" fmla="*/ 331080 w 331080"/>
                  <a:gd name="connsiteY1" fmla="*/ 3060 h 168588"/>
                  <a:gd name="connsiteX2" fmla="*/ 165583 w 331080"/>
                  <a:gd name="connsiteY2" fmla="*/ 168557 h 168588"/>
                  <a:gd name="connsiteX3" fmla="*/ 86 w 331080"/>
                  <a:gd name="connsiteY3" fmla="*/ 3060 h 168588"/>
                  <a:gd name="connsiteX0" fmla="*/ 30 w 331024"/>
                  <a:gd name="connsiteY0" fmla="*/ 3060 h 168588"/>
                  <a:gd name="connsiteX1" fmla="*/ 331024 w 331024"/>
                  <a:gd name="connsiteY1" fmla="*/ 3060 h 168588"/>
                  <a:gd name="connsiteX2" fmla="*/ 165527 w 331024"/>
                  <a:gd name="connsiteY2" fmla="*/ 168557 h 168588"/>
                  <a:gd name="connsiteX3" fmla="*/ 30 w 331024"/>
                  <a:gd name="connsiteY3" fmla="*/ 3060 h 16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024" h="168588">
                    <a:moveTo>
                      <a:pt x="30" y="3060"/>
                    </a:moveTo>
                    <a:cubicBezTo>
                      <a:pt x="42616" y="-3067"/>
                      <a:pt x="301060" y="1670"/>
                      <a:pt x="331024" y="3060"/>
                    </a:cubicBezTo>
                    <a:cubicBezTo>
                      <a:pt x="327651" y="73505"/>
                      <a:pt x="285503" y="166175"/>
                      <a:pt x="165527" y="168557"/>
                    </a:cubicBezTo>
                    <a:cubicBezTo>
                      <a:pt x="45551" y="170939"/>
                      <a:pt x="-1360" y="35406"/>
                      <a:pt x="30" y="306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043042" lon="207544" rev="210600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2" name="円/楕円 14">
                <a:extLst>
                  <a:ext uri="{FF2B5EF4-FFF2-40B4-BE49-F238E27FC236}">
                    <a16:creationId xmlns:a16="http://schemas.microsoft.com/office/drawing/2014/main" id="{A9A47694-FF19-41AB-947A-080134C36FF1}"/>
                  </a:ext>
                </a:extLst>
              </p:cNvPr>
              <p:cNvSpPr/>
              <p:nvPr/>
            </p:nvSpPr>
            <p:spPr>
              <a:xfrm>
                <a:off x="2338845" y="2937561"/>
                <a:ext cx="331024" cy="168588"/>
              </a:xfrm>
              <a:custGeom>
                <a:avLst/>
                <a:gdLst>
                  <a:gd name="connsiteX0" fmla="*/ 0 w 330994"/>
                  <a:gd name="connsiteY0" fmla="*/ 165497 h 330994"/>
                  <a:gd name="connsiteX1" fmla="*/ 165497 w 330994"/>
                  <a:gd name="connsiteY1" fmla="*/ 0 h 330994"/>
                  <a:gd name="connsiteX2" fmla="*/ 330994 w 330994"/>
                  <a:gd name="connsiteY2" fmla="*/ 165497 h 330994"/>
                  <a:gd name="connsiteX3" fmla="*/ 165497 w 330994"/>
                  <a:gd name="connsiteY3" fmla="*/ 330994 h 330994"/>
                  <a:gd name="connsiteX4" fmla="*/ 0 w 330994"/>
                  <a:gd name="connsiteY4" fmla="*/ 165497 h 330994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1125"/>
                  <a:gd name="connsiteY0" fmla="*/ 20688 h 186185"/>
                  <a:gd name="connsiteX1" fmla="*/ 330994 w 331125"/>
                  <a:gd name="connsiteY1" fmla="*/ 20688 h 186185"/>
                  <a:gd name="connsiteX2" fmla="*/ 165497 w 331125"/>
                  <a:gd name="connsiteY2" fmla="*/ 186185 h 186185"/>
                  <a:gd name="connsiteX3" fmla="*/ 0 w 331125"/>
                  <a:gd name="connsiteY3" fmla="*/ 20688 h 186185"/>
                  <a:gd name="connsiteX0" fmla="*/ 0 w 331125"/>
                  <a:gd name="connsiteY0" fmla="*/ 12574 h 178071"/>
                  <a:gd name="connsiteX1" fmla="*/ 330994 w 331125"/>
                  <a:gd name="connsiteY1" fmla="*/ 12574 h 178071"/>
                  <a:gd name="connsiteX2" fmla="*/ 165497 w 331125"/>
                  <a:gd name="connsiteY2" fmla="*/ 178071 h 178071"/>
                  <a:gd name="connsiteX3" fmla="*/ 0 w 331125"/>
                  <a:gd name="connsiteY3" fmla="*/ 12574 h 178071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9 w 331144"/>
                  <a:gd name="connsiteY0" fmla="*/ 22085 h 187582"/>
                  <a:gd name="connsiteX1" fmla="*/ 331013 w 331144"/>
                  <a:gd name="connsiteY1" fmla="*/ 22085 h 187582"/>
                  <a:gd name="connsiteX2" fmla="*/ 165516 w 331144"/>
                  <a:gd name="connsiteY2" fmla="*/ 187582 h 187582"/>
                  <a:gd name="connsiteX3" fmla="*/ 19 w 331144"/>
                  <a:gd name="connsiteY3" fmla="*/ 22085 h 187582"/>
                  <a:gd name="connsiteX0" fmla="*/ 19 w 331144"/>
                  <a:gd name="connsiteY0" fmla="*/ 22085 h 187582"/>
                  <a:gd name="connsiteX1" fmla="*/ 331013 w 331144"/>
                  <a:gd name="connsiteY1" fmla="*/ 22085 h 187582"/>
                  <a:gd name="connsiteX2" fmla="*/ 165516 w 331144"/>
                  <a:gd name="connsiteY2" fmla="*/ 187582 h 187582"/>
                  <a:gd name="connsiteX3" fmla="*/ 19 w 331144"/>
                  <a:gd name="connsiteY3" fmla="*/ 22085 h 187582"/>
                  <a:gd name="connsiteX0" fmla="*/ 19 w 331144"/>
                  <a:gd name="connsiteY0" fmla="*/ 3060 h 168557"/>
                  <a:gd name="connsiteX1" fmla="*/ 331013 w 331144"/>
                  <a:gd name="connsiteY1" fmla="*/ 3060 h 168557"/>
                  <a:gd name="connsiteX2" fmla="*/ 165516 w 331144"/>
                  <a:gd name="connsiteY2" fmla="*/ 168557 h 168557"/>
                  <a:gd name="connsiteX3" fmla="*/ 19 w 331144"/>
                  <a:gd name="connsiteY3" fmla="*/ 3060 h 168557"/>
                  <a:gd name="connsiteX0" fmla="*/ 86 w 331546"/>
                  <a:gd name="connsiteY0" fmla="*/ 3060 h 168588"/>
                  <a:gd name="connsiteX1" fmla="*/ 331080 w 331546"/>
                  <a:gd name="connsiteY1" fmla="*/ 3060 h 168588"/>
                  <a:gd name="connsiteX2" fmla="*/ 165583 w 331546"/>
                  <a:gd name="connsiteY2" fmla="*/ 168557 h 168588"/>
                  <a:gd name="connsiteX3" fmla="*/ 86 w 331546"/>
                  <a:gd name="connsiteY3" fmla="*/ 3060 h 168588"/>
                  <a:gd name="connsiteX0" fmla="*/ 86 w 331080"/>
                  <a:gd name="connsiteY0" fmla="*/ 3060 h 168588"/>
                  <a:gd name="connsiteX1" fmla="*/ 331080 w 331080"/>
                  <a:gd name="connsiteY1" fmla="*/ 3060 h 168588"/>
                  <a:gd name="connsiteX2" fmla="*/ 165583 w 331080"/>
                  <a:gd name="connsiteY2" fmla="*/ 168557 h 168588"/>
                  <a:gd name="connsiteX3" fmla="*/ 86 w 331080"/>
                  <a:gd name="connsiteY3" fmla="*/ 3060 h 168588"/>
                  <a:gd name="connsiteX0" fmla="*/ 86 w 331080"/>
                  <a:gd name="connsiteY0" fmla="*/ 3060 h 168588"/>
                  <a:gd name="connsiteX1" fmla="*/ 331080 w 331080"/>
                  <a:gd name="connsiteY1" fmla="*/ 3060 h 168588"/>
                  <a:gd name="connsiteX2" fmla="*/ 165583 w 331080"/>
                  <a:gd name="connsiteY2" fmla="*/ 168557 h 168588"/>
                  <a:gd name="connsiteX3" fmla="*/ 86 w 331080"/>
                  <a:gd name="connsiteY3" fmla="*/ 3060 h 168588"/>
                  <a:gd name="connsiteX0" fmla="*/ 30 w 331024"/>
                  <a:gd name="connsiteY0" fmla="*/ 3060 h 168588"/>
                  <a:gd name="connsiteX1" fmla="*/ 331024 w 331024"/>
                  <a:gd name="connsiteY1" fmla="*/ 3060 h 168588"/>
                  <a:gd name="connsiteX2" fmla="*/ 165527 w 331024"/>
                  <a:gd name="connsiteY2" fmla="*/ 168557 h 168588"/>
                  <a:gd name="connsiteX3" fmla="*/ 30 w 331024"/>
                  <a:gd name="connsiteY3" fmla="*/ 3060 h 16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024" h="168588">
                    <a:moveTo>
                      <a:pt x="30" y="3060"/>
                    </a:moveTo>
                    <a:cubicBezTo>
                      <a:pt x="42616" y="-3067"/>
                      <a:pt x="301060" y="1670"/>
                      <a:pt x="331024" y="3060"/>
                    </a:cubicBezTo>
                    <a:cubicBezTo>
                      <a:pt x="327651" y="73505"/>
                      <a:pt x="285503" y="166175"/>
                      <a:pt x="165527" y="168557"/>
                    </a:cubicBezTo>
                    <a:cubicBezTo>
                      <a:pt x="45551" y="170939"/>
                      <a:pt x="-1360" y="35406"/>
                      <a:pt x="30" y="306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043042" lon="207544" rev="210600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3" name="円/楕円 14">
                <a:extLst>
                  <a:ext uri="{FF2B5EF4-FFF2-40B4-BE49-F238E27FC236}">
                    <a16:creationId xmlns:a16="http://schemas.microsoft.com/office/drawing/2014/main" id="{126CA75D-0FB0-44E3-AB25-91188D1A1DAA}"/>
                  </a:ext>
                </a:extLst>
              </p:cNvPr>
              <p:cNvSpPr/>
              <p:nvPr/>
            </p:nvSpPr>
            <p:spPr>
              <a:xfrm>
                <a:off x="3009536" y="2529646"/>
                <a:ext cx="251727" cy="128203"/>
              </a:xfrm>
              <a:custGeom>
                <a:avLst/>
                <a:gdLst>
                  <a:gd name="connsiteX0" fmla="*/ 0 w 330994"/>
                  <a:gd name="connsiteY0" fmla="*/ 165497 h 330994"/>
                  <a:gd name="connsiteX1" fmla="*/ 165497 w 330994"/>
                  <a:gd name="connsiteY1" fmla="*/ 0 h 330994"/>
                  <a:gd name="connsiteX2" fmla="*/ 330994 w 330994"/>
                  <a:gd name="connsiteY2" fmla="*/ 165497 h 330994"/>
                  <a:gd name="connsiteX3" fmla="*/ 165497 w 330994"/>
                  <a:gd name="connsiteY3" fmla="*/ 330994 h 330994"/>
                  <a:gd name="connsiteX4" fmla="*/ 0 w 330994"/>
                  <a:gd name="connsiteY4" fmla="*/ 165497 h 330994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1125"/>
                  <a:gd name="connsiteY0" fmla="*/ 20688 h 186185"/>
                  <a:gd name="connsiteX1" fmla="*/ 330994 w 331125"/>
                  <a:gd name="connsiteY1" fmla="*/ 20688 h 186185"/>
                  <a:gd name="connsiteX2" fmla="*/ 165497 w 331125"/>
                  <a:gd name="connsiteY2" fmla="*/ 186185 h 186185"/>
                  <a:gd name="connsiteX3" fmla="*/ 0 w 331125"/>
                  <a:gd name="connsiteY3" fmla="*/ 20688 h 186185"/>
                  <a:gd name="connsiteX0" fmla="*/ 0 w 331125"/>
                  <a:gd name="connsiteY0" fmla="*/ 12574 h 178071"/>
                  <a:gd name="connsiteX1" fmla="*/ 330994 w 331125"/>
                  <a:gd name="connsiteY1" fmla="*/ 12574 h 178071"/>
                  <a:gd name="connsiteX2" fmla="*/ 165497 w 331125"/>
                  <a:gd name="connsiteY2" fmla="*/ 178071 h 178071"/>
                  <a:gd name="connsiteX3" fmla="*/ 0 w 331125"/>
                  <a:gd name="connsiteY3" fmla="*/ 12574 h 178071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9 w 331144"/>
                  <a:gd name="connsiteY0" fmla="*/ 22085 h 187582"/>
                  <a:gd name="connsiteX1" fmla="*/ 331013 w 331144"/>
                  <a:gd name="connsiteY1" fmla="*/ 22085 h 187582"/>
                  <a:gd name="connsiteX2" fmla="*/ 165516 w 331144"/>
                  <a:gd name="connsiteY2" fmla="*/ 187582 h 187582"/>
                  <a:gd name="connsiteX3" fmla="*/ 19 w 331144"/>
                  <a:gd name="connsiteY3" fmla="*/ 22085 h 187582"/>
                  <a:gd name="connsiteX0" fmla="*/ 19 w 331144"/>
                  <a:gd name="connsiteY0" fmla="*/ 22085 h 187582"/>
                  <a:gd name="connsiteX1" fmla="*/ 331013 w 331144"/>
                  <a:gd name="connsiteY1" fmla="*/ 22085 h 187582"/>
                  <a:gd name="connsiteX2" fmla="*/ 165516 w 331144"/>
                  <a:gd name="connsiteY2" fmla="*/ 187582 h 187582"/>
                  <a:gd name="connsiteX3" fmla="*/ 19 w 331144"/>
                  <a:gd name="connsiteY3" fmla="*/ 22085 h 187582"/>
                  <a:gd name="connsiteX0" fmla="*/ 19 w 331144"/>
                  <a:gd name="connsiteY0" fmla="*/ 3060 h 168557"/>
                  <a:gd name="connsiteX1" fmla="*/ 331013 w 331144"/>
                  <a:gd name="connsiteY1" fmla="*/ 3060 h 168557"/>
                  <a:gd name="connsiteX2" fmla="*/ 165516 w 331144"/>
                  <a:gd name="connsiteY2" fmla="*/ 168557 h 168557"/>
                  <a:gd name="connsiteX3" fmla="*/ 19 w 331144"/>
                  <a:gd name="connsiteY3" fmla="*/ 3060 h 168557"/>
                  <a:gd name="connsiteX0" fmla="*/ 86 w 331546"/>
                  <a:gd name="connsiteY0" fmla="*/ 3060 h 168588"/>
                  <a:gd name="connsiteX1" fmla="*/ 331080 w 331546"/>
                  <a:gd name="connsiteY1" fmla="*/ 3060 h 168588"/>
                  <a:gd name="connsiteX2" fmla="*/ 165583 w 331546"/>
                  <a:gd name="connsiteY2" fmla="*/ 168557 h 168588"/>
                  <a:gd name="connsiteX3" fmla="*/ 86 w 331546"/>
                  <a:gd name="connsiteY3" fmla="*/ 3060 h 168588"/>
                  <a:gd name="connsiteX0" fmla="*/ 86 w 331080"/>
                  <a:gd name="connsiteY0" fmla="*/ 3060 h 168588"/>
                  <a:gd name="connsiteX1" fmla="*/ 331080 w 331080"/>
                  <a:gd name="connsiteY1" fmla="*/ 3060 h 168588"/>
                  <a:gd name="connsiteX2" fmla="*/ 165583 w 331080"/>
                  <a:gd name="connsiteY2" fmla="*/ 168557 h 168588"/>
                  <a:gd name="connsiteX3" fmla="*/ 86 w 331080"/>
                  <a:gd name="connsiteY3" fmla="*/ 3060 h 168588"/>
                  <a:gd name="connsiteX0" fmla="*/ 86 w 331080"/>
                  <a:gd name="connsiteY0" fmla="*/ 3060 h 168588"/>
                  <a:gd name="connsiteX1" fmla="*/ 331080 w 331080"/>
                  <a:gd name="connsiteY1" fmla="*/ 3060 h 168588"/>
                  <a:gd name="connsiteX2" fmla="*/ 165583 w 331080"/>
                  <a:gd name="connsiteY2" fmla="*/ 168557 h 168588"/>
                  <a:gd name="connsiteX3" fmla="*/ 86 w 331080"/>
                  <a:gd name="connsiteY3" fmla="*/ 3060 h 168588"/>
                  <a:gd name="connsiteX0" fmla="*/ 30 w 331024"/>
                  <a:gd name="connsiteY0" fmla="*/ 3060 h 168588"/>
                  <a:gd name="connsiteX1" fmla="*/ 331024 w 331024"/>
                  <a:gd name="connsiteY1" fmla="*/ 3060 h 168588"/>
                  <a:gd name="connsiteX2" fmla="*/ 165527 w 331024"/>
                  <a:gd name="connsiteY2" fmla="*/ 168557 h 168588"/>
                  <a:gd name="connsiteX3" fmla="*/ 30 w 331024"/>
                  <a:gd name="connsiteY3" fmla="*/ 3060 h 16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024" h="168588">
                    <a:moveTo>
                      <a:pt x="30" y="3060"/>
                    </a:moveTo>
                    <a:cubicBezTo>
                      <a:pt x="42616" y="-3067"/>
                      <a:pt x="301060" y="1670"/>
                      <a:pt x="331024" y="3060"/>
                    </a:cubicBezTo>
                    <a:cubicBezTo>
                      <a:pt x="327651" y="73505"/>
                      <a:pt x="285503" y="166175"/>
                      <a:pt x="165527" y="168557"/>
                    </a:cubicBezTo>
                    <a:cubicBezTo>
                      <a:pt x="45551" y="170939"/>
                      <a:pt x="-1360" y="35406"/>
                      <a:pt x="30" y="306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043042" lon="207544" rev="210600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4" name="円/楕円 14">
                <a:extLst>
                  <a:ext uri="{FF2B5EF4-FFF2-40B4-BE49-F238E27FC236}">
                    <a16:creationId xmlns:a16="http://schemas.microsoft.com/office/drawing/2014/main" id="{163BFE21-66CA-48C7-9C85-A8EBCD81E381}"/>
                  </a:ext>
                </a:extLst>
              </p:cNvPr>
              <p:cNvSpPr/>
              <p:nvPr/>
            </p:nvSpPr>
            <p:spPr>
              <a:xfrm>
                <a:off x="3539331" y="2156038"/>
                <a:ext cx="324644" cy="165340"/>
              </a:xfrm>
              <a:custGeom>
                <a:avLst/>
                <a:gdLst>
                  <a:gd name="connsiteX0" fmla="*/ 0 w 330994"/>
                  <a:gd name="connsiteY0" fmla="*/ 165497 h 330994"/>
                  <a:gd name="connsiteX1" fmla="*/ 165497 w 330994"/>
                  <a:gd name="connsiteY1" fmla="*/ 0 h 330994"/>
                  <a:gd name="connsiteX2" fmla="*/ 330994 w 330994"/>
                  <a:gd name="connsiteY2" fmla="*/ 165497 h 330994"/>
                  <a:gd name="connsiteX3" fmla="*/ 165497 w 330994"/>
                  <a:gd name="connsiteY3" fmla="*/ 330994 h 330994"/>
                  <a:gd name="connsiteX4" fmla="*/ 0 w 330994"/>
                  <a:gd name="connsiteY4" fmla="*/ 165497 h 330994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5594"/>
                  <a:gd name="connsiteY0" fmla="*/ 20688 h 186185"/>
                  <a:gd name="connsiteX1" fmla="*/ 330994 w 335594"/>
                  <a:gd name="connsiteY1" fmla="*/ 20688 h 186185"/>
                  <a:gd name="connsiteX2" fmla="*/ 165497 w 335594"/>
                  <a:gd name="connsiteY2" fmla="*/ 186185 h 186185"/>
                  <a:gd name="connsiteX3" fmla="*/ 0 w 335594"/>
                  <a:gd name="connsiteY3" fmla="*/ 20688 h 186185"/>
                  <a:gd name="connsiteX0" fmla="*/ 0 w 331125"/>
                  <a:gd name="connsiteY0" fmla="*/ 20688 h 186185"/>
                  <a:gd name="connsiteX1" fmla="*/ 330994 w 331125"/>
                  <a:gd name="connsiteY1" fmla="*/ 20688 h 186185"/>
                  <a:gd name="connsiteX2" fmla="*/ 165497 w 331125"/>
                  <a:gd name="connsiteY2" fmla="*/ 186185 h 186185"/>
                  <a:gd name="connsiteX3" fmla="*/ 0 w 331125"/>
                  <a:gd name="connsiteY3" fmla="*/ 20688 h 186185"/>
                  <a:gd name="connsiteX0" fmla="*/ 0 w 331125"/>
                  <a:gd name="connsiteY0" fmla="*/ 12574 h 178071"/>
                  <a:gd name="connsiteX1" fmla="*/ 330994 w 331125"/>
                  <a:gd name="connsiteY1" fmla="*/ 12574 h 178071"/>
                  <a:gd name="connsiteX2" fmla="*/ 165497 w 331125"/>
                  <a:gd name="connsiteY2" fmla="*/ 178071 h 178071"/>
                  <a:gd name="connsiteX3" fmla="*/ 0 w 331125"/>
                  <a:gd name="connsiteY3" fmla="*/ 12574 h 178071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1146 w 342271"/>
                  <a:gd name="connsiteY0" fmla="*/ 1043 h 166540"/>
                  <a:gd name="connsiteX1" fmla="*/ 342140 w 342271"/>
                  <a:gd name="connsiteY1" fmla="*/ 1043 h 166540"/>
                  <a:gd name="connsiteX2" fmla="*/ 176643 w 342271"/>
                  <a:gd name="connsiteY2" fmla="*/ 166540 h 166540"/>
                  <a:gd name="connsiteX3" fmla="*/ 11146 w 342271"/>
                  <a:gd name="connsiteY3" fmla="*/ 1043 h 166540"/>
                  <a:gd name="connsiteX0" fmla="*/ 19 w 331144"/>
                  <a:gd name="connsiteY0" fmla="*/ 22085 h 187582"/>
                  <a:gd name="connsiteX1" fmla="*/ 331013 w 331144"/>
                  <a:gd name="connsiteY1" fmla="*/ 22085 h 187582"/>
                  <a:gd name="connsiteX2" fmla="*/ 165516 w 331144"/>
                  <a:gd name="connsiteY2" fmla="*/ 187582 h 187582"/>
                  <a:gd name="connsiteX3" fmla="*/ 19 w 331144"/>
                  <a:gd name="connsiteY3" fmla="*/ 22085 h 187582"/>
                  <a:gd name="connsiteX0" fmla="*/ 19 w 331144"/>
                  <a:gd name="connsiteY0" fmla="*/ 22085 h 187582"/>
                  <a:gd name="connsiteX1" fmla="*/ 331013 w 331144"/>
                  <a:gd name="connsiteY1" fmla="*/ 22085 h 187582"/>
                  <a:gd name="connsiteX2" fmla="*/ 165516 w 331144"/>
                  <a:gd name="connsiteY2" fmla="*/ 187582 h 187582"/>
                  <a:gd name="connsiteX3" fmla="*/ 19 w 331144"/>
                  <a:gd name="connsiteY3" fmla="*/ 22085 h 187582"/>
                  <a:gd name="connsiteX0" fmla="*/ 19 w 331144"/>
                  <a:gd name="connsiteY0" fmla="*/ 3060 h 168557"/>
                  <a:gd name="connsiteX1" fmla="*/ 331013 w 331144"/>
                  <a:gd name="connsiteY1" fmla="*/ 3060 h 168557"/>
                  <a:gd name="connsiteX2" fmla="*/ 165516 w 331144"/>
                  <a:gd name="connsiteY2" fmla="*/ 168557 h 168557"/>
                  <a:gd name="connsiteX3" fmla="*/ 19 w 331144"/>
                  <a:gd name="connsiteY3" fmla="*/ 3060 h 168557"/>
                  <a:gd name="connsiteX0" fmla="*/ 86 w 331546"/>
                  <a:gd name="connsiteY0" fmla="*/ 3060 h 168588"/>
                  <a:gd name="connsiteX1" fmla="*/ 331080 w 331546"/>
                  <a:gd name="connsiteY1" fmla="*/ 3060 h 168588"/>
                  <a:gd name="connsiteX2" fmla="*/ 165583 w 331546"/>
                  <a:gd name="connsiteY2" fmla="*/ 168557 h 168588"/>
                  <a:gd name="connsiteX3" fmla="*/ 86 w 331546"/>
                  <a:gd name="connsiteY3" fmla="*/ 3060 h 168588"/>
                  <a:gd name="connsiteX0" fmla="*/ 86 w 331080"/>
                  <a:gd name="connsiteY0" fmla="*/ 3060 h 168588"/>
                  <a:gd name="connsiteX1" fmla="*/ 331080 w 331080"/>
                  <a:gd name="connsiteY1" fmla="*/ 3060 h 168588"/>
                  <a:gd name="connsiteX2" fmla="*/ 165583 w 331080"/>
                  <a:gd name="connsiteY2" fmla="*/ 168557 h 168588"/>
                  <a:gd name="connsiteX3" fmla="*/ 86 w 331080"/>
                  <a:gd name="connsiteY3" fmla="*/ 3060 h 168588"/>
                  <a:gd name="connsiteX0" fmla="*/ 86 w 331080"/>
                  <a:gd name="connsiteY0" fmla="*/ 3060 h 168588"/>
                  <a:gd name="connsiteX1" fmla="*/ 331080 w 331080"/>
                  <a:gd name="connsiteY1" fmla="*/ 3060 h 168588"/>
                  <a:gd name="connsiteX2" fmla="*/ 165583 w 331080"/>
                  <a:gd name="connsiteY2" fmla="*/ 168557 h 168588"/>
                  <a:gd name="connsiteX3" fmla="*/ 86 w 331080"/>
                  <a:gd name="connsiteY3" fmla="*/ 3060 h 168588"/>
                  <a:gd name="connsiteX0" fmla="*/ 30 w 331024"/>
                  <a:gd name="connsiteY0" fmla="*/ 3060 h 168588"/>
                  <a:gd name="connsiteX1" fmla="*/ 331024 w 331024"/>
                  <a:gd name="connsiteY1" fmla="*/ 3060 h 168588"/>
                  <a:gd name="connsiteX2" fmla="*/ 165527 w 331024"/>
                  <a:gd name="connsiteY2" fmla="*/ 168557 h 168588"/>
                  <a:gd name="connsiteX3" fmla="*/ 30 w 331024"/>
                  <a:gd name="connsiteY3" fmla="*/ 3060 h 168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024" h="168588">
                    <a:moveTo>
                      <a:pt x="30" y="3060"/>
                    </a:moveTo>
                    <a:cubicBezTo>
                      <a:pt x="42616" y="-3067"/>
                      <a:pt x="301060" y="1670"/>
                      <a:pt x="331024" y="3060"/>
                    </a:cubicBezTo>
                    <a:cubicBezTo>
                      <a:pt x="327651" y="73505"/>
                      <a:pt x="285503" y="166175"/>
                      <a:pt x="165527" y="168557"/>
                    </a:cubicBezTo>
                    <a:cubicBezTo>
                      <a:pt x="45551" y="170939"/>
                      <a:pt x="-1360" y="35406"/>
                      <a:pt x="30" y="3060"/>
                    </a:cubicBezTo>
                    <a:close/>
                  </a:path>
                </a:pathLst>
              </a:custGeom>
              <a:solidFill>
                <a:sysClr val="windowText" lastClr="000000">
                  <a:lumMod val="50000"/>
                  <a:lumOff val="50000"/>
                </a:sysClr>
              </a:solidFill>
              <a:ln w="31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043042" lon="207544" rev="210600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81" name="グループ化 680">
              <a:extLst>
                <a:ext uri="{FF2B5EF4-FFF2-40B4-BE49-F238E27FC236}">
                  <a16:creationId xmlns:a16="http://schemas.microsoft.com/office/drawing/2014/main" id="{FAAB3E29-20EA-480C-95EA-36D4916D5017}"/>
                </a:ext>
              </a:extLst>
            </p:cNvPr>
            <p:cNvGrpSpPr/>
            <p:nvPr/>
          </p:nvGrpSpPr>
          <p:grpSpPr>
            <a:xfrm>
              <a:off x="6431554" y="16931018"/>
              <a:ext cx="6348359" cy="4632435"/>
              <a:chOff x="4331890" y="4919392"/>
              <a:chExt cx="2047837" cy="1494319"/>
            </a:xfrm>
          </p:grpSpPr>
          <p:sp>
            <p:nvSpPr>
              <p:cNvPr id="787" name="円/楕円 464">
                <a:extLst>
                  <a:ext uri="{FF2B5EF4-FFF2-40B4-BE49-F238E27FC236}">
                    <a16:creationId xmlns:a16="http://schemas.microsoft.com/office/drawing/2014/main" id="{3F672A96-E628-43C8-8F90-22DA87ADBBA0}"/>
                  </a:ext>
                </a:extLst>
              </p:cNvPr>
              <p:cNvSpPr/>
              <p:nvPr/>
            </p:nvSpPr>
            <p:spPr>
              <a:xfrm>
                <a:off x="4727363" y="5158876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8" name="円/楕円 466">
                <a:extLst>
                  <a:ext uri="{FF2B5EF4-FFF2-40B4-BE49-F238E27FC236}">
                    <a16:creationId xmlns:a16="http://schemas.microsoft.com/office/drawing/2014/main" id="{44F952BD-E585-41A5-AFDF-298B75692A29}"/>
                  </a:ext>
                </a:extLst>
              </p:cNvPr>
              <p:cNvSpPr/>
              <p:nvPr/>
            </p:nvSpPr>
            <p:spPr>
              <a:xfrm>
                <a:off x="4727363" y="5419792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9" name="円/楕円 467">
                <a:extLst>
                  <a:ext uri="{FF2B5EF4-FFF2-40B4-BE49-F238E27FC236}">
                    <a16:creationId xmlns:a16="http://schemas.microsoft.com/office/drawing/2014/main" id="{4090A934-FC10-4D27-BE43-802DE05ADA0C}"/>
                  </a:ext>
                </a:extLst>
              </p:cNvPr>
              <p:cNvSpPr/>
              <p:nvPr/>
            </p:nvSpPr>
            <p:spPr>
              <a:xfrm>
                <a:off x="4343707" y="5419792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0" name="円/楕円 468">
                <a:extLst>
                  <a:ext uri="{FF2B5EF4-FFF2-40B4-BE49-F238E27FC236}">
                    <a16:creationId xmlns:a16="http://schemas.microsoft.com/office/drawing/2014/main" id="{FA9D3825-249C-4B7C-AC9F-668E95066387}"/>
                  </a:ext>
                </a:extLst>
              </p:cNvPr>
              <p:cNvSpPr/>
              <p:nvPr/>
            </p:nvSpPr>
            <p:spPr>
              <a:xfrm>
                <a:off x="5074550" y="5158876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1" name="円/楕円 469">
                <a:extLst>
                  <a:ext uri="{FF2B5EF4-FFF2-40B4-BE49-F238E27FC236}">
                    <a16:creationId xmlns:a16="http://schemas.microsoft.com/office/drawing/2014/main" id="{6EEFE4A5-2FDC-4E85-92AC-0B49966237D5}"/>
                  </a:ext>
                </a:extLst>
              </p:cNvPr>
              <p:cNvSpPr/>
              <p:nvPr/>
            </p:nvSpPr>
            <p:spPr>
              <a:xfrm>
                <a:off x="5074550" y="4919392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2" name="円/楕円 470">
                <a:extLst>
                  <a:ext uri="{FF2B5EF4-FFF2-40B4-BE49-F238E27FC236}">
                    <a16:creationId xmlns:a16="http://schemas.microsoft.com/office/drawing/2014/main" id="{680202F8-2BA7-4F2E-870E-357DCB6C1544}"/>
                  </a:ext>
                </a:extLst>
              </p:cNvPr>
              <p:cNvSpPr/>
              <p:nvPr/>
            </p:nvSpPr>
            <p:spPr>
              <a:xfrm>
                <a:off x="5444014" y="4919392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3" name="円/楕円 471">
                <a:extLst>
                  <a:ext uri="{FF2B5EF4-FFF2-40B4-BE49-F238E27FC236}">
                    <a16:creationId xmlns:a16="http://schemas.microsoft.com/office/drawing/2014/main" id="{9BF9F971-9746-48A7-828E-98B0C7C9482B}"/>
                  </a:ext>
                </a:extLst>
              </p:cNvPr>
              <p:cNvSpPr/>
              <p:nvPr/>
            </p:nvSpPr>
            <p:spPr>
              <a:xfrm>
                <a:off x="5444014" y="5158876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4" name="円/楕円 472">
                <a:extLst>
                  <a:ext uri="{FF2B5EF4-FFF2-40B4-BE49-F238E27FC236}">
                    <a16:creationId xmlns:a16="http://schemas.microsoft.com/office/drawing/2014/main" id="{562F4B46-7B5D-464E-BB7F-AA73E2AFC8FF}"/>
                  </a:ext>
                </a:extLst>
              </p:cNvPr>
              <p:cNvSpPr/>
              <p:nvPr/>
            </p:nvSpPr>
            <p:spPr>
              <a:xfrm>
                <a:off x="5074550" y="5419792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5" name="円/楕円 473">
                <a:extLst>
                  <a:ext uri="{FF2B5EF4-FFF2-40B4-BE49-F238E27FC236}">
                    <a16:creationId xmlns:a16="http://schemas.microsoft.com/office/drawing/2014/main" id="{E439BFA4-DE45-43B9-B67C-B0E68CD41451}"/>
                  </a:ext>
                </a:extLst>
              </p:cNvPr>
              <p:cNvSpPr/>
              <p:nvPr/>
            </p:nvSpPr>
            <p:spPr>
              <a:xfrm>
                <a:off x="5444014" y="5419792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6" name="円/楕円 474">
                <a:extLst>
                  <a:ext uri="{FF2B5EF4-FFF2-40B4-BE49-F238E27FC236}">
                    <a16:creationId xmlns:a16="http://schemas.microsoft.com/office/drawing/2014/main" id="{AB640701-6676-48F5-A616-B7BC8FC77D16}"/>
                  </a:ext>
                </a:extLst>
              </p:cNvPr>
              <p:cNvSpPr/>
              <p:nvPr/>
            </p:nvSpPr>
            <p:spPr>
              <a:xfrm>
                <a:off x="4717671" y="5704269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7" name="円/楕円 475">
                <a:extLst>
                  <a:ext uri="{FF2B5EF4-FFF2-40B4-BE49-F238E27FC236}">
                    <a16:creationId xmlns:a16="http://schemas.microsoft.com/office/drawing/2014/main" id="{87F0D9C8-1439-4B30-802C-16150F09BBA6}"/>
                  </a:ext>
                </a:extLst>
              </p:cNvPr>
              <p:cNvSpPr/>
              <p:nvPr/>
            </p:nvSpPr>
            <p:spPr>
              <a:xfrm>
                <a:off x="5074550" y="5704269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8" name="円/楕円 476">
                <a:extLst>
                  <a:ext uri="{FF2B5EF4-FFF2-40B4-BE49-F238E27FC236}">
                    <a16:creationId xmlns:a16="http://schemas.microsoft.com/office/drawing/2014/main" id="{078A5F0C-E761-4128-B580-27717A1410ED}"/>
                  </a:ext>
                </a:extLst>
              </p:cNvPr>
              <p:cNvSpPr/>
              <p:nvPr/>
            </p:nvSpPr>
            <p:spPr>
              <a:xfrm>
                <a:off x="5444014" y="5704269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9" name="円/楕円 477">
                <a:extLst>
                  <a:ext uri="{FF2B5EF4-FFF2-40B4-BE49-F238E27FC236}">
                    <a16:creationId xmlns:a16="http://schemas.microsoft.com/office/drawing/2014/main" id="{FF7F12D1-5B33-4F63-8B79-0235B23D0A4B}"/>
                  </a:ext>
                </a:extLst>
              </p:cNvPr>
              <p:cNvSpPr/>
              <p:nvPr/>
            </p:nvSpPr>
            <p:spPr>
              <a:xfrm>
                <a:off x="5442396" y="6249560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0" name="円/楕円 478">
                <a:extLst>
                  <a:ext uri="{FF2B5EF4-FFF2-40B4-BE49-F238E27FC236}">
                    <a16:creationId xmlns:a16="http://schemas.microsoft.com/office/drawing/2014/main" id="{8AA22DF6-0E1A-4048-B02A-A1B654C511F9}"/>
                  </a:ext>
                </a:extLst>
              </p:cNvPr>
              <p:cNvSpPr/>
              <p:nvPr/>
            </p:nvSpPr>
            <p:spPr>
              <a:xfrm>
                <a:off x="5074550" y="5978186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1" name="円/楕円 479">
                <a:extLst>
                  <a:ext uri="{FF2B5EF4-FFF2-40B4-BE49-F238E27FC236}">
                    <a16:creationId xmlns:a16="http://schemas.microsoft.com/office/drawing/2014/main" id="{3C33EE67-CFD1-44B7-A0AC-B4D396393CAB}"/>
                  </a:ext>
                </a:extLst>
              </p:cNvPr>
              <p:cNvSpPr/>
              <p:nvPr/>
            </p:nvSpPr>
            <p:spPr>
              <a:xfrm>
                <a:off x="5444014" y="5977298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2" name="円/楕円 480">
                <a:extLst>
                  <a:ext uri="{FF2B5EF4-FFF2-40B4-BE49-F238E27FC236}">
                    <a16:creationId xmlns:a16="http://schemas.microsoft.com/office/drawing/2014/main" id="{A2AA40D5-AC61-4B3C-A7EC-29CCF53D9D06}"/>
                  </a:ext>
                </a:extLst>
              </p:cNvPr>
              <p:cNvSpPr/>
              <p:nvPr/>
            </p:nvSpPr>
            <p:spPr>
              <a:xfrm>
                <a:off x="5830050" y="5158876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3" name="円/楕円 481">
                <a:extLst>
                  <a:ext uri="{FF2B5EF4-FFF2-40B4-BE49-F238E27FC236}">
                    <a16:creationId xmlns:a16="http://schemas.microsoft.com/office/drawing/2014/main" id="{C4211307-6ACA-4E46-A92A-21875E71DE20}"/>
                  </a:ext>
                </a:extLst>
              </p:cNvPr>
              <p:cNvSpPr/>
              <p:nvPr/>
            </p:nvSpPr>
            <p:spPr>
              <a:xfrm>
                <a:off x="5830050" y="5419792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4" name="円/楕円 482">
                <a:extLst>
                  <a:ext uri="{FF2B5EF4-FFF2-40B4-BE49-F238E27FC236}">
                    <a16:creationId xmlns:a16="http://schemas.microsoft.com/office/drawing/2014/main" id="{E37BEE87-2DE9-49B2-88D4-6C1DCAC7E024}"/>
                  </a:ext>
                </a:extLst>
              </p:cNvPr>
              <p:cNvSpPr/>
              <p:nvPr/>
            </p:nvSpPr>
            <p:spPr>
              <a:xfrm>
                <a:off x="5830050" y="5704269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5" name="円/楕円 483">
                <a:extLst>
                  <a:ext uri="{FF2B5EF4-FFF2-40B4-BE49-F238E27FC236}">
                    <a16:creationId xmlns:a16="http://schemas.microsoft.com/office/drawing/2014/main" id="{35CB5199-9A87-4A63-8ECD-82415E3AA4FF}"/>
                  </a:ext>
                </a:extLst>
              </p:cNvPr>
              <p:cNvSpPr/>
              <p:nvPr/>
            </p:nvSpPr>
            <p:spPr>
              <a:xfrm>
                <a:off x="6215576" y="5704269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6" name="円/楕円 484">
                <a:extLst>
                  <a:ext uri="{FF2B5EF4-FFF2-40B4-BE49-F238E27FC236}">
                    <a16:creationId xmlns:a16="http://schemas.microsoft.com/office/drawing/2014/main" id="{9B082DDD-9187-4A5F-9119-0AF5D18677D2}"/>
                  </a:ext>
                </a:extLst>
              </p:cNvPr>
              <p:cNvSpPr/>
              <p:nvPr/>
            </p:nvSpPr>
            <p:spPr>
              <a:xfrm>
                <a:off x="5830050" y="5971860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7" name="円/楕円 485">
                <a:extLst>
                  <a:ext uri="{FF2B5EF4-FFF2-40B4-BE49-F238E27FC236}">
                    <a16:creationId xmlns:a16="http://schemas.microsoft.com/office/drawing/2014/main" id="{BDEF03D9-6474-4582-8127-44089CAF06B4}"/>
                  </a:ext>
                </a:extLst>
              </p:cNvPr>
              <p:cNvSpPr/>
              <p:nvPr/>
            </p:nvSpPr>
            <p:spPr>
              <a:xfrm>
                <a:off x="6211518" y="5419792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8" name="円/楕円 486">
                <a:extLst>
                  <a:ext uri="{FF2B5EF4-FFF2-40B4-BE49-F238E27FC236}">
                    <a16:creationId xmlns:a16="http://schemas.microsoft.com/office/drawing/2014/main" id="{3EB92E0E-D325-43D9-92A2-0FEDAF1321F4}"/>
                  </a:ext>
                </a:extLst>
              </p:cNvPr>
              <p:cNvSpPr/>
              <p:nvPr/>
            </p:nvSpPr>
            <p:spPr>
              <a:xfrm>
                <a:off x="4331890" y="5698589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9" name="円/楕円 487">
                <a:extLst>
                  <a:ext uri="{FF2B5EF4-FFF2-40B4-BE49-F238E27FC236}">
                    <a16:creationId xmlns:a16="http://schemas.microsoft.com/office/drawing/2014/main" id="{23E04D1A-8F4E-43DB-BF8F-1A6CC83C87D0}"/>
                  </a:ext>
                </a:extLst>
              </p:cNvPr>
              <p:cNvSpPr/>
              <p:nvPr/>
            </p:nvSpPr>
            <p:spPr>
              <a:xfrm>
                <a:off x="4717325" y="5971860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0" name="円/楕円 488">
                <a:extLst>
                  <a:ext uri="{FF2B5EF4-FFF2-40B4-BE49-F238E27FC236}">
                    <a16:creationId xmlns:a16="http://schemas.microsoft.com/office/drawing/2014/main" id="{D73D9FC3-D7A4-41AA-AE20-B0FA4B0D6B6B}"/>
                  </a:ext>
                </a:extLst>
              </p:cNvPr>
              <p:cNvSpPr/>
              <p:nvPr/>
            </p:nvSpPr>
            <p:spPr>
              <a:xfrm>
                <a:off x="5076650" y="6232984"/>
                <a:ext cx="164151" cy="164151"/>
              </a:xfrm>
              <a:prstGeom prst="ellipse">
                <a:avLst/>
              </a:prstGeom>
              <a:solidFill>
                <a:sysClr val="windowText" lastClr="000000">
                  <a:lumMod val="50000"/>
                  <a:lumOff val="50000"/>
                </a:sysClr>
              </a:solidFill>
              <a:ln w="2222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  <a:scene3d>
                <a:camera prst="orthographicFront">
                  <a:rot lat="2100000" lon="215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682" name="フリーフォーム 18">
              <a:extLst>
                <a:ext uri="{FF2B5EF4-FFF2-40B4-BE49-F238E27FC236}">
                  <a16:creationId xmlns:a16="http://schemas.microsoft.com/office/drawing/2014/main" id="{13869B2A-1D18-43A9-A48E-4F415912E4FE}"/>
                </a:ext>
              </a:extLst>
            </p:cNvPr>
            <p:cNvSpPr/>
            <p:nvPr/>
          </p:nvSpPr>
          <p:spPr>
            <a:xfrm>
              <a:off x="9223257" y="18043011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フリーフォーム 1144">
              <a:extLst>
                <a:ext uri="{FF2B5EF4-FFF2-40B4-BE49-F238E27FC236}">
                  <a16:creationId xmlns:a16="http://schemas.microsoft.com/office/drawing/2014/main" id="{2DE0201C-A4C9-482D-878F-200087CBF5F9}"/>
                </a:ext>
              </a:extLst>
            </p:cNvPr>
            <p:cNvSpPr/>
            <p:nvPr/>
          </p:nvSpPr>
          <p:spPr>
            <a:xfrm>
              <a:off x="9213414" y="18894183"/>
              <a:ext cx="669151" cy="567756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フリーフォーム 1147">
              <a:extLst>
                <a:ext uri="{FF2B5EF4-FFF2-40B4-BE49-F238E27FC236}">
                  <a16:creationId xmlns:a16="http://schemas.microsoft.com/office/drawing/2014/main" id="{D24BBDE2-CFD1-4ACC-A505-128C29FE44DD}"/>
                </a:ext>
              </a:extLst>
            </p:cNvPr>
            <p:cNvSpPr/>
            <p:nvPr/>
          </p:nvSpPr>
          <p:spPr>
            <a:xfrm>
              <a:off x="9201526" y="19781949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フリーフォーム 1150">
              <a:extLst>
                <a:ext uri="{FF2B5EF4-FFF2-40B4-BE49-F238E27FC236}">
                  <a16:creationId xmlns:a16="http://schemas.microsoft.com/office/drawing/2014/main" id="{A2DD4309-D431-4E6C-9DA5-02623A0A6F0F}"/>
                </a:ext>
              </a:extLst>
            </p:cNvPr>
            <p:cNvSpPr/>
            <p:nvPr/>
          </p:nvSpPr>
          <p:spPr>
            <a:xfrm>
              <a:off x="9194197" y="20622054"/>
              <a:ext cx="669151" cy="514993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フリーフォーム 1151">
              <a:extLst>
                <a:ext uri="{FF2B5EF4-FFF2-40B4-BE49-F238E27FC236}">
                  <a16:creationId xmlns:a16="http://schemas.microsoft.com/office/drawing/2014/main" id="{1B559E85-5491-4B6C-A47C-B02F167EF40A}"/>
                </a:ext>
              </a:extLst>
            </p:cNvPr>
            <p:cNvSpPr/>
            <p:nvPr/>
          </p:nvSpPr>
          <p:spPr>
            <a:xfrm>
              <a:off x="10385719" y="18017250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フリーフォーム 1152">
              <a:extLst>
                <a:ext uri="{FF2B5EF4-FFF2-40B4-BE49-F238E27FC236}">
                  <a16:creationId xmlns:a16="http://schemas.microsoft.com/office/drawing/2014/main" id="{7E2A9180-A9D2-45FE-A281-14AA3118AF6E}"/>
                </a:ext>
              </a:extLst>
            </p:cNvPr>
            <p:cNvSpPr/>
            <p:nvPr/>
          </p:nvSpPr>
          <p:spPr>
            <a:xfrm>
              <a:off x="10375876" y="18868422"/>
              <a:ext cx="669151" cy="567756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フリーフォーム 1153">
              <a:extLst>
                <a:ext uri="{FF2B5EF4-FFF2-40B4-BE49-F238E27FC236}">
                  <a16:creationId xmlns:a16="http://schemas.microsoft.com/office/drawing/2014/main" id="{31B6DF5B-174A-4973-ACDC-81004959CE36}"/>
                </a:ext>
              </a:extLst>
            </p:cNvPr>
            <p:cNvSpPr/>
            <p:nvPr/>
          </p:nvSpPr>
          <p:spPr>
            <a:xfrm>
              <a:off x="10363987" y="19756188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フリーフォーム 1154">
              <a:extLst>
                <a:ext uri="{FF2B5EF4-FFF2-40B4-BE49-F238E27FC236}">
                  <a16:creationId xmlns:a16="http://schemas.microsoft.com/office/drawing/2014/main" id="{E2FC1CA0-EBF9-441E-B22B-489C4A5763E9}"/>
                </a:ext>
              </a:extLst>
            </p:cNvPr>
            <p:cNvSpPr/>
            <p:nvPr/>
          </p:nvSpPr>
          <p:spPr>
            <a:xfrm>
              <a:off x="10356659" y="20596293"/>
              <a:ext cx="669151" cy="514993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フリーフォーム 1155">
              <a:extLst>
                <a:ext uri="{FF2B5EF4-FFF2-40B4-BE49-F238E27FC236}">
                  <a16:creationId xmlns:a16="http://schemas.microsoft.com/office/drawing/2014/main" id="{7FBEBCF0-7392-4F05-BD2B-39319348C234}"/>
                </a:ext>
              </a:extLst>
            </p:cNvPr>
            <p:cNvSpPr/>
            <p:nvPr/>
          </p:nvSpPr>
          <p:spPr>
            <a:xfrm>
              <a:off x="8048013" y="18047491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フリーフォーム 1156">
              <a:extLst>
                <a:ext uri="{FF2B5EF4-FFF2-40B4-BE49-F238E27FC236}">
                  <a16:creationId xmlns:a16="http://schemas.microsoft.com/office/drawing/2014/main" id="{63D2CE26-5657-4152-9C98-5C5C18B74466}"/>
                </a:ext>
              </a:extLst>
            </p:cNvPr>
            <p:cNvSpPr/>
            <p:nvPr/>
          </p:nvSpPr>
          <p:spPr>
            <a:xfrm>
              <a:off x="8038171" y="18898663"/>
              <a:ext cx="669151" cy="567756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フリーフォーム 1157">
              <a:extLst>
                <a:ext uri="{FF2B5EF4-FFF2-40B4-BE49-F238E27FC236}">
                  <a16:creationId xmlns:a16="http://schemas.microsoft.com/office/drawing/2014/main" id="{2BE0E06B-A8AF-42A4-9EF4-2DBDCB9931B5}"/>
                </a:ext>
              </a:extLst>
            </p:cNvPr>
            <p:cNvSpPr/>
            <p:nvPr/>
          </p:nvSpPr>
          <p:spPr>
            <a:xfrm>
              <a:off x="8026282" y="19786429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フリーフォーム 1159">
              <a:extLst>
                <a:ext uri="{FF2B5EF4-FFF2-40B4-BE49-F238E27FC236}">
                  <a16:creationId xmlns:a16="http://schemas.microsoft.com/office/drawing/2014/main" id="{FDC212CF-3C72-4002-B559-720C93A0EB2D}"/>
                </a:ext>
              </a:extLst>
            </p:cNvPr>
            <p:cNvSpPr/>
            <p:nvPr/>
          </p:nvSpPr>
          <p:spPr>
            <a:xfrm>
              <a:off x="9213414" y="17261378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フリーフォーム 1160">
              <a:extLst>
                <a:ext uri="{FF2B5EF4-FFF2-40B4-BE49-F238E27FC236}">
                  <a16:creationId xmlns:a16="http://schemas.microsoft.com/office/drawing/2014/main" id="{F3FD514F-1056-4073-A264-395793AC6453}"/>
                </a:ext>
              </a:extLst>
            </p:cNvPr>
            <p:cNvSpPr/>
            <p:nvPr/>
          </p:nvSpPr>
          <p:spPr>
            <a:xfrm>
              <a:off x="10375876" y="17235618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フリーフォーム 1161">
              <a:extLst>
                <a:ext uri="{FF2B5EF4-FFF2-40B4-BE49-F238E27FC236}">
                  <a16:creationId xmlns:a16="http://schemas.microsoft.com/office/drawing/2014/main" id="{463E5FE5-07B6-401D-B607-2F0E20581ADE}"/>
                </a:ext>
              </a:extLst>
            </p:cNvPr>
            <p:cNvSpPr/>
            <p:nvPr/>
          </p:nvSpPr>
          <p:spPr>
            <a:xfrm>
              <a:off x="8038171" y="17265858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フリーフォーム 1162">
              <a:extLst>
                <a:ext uri="{FF2B5EF4-FFF2-40B4-BE49-F238E27FC236}">
                  <a16:creationId xmlns:a16="http://schemas.microsoft.com/office/drawing/2014/main" id="{12816587-BB32-4305-B6CC-939AA0DA318F}"/>
                </a:ext>
              </a:extLst>
            </p:cNvPr>
            <p:cNvSpPr/>
            <p:nvPr/>
          </p:nvSpPr>
          <p:spPr>
            <a:xfrm>
              <a:off x="9273914" y="16469662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フリーフォーム 1163">
              <a:extLst>
                <a:ext uri="{FF2B5EF4-FFF2-40B4-BE49-F238E27FC236}">
                  <a16:creationId xmlns:a16="http://schemas.microsoft.com/office/drawing/2014/main" id="{40255B20-AC5E-4CDA-BC68-D0AEDC7309D1}"/>
                </a:ext>
              </a:extLst>
            </p:cNvPr>
            <p:cNvSpPr/>
            <p:nvPr/>
          </p:nvSpPr>
          <p:spPr>
            <a:xfrm>
              <a:off x="11544703" y="18062647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フリーフォーム 1164">
              <a:extLst>
                <a:ext uri="{FF2B5EF4-FFF2-40B4-BE49-F238E27FC236}">
                  <a16:creationId xmlns:a16="http://schemas.microsoft.com/office/drawing/2014/main" id="{E01AC77F-E478-4DBF-A820-993FC7EC5E21}"/>
                </a:ext>
              </a:extLst>
            </p:cNvPr>
            <p:cNvSpPr/>
            <p:nvPr/>
          </p:nvSpPr>
          <p:spPr>
            <a:xfrm>
              <a:off x="11589309" y="18894614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フリーフォーム 1165">
              <a:extLst>
                <a:ext uri="{FF2B5EF4-FFF2-40B4-BE49-F238E27FC236}">
                  <a16:creationId xmlns:a16="http://schemas.microsoft.com/office/drawing/2014/main" id="{CEDFA4C5-8AEC-495E-AA6A-5430A4462F32}"/>
                </a:ext>
              </a:extLst>
            </p:cNvPr>
            <p:cNvSpPr/>
            <p:nvPr/>
          </p:nvSpPr>
          <p:spPr>
            <a:xfrm>
              <a:off x="11567104" y="19793447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フリーフォーム 1166">
              <a:extLst>
                <a:ext uri="{FF2B5EF4-FFF2-40B4-BE49-F238E27FC236}">
                  <a16:creationId xmlns:a16="http://schemas.microsoft.com/office/drawing/2014/main" id="{1E0F07C4-4927-49EA-9799-41AD4778C581}"/>
                </a:ext>
              </a:extLst>
            </p:cNvPr>
            <p:cNvSpPr/>
            <p:nvPr/>
          </p:nvSpPr>
          <p:spPr>
            <a:xfrm>
              <a:off x="12732204" y="18892717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フリーフォーム 1167">
              <a:extLst>
                <a:ext uri="{FF2B5EF4-FFF2-40B4-BE49-F238E27FC236}">
                  <a16:creationId xmlns:a16="http://schemas.microsoft.com/office/drawing/2014/main" id="{5AC57DC6-DC00-4C6E-B2B2-0960394E6FA7}"/>
                </a:ext>
              </a:extLst>
            </p:cNvPr>
            <p:cNvSpPr/>
            <p:nvPr/>
          </p:nvSpPr>
          <p:spPr>
            <a:xfrm>
              <a:off x="6919577" y="18878104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フリーフォーム 1168">
              <a:extLst>
                <a:ext uri="{FF2B5EF4-FFF2-40B4-BE49-F238E27FC236}">
                  <a16:creationId xmlns:a16="http://schemas.microsoft.com/office/drawing/2014/main" id="{734A27BD-8FA8-4BE7-A4B3-9BECBBD354BF}"/>
                </a:ext>
              </a:extLst>
            </p:cNvPr>
            <p:cNvSpPr/>
            <p:nvPr/>
          </p:nvSpPr>
          <p:spPr>
            <a:xfrm>
              <a:off x="6919785" y="18035891"/>
              <a:ext cx="669151" cy="524714"/>
            </a:xfrm>
            <a:custGeom>
              <a:avLst/>
              <a:gdLst>
                <a:gd name="connsiteX0" fmla="*/ 53151 w 215853"/>
                <a:gd name="connsiteY0" fmla="*/ 165442 h 169261"/>
                <a:gd name="connsiteX1" fmla="*/ 764 w 215853"/>
                <a:gd name="connsiteY1" fmla="*/ 103529 h 169261"/>
                <a:gd name="connsiteX2" fmla="*/ 26958 w 215853"/>
                <a:gd name="connsiteY2" fmla="*/ 39235 h 169261"/>
                <a:gd name="connsiteX3" fmla="*/ 93633 w 215853"/>
                <a:gd name="connsiteY3" fmla="*/ 1135 h 169261"/>
                <a:gd name="connsiteX4" fmla="*/ 169833 w 215853"/>
                <a:gd name="connsiteY4" fmla="*/ 13042 h 169261"/>
                <a:gd name="connsiteX5" fmla="*/ 210314 w 215853"/>
                <a:gd name="connsiteY5" fmla="*/ 43998 h 169261"/>
                <a:gd name="connsiteX6" fmla="*/ 212695 w 215853"/>
                <a:gd name="connsiteY6" fmla="*/ 103529 h 169261"/>
                <a:gd name="connsiteX7" fmla="*/ 184120 w 215853"/>
                <a:gd name="connsiteY7" fmla="*/ 155917 h 169261"/>
                <a:gd name="connsiteX8" fmla="*/ 53151 w 215853"/>
                <a:gd name="connsiteY8" fmla="*/ 165442 h 169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853" h="169261">
                  <a:moveTo>
                    <a:pt x="53151" y="165442"/>
                  </a:moveTo>
                  <a:cubicBezTo>
                    <a:pt x="22592" y="156711"/>
                    <a:pt x="5129" y="124563"/>
                    <a:pt x="764" y="103529"/>
                  </a:cubicBezTo>
                  <a:cubicBezTo>
                    <a:pt x="-3602" y="82494"/>
                    <a:pt x="11480" y="56301"/>
                    <a:pt x="26958" y="39235"/>
                  </a:cubicBezTo>
                  <a:cubicBezTo>
                    <a:pt x="42436" y="22169"/>
                    <a:pt x="69821" y="5500"/>
                    <a:pt x="93633" y="1135"/>
                  </a:cubicBezTo>
                  <a:cubicBezTo>
                    <a:pt x="117445" y="-3230"/>
                    <a:pt x="150386" y="5898"/>
                    <a:pt x="169833" y="13042"/>
                  </a:cubicBezTo>
                  <a:cubicBezTo>
                    <a:pt x="189280" y="20186"/>
                    <a:pt x="203170" y="28917"/>
                    <a:pt x="210314" y="43998"/>
                  </a:cubicBezTo>
                  <a:cubicBezTo>
                    <a:pt x="217458" y="59079"/>
                    <a:pt x="217061" y="84876"/>
                    <a:pt x="212695" y="103529"/>
                  </a:cubicBezTo>
                  <a:cubicBezTo>
                    <a:pt x="208329" y="122182"/>
                    <a:pt x="209123" y="145201"/>
                    <a:pt x="184120" y="155917"/>
                  </a:cubicBezTo>
                  <a:cubicBezTo>
                    <a:pt x="159117" y="166633"/>
                    <a:pt x="83710" y="174173"/>
                    <a:pt x="53151" y="165442"/>
                  </a:cubicBezTo>
                  <a:close/>
                </a:path>
              </a:pathLst>
            </a:custGeom>
            <a:solidFill>
              <a:srgbClr val="F7F7F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フリーフォーム 22">
              <a:extLst>
                <a:ext uri="{FF2B5EF4-FFF2-40B4-BE49-F238E27FC236}">
                  <a16:creationId xmlns:a16="http://schemas.microsoft.com/office/drawing/2014/main" id="{02B9E9B3-40C3-415D-B64D-CE6C0B261E78}"/>
                </a:ext>
              </a:extLst>
            </p:cNvPr>
            <p:cNvSpPr/>
            <p:nvPr/>
          </p:nvSpPr>
          <p:spPr>
            <a:xfrm>
              <a:off x="5335336" y="18944575"/>
              <a:ext cx="1093710" cy="787501"/>
            </a:xfrm>
            <a:custGeom>
              <a:avLst/>
              <a:gdLst>
                <a:gd name="connsiteX0" fmla="*/ 0 w 352806"/>
                <a:gd name="connsiteY0" fmla="*/ 44480 h 254030"/>
                <a:gd name="connsiteX1" fmla="*/ 165100 w 352806"/>
                <a:gd name="connsiteY1" fmla="*/ 50830 h 254030"/>
                <a:gd name="connsiteX2" fmla="*/ 260350 w 352806"/>
                <a:gd name="connsiteY2" fmla="*/ 30 h 254030"/>
                <a:gd name="connsiteX3" fmla="*/ 349250 w 352806"/>
                <a:gd name="connsiteY3" fmla="*/ 44480 h 254030"/>
                <a:gd name="connsiteX4" fmla="*/ 336550 w 352806"/>
                <a:gd name="connsiteY4" fmla="*/ 114330 h 254030"/>
                <a:gd name="connsiteX5" fmla="*/ 311150 w 352806"/>
                <a:gd name="connsiteY5" fmla="*/ 254030 h 254030"/>
                <a:gd name="connsiteX6" fmla="*/ 0 w 352806"/>
                <a:gd name="connsiteY6" fmla="*/ 44480 h 2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806" h="254030">
                  <a:moveTo>
                    <a:pt x="0" y="44480"/>
                  </a:moveTo>
                  <a:cubicBezTo>
                    <a:pt x="60854" y="51359"/>
                    <a:pt x="121708" y="58238"/>
                    <a:pt x="165100" y="50830"/>
                  </a:cubicBezTo>
                  <a:cubicBezTo>
                    <a:pt x="208492" y="43422"/>
                    <a:pt x="229658" y="1088"/>
                    <a:pt x="260350" y="30"/>
                  </a:cubicBezTo>
                  <a:cubicBezTo>
                    <a:pt x="291042" y="-1028"/>
                    <a:pt x="336550" y="25430"/>
                    <a:pt x="349250" y="44480"/>
                  </a:cubicBezTo>
                  <a:cubicBezTo>
                    <a:pt x="361950" y="63530"/>
                    <a:pt x="336550" y="114330"/>
                    <a:pt x="336550" y="114330"/>
                  </a:cubicBezTo>
                  <a:lnTo>
                    <a:pt x="311150" y="254030"/>
                  </a:lnTo>
                  <a:lnTo>
                    <a:pt x="0" y="4448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フリーフォーム 1171">
              <a:extLst>
                <a:ext uri="{FF2B5EF4-FFF2-40B4-BE49-F238E27FC236}">
                  <a16:creationId xmlns:a16="http://schemas.microsoft.com/office/drawing/2014/main" id="{089F0C5D-6FFD-4303-BE94-D3B19B904A36}"/>
                </a:ext>
              </a:extLst>
            </p:cNvPr>
            <p:cNvSpPr/>
            <p:nvPr/>
          </p:nvSpPr>
          <p:spPr>
            <a:xfrm>
              <a:off x="6533722" y="19751593"/>
              <a:ext cx="1093710" cy="787501"/>
            </a:xfrm>
            <a:custGeom>
              <a:avLst/>
              <a:gdLst>
                <a:gd name="connsiteX0" fmla="*/ 0 w 352806"/>
                <a:gd name="connsiteY0" fmla="*/ 44480 h 254030"/>
                <a:gd name="connsiteX1" fmla="*/ 165100 w 352806"/>
                <a:gd name="connsiteY1" fmla="*/ 50830 h 254030"/>
                <a:gd name="connsiteX2" fmla="*/ 260350 w 352806"/>
                <a:gd name="connsiteY2" fmla="*/ 30 h 254030"/>
                <a:gd name="connsiteX3" fmla="*/ 349250 w 352806"/>
                <a:gd name="connsiteY3" fmla="*/ 44480 h 254030"/>
                <a:gd name="connsiteX4" fmla="*/ 336550 w 352806"/>
                <a:gd name="connsiteY4" fmla="*/ 114330 h 254030"/>
                <a:gd name="connsiteX5" fmla="*/ 311150 w 352806"/>
                <a:gd name="connsiteY5" fmla="*/ 254030 h 254030"/>
                <a:gd name="connsiteX6" fmla="*/ 0 w 352806"/>
                <a:gd name="connsiteY6" fmla="*/ 44480 h 2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806" h="254030">
                  <a:moveTo>
                    <a:pt x="0" y="44480"/>
                  </a:moveTo>
                  <a:cubicBezTo>
                    <a:pt x="60854" y="51359"/>
                    <a:pt x="121708" y="58238"/>
                    <a:pt x="165100" y="50830"/>
                  </a:cubicBezTo>
                  <a:cubicBezTo>
                    <a:pt x="208492" y="43422"/>
                    <a:pt x="229658" y="1088"/>
                    <a:pt x="260350" y="30"/>
                  </a:cubicBezTo>
                  <a:cubicBezTo>
                    <a:pt x="291042" y="-1028"/>
                    <a:pt x="336550" y="25430"/>
                    <a:pt x="349250" y="44480"/>
                  </a:cubicBezTo>
                  <a:cubicBezTo>
                    <a:pt x="361950" y="63530"/>
                    <a:pt x="336550" y="114330"/>
                    <a:pt x="336550" y="114330"/>
                  </a:cubicBezTo>
                  <a:lnTo>
                    <a:pt x="311150" y="254030"/>
                  </a:lnTo>
                  <a:lnTo>
                    <a:pt x="0" y="4448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フリーフォーム 1172">
              <a:extLst>
                <a:ext uri="{FF2B5EF4-FFF2-40B4-BE49-F238E27FC236}">
                  <a16:creationId xmlns:a16="http://schemas.microsoft.com/office/drawing/2014/main" id="{AF815839-CDD0-42DC-851A-EDA109CD496B}"/>
                </a:ext>
              </a:extLst>
            </p:cNvPr>
            <p:cNvSpPr/>
            <p:nvPr/>
          </p:nvSpPr>
          <p:spPr>
            <a:xfrm>
              <a:off x="7684358" y="20558128"/>
              <a:ext cx="1093710" cy="787501"/>
            </a:xfrm>
            <a:custGeom>
              <a:avLst/>
              <a:gdLst>
                <a:gd name="connsiteX0" fmla="*/ 0 w 352806"/>
                <a:gd name="connsiteY0" fmla="*/ 44480 h 254030"/>
                <a:gd name="connsiteX1" fmla="*/ 165100 w 352806"/>
                <a:gd name="connsiteY1" fmla="*/ 50830 h 254030"/>
                <a:gd name="connsiteX2" fmla="*/ 260350 w 352806"/>
                <a:gd name="connsiteY2" fmla="*/ 30 h 254030"/>
                <a:gd name="connsiteX3" fmla="*/ 349250 w 352806"/>
                <a:gd name="connsiteY3" fmla="*/ 44480 h 254030"/>
                <a:gd name="connsiteX4" fmla="*/ 336550 w 352806"/>
                <a:gd name="connsiteY4" fmla="*/ 114330 h 254030"/>
                <a:gd name="connsiteX5" fmla="*/ 311150 w 352806"/>
                <a:gd name="connsiteY5" fmla="*/ 254030 h 254030"/>
                <a:gd name="connsiteX6" fmla="*/ 0 w 352806"/>
                <a:gd name="connsiteY6" fmla="*/ 44480 h 25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806" h="254030">
                  <a:moveTo>
                    <a:pt x="0" y="44480"/>
                  </a:moveTo>
                  <a:cubicBezTo>
                    <a:pt x="60854" y="51359"/>
                    <a:pt x="121708" y="58238"/>
                    <a:pt x="165100" y="50830"/>
                  </a:cubicBezTo>
                  <a:cubicBezTo>
                    <a:pt x="208492" y="43422"/>
                    <a:pt x="229658" y="1088"/>
                    <a:pt x="260350" y="30"/>
                  </a:cubicBezTo>
                  <a:cubicBezTo>
                    <a:pt x="291042" y="-1028"/>
                    <a:pt x="336550" y="25430"/>
                    <a:pt x="349250" y="44480"/>
                  </a:cubicBezTo>
                  <a:cubicBezTo>
                    <a:pt x="361950" y="63530"/>
                    <a:pt x="336550" y="114330"/>
                    <a:pt x="336550" y="114330"/>
                  </a:cubicBezTo>
                  <a:lnTo>
                    <a:pt x="311150" y="254030"/>
                  </a:lnTo>
                  <a:lnTo>
                    <a:pt x="0" y="4448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フリーフォーム 1173">
              <a:extLst>
                <a:ext uri="{FF2B5EF4-FFF2-40B4-BE49-F238E27FC236}">
                  <a16:creationId xmlns:a16="http://schemas.microsoft.com/office/drawing/2014/main" id="{DA3EC1B7-1250-4A7F-AFDA-434CFEC43298}"/>
                </a:ext>
              </a:extLst>
            </p:cNvPr>
            <p:cNvSpPr/>
            <p:nvPr/>
          </p:nvSpPr>
          <p:spPr>
            <a:xfrm>
              <a:off x="8954245" y="21464624"/>
              <a:ext cx="1095390" cy="721064"/>
            </a:xfrm>
            <a:custGeom>
              <a:avLst/>
              <a:gdLst>
                <a:gd name="connsiteX0" fmla="*/ 0 w 352806"/>
                <a:gd name="connsiteY0" fmla="*/ 44480 h 254030"/>
                <a:gd name="connsiteX1" fmla="*/ 165100 w 352806"/>
                <a:gd name="connsiteY1" fmla="*/ 50830 h 254030"/>
                <a:gd name="connsiteX2" fmla="*/ 260350 w 352806"/>
                <a:gd name="connsiteY2" fmla="*/ 30 h 254030"/>
                <a:gd name="connsiteX3" fmla="*/ 349250 w 352806"/>
                <a:gd name="connsiteY3" fmla="*/ 44480 h 254030"/>
                <a:gd name="connsiteX4" fmla="*/ 336550 w 352806"/>
                <a:gd name="connsiteY4" fmla="*/ 114330 h 254030"/>
                <a:gd name="connsiteX5" fmla="*/ 311150 w 352806"/>
                <a:gd name="connsiteY5" fmla="*/ 254030 h 254030"/>
                <a:gd name="connsiteX6" fmla="*/ 0 w 352806"/>
                <a:gd name="connsiteY6" fmla="*/ 44480 h 254030"/>
                <a:gd name="connsiteX0" fmla="*/ 0 w 353348"/>
                <a:gd name="connsiteY0" fmla="*/ 44480 h 254030"/>
                <a:gd name="connsiteX1" fmla="*/ 165100 w 353348"/>
                <a:gd name="connsiteY1" fmla="*/ 50830 h 254030"/>
                <a:gd name="connsiteX2" fmla="*/ 260350 w 353348"/>
                <a:gd name="connsiteY2" fmla="*/ 30 h 254030"/>
                <a:gd name="connsiteX3" fmla="*/ 349250 w 353348"/>
                <a:gd name="connsiteY3" fmla="*/ 44480 h 254030"/>
                <a:gd name="connsiteX4" fmla="*/ 336550 w 353348"/>
                <a:gd name="connsiteY4" fmla="*/ 114330 h 254030"/>
                <a:gd name="connsiteX5" fmla="*/ 319316 w 353348"/>
                <a:gd name="connsiteY5" fmla="*/ 190418 h 254030"/>
                <a:gd name="connsiteX6" fmla="*/ 311150 w 353348"/>
                <a:gd name="connsiteY6" fmla="*/ 254030 h 254030"/>
                <a:gd name="connsiteX7" fmla="*/ 0 w 353348"/>
                <a:gd name="connsiteY7" fmla="*/ 44480 h 254030"/>
                <a:gd name="connsiteX0" fmla="*/ 0 w 353348"/>
                <a:gd name="connsiteY0" fmla="*/ 44480 h 232599"/>
                <a:gd name="connsiteX1" fmla="*/ 165100 w 353348"/>
                <a:gd name="connsiteY1" fmla="*/ 50830 h 232599"/>
                <a:gd name="connsiteX2" fmla="*/ 260350 w 353348"/>
                <a:gd name="connsiteY2" fmla="*/ 30 h 232599"/>
                <a:gd name="connsiteX3" fmla="*/ 349250 w 353348"/>
                <a:gd name="connsiteY3" fmla="*/ 44480 h 232599"/>
                <a:gd name="connsiteX4" fmla="*/ 336550 w 353348"/>
                <a:gd name="connsiteY4" fmla="*/ 114330 h 232599"/>
                <a:gd name="connsiteX5" fmla="*/ 319316 w 353348"/>
                <a:gd name="connsiteY5" fmla="*/ 190418 h 232599"/>
                <a:gd name="connsiteX6" fmla="*/ 280194 w 353348"/>
                <a:gd name="connsiteY6" fmla="*/ 232599 h 232599"/>
                <a:gd name="connsiteX7" fmla="*/ 0 w 353348"/>
                <a:gd name="connsiteY7" fmla="*/ 44480 h 232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348" h="232599">
                  <a:moveTo>
                    <a:pt x="0" y="44480"/>
                  </a:moveTo>
                  <a:cubicBezTo>
                    <a:pt x="60854" y="51359"/>
                    <a:pt x="121708" y="58238"/>
                    <a:pt x="165100" y="50830"/>
                  </a:cubicBezTo>
                  <a:cubicBezTo>
                    <a:pt x="208492" y="43422"/>
                    <a:pt x="229658" y="1088"/>
                    <a:pt x="260350" y="30"/>
                  </a:cubicBezTo>
                  <a:cubicBezTo>
                    <a:pt x="291042" y="-1028"/>
                    <a:pt x="336550" y="25430"/>
                    <a:pt x="349250" y="44480"/>
                  </a:cubicBezTo>
                  <a:cubicBezTo>
                    <a:pt x="361950" y="63530"/>
                    <a:pt x="341539" y="90007"/>
                    <a:pt x="336550" y="114330"/>
                  </a:cubicBezTo>
                  <a:lnTo>
                    <a:pt x="319316" y="190418"/>
                  </a:lnTo>
                  <a:lnTo>
                    <a:pt x="280194" y="232599"/>
                  </a:lnTo>
                  <a:lnTo>
                    <a:pt x="0" y="44480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フリーフォーム 23">
              <a:extLst>
                <a:ext uri="{FF2B5EF4-FFF2-40B4-BE49-F238E27FC236}">
                  <a16:creationId xmlns:a16="http://schemas.microsoft.com/office/drawing/2014/main" id="{C60BE2B4-FE74-45E2-A549-3EACCB178EF3}"/>
                </a:ext>
              </a:extLst>
            </p:cNvPr>
            <p:cNvSpPr/>
            <p:nvPr/>
          </p:nvSpPr>
          <p:spPr>
            <a:xfrm>
              <a:off x="6073531" y="18071137"/>
              <a:ext cx="513709" cy="437188"/>
            </a:xfrm>
            <a:custGeom>
              <a:avLst/>
              <a:gdLst>
                <a:gd name="connsiteX0" fmla="*/ 123825 w 165711"/>
                <a:gd name="connsiteY0" fmla="*/ 0 h 148171"/>
                <a:gd name="connsiteX1" fmla="*/ 139700 w 165711"/>
                <a:gd name="connsiteY1" fmla="*/ 50800 h 148171"/>
                <a:gd name="connsiteX2" fmla="*/ 165100 w 165711"/>
                <a:gd name="connsiteY2" fmla="*/ 85725 h 148171"/>
                <a:gd name="connsiteX3" fmla="*/ 152400 w 165711"/>
                <a:gd name="connsiteY3" fmla="*/ 117475 h 148171"/>
                <a:gd name="connsiteX4" fmla="*/ 95250 w 165711"/>
                <a:gd name="connsiteY4" fmla="*/ 136525 h 148171"/>
                <a:gd name="connsiteX5" fmla="*/ 25400 w 165711"/>
                <a:gd name="connsiteY5" fmla="*/ 146050 h 148171"/>
                <a:gd name="connsiteX6" fmla="*/ 0 w 165711"/>
                <a:gd name="connsiteY6" fmla="*/ 95250 h 148171"/>
                <a:gd name="connsiteX7" fmla="*/ 123825 w 165711"/>
                <a:gd name="connsiteY7" fmla="*/ 0 h 148171"/>
                <a:gd name="connsiteX0" fmla="*/ 123825 w 165711"/>
                <a:gd name="connsiteY0" fmla="*/ 0 h 141027"/>
                <a:gd name="connsiteX1" fmla="*/ 139700 w 165711"/>
                <a:gd name="connsiteY1" fmla="*/ 43656 h 141027"/>
                <a:gd name="connsiteX2" fmla="*/ 165100 w 165711"/>
                <a:gd name="connsiteY2" fmla="*/ 78581 h 141027"/>
                <a:gd name="connsiteX3" fmla="*/ 152400 w 165711"/>
                <a:gd name="connsiteY3" fmla="*/ 110331 h 141027"/>
                <a:gd name="connsiteX4" fmla="*/ 95250 w 165711"/>
                <a:gd name="connsiteY4" fmla="*/ 129381 h 141027"/>
                <a:gd name="connsiteX5" fmla="*/ 25400 w 165711"/>
                <a:gd name="connsiteY5" fmla="*/ 138906 h 141027"/>
                <a:gd name="connsiteX6" fmla="*/ 0 w 165711"/>
                <a:gd name="connsiteY6" fmla="*/ 88106 h 141027"/>
                <a:gd name="connsiteX7" fmla="*/ 123825 w 165711"/>
                <a:gd name="connsiteY7" fmla="*/ 0 h 14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711" h="141027">
                  <a:moveTo>
                    <a:pt x="123825" y="0"/>
                  </a:moveTo>
                  <a:cubicBezTo>
                    <a:pt x="128323" y="18256"/>
                    <a:pt x="132821" y="30559"/>
                    <a:pt x="139700" y="43656"/>
                  </a:cubicBezTo>
                  <a:cubicBezTo>
                    <a:pt x="146579" y="56753"/>
                    <a:pt x="162983" y="67469"/>
                    <a:pt x="165100" y="78581"/>
                  </a:cubicBezTo>
                  <a:cubicBezTo>
                    <a:pt x="167217" y="89693"/>
                    <a:pt x="164042" y="101864"/>
                    <a:pt x="152400" y="110331"/>
                  </a:cubicBezTo>
                  <a:cubicBezTo>
                    <a:pt x="140758" y="118798"/>
                    <a:pt x="116417" y="124619"/>
                    <a:pt x="95250" y="129381"/>
                  </a:cubicBezTo>
                  <a:cubicBezTo>
                    <a:pt x="74083" y="134143"/>
                    <a:pt x="41275" y="145785"/>
                    <a:pt x="25400" y="138906"/>
                  </a:cubicBezTo>
                  <a:cubicBezTo>
                    <a:pt x="9525" y="132027"/>
                    <a:pt x="2117" y="98689"/>
                    <a:pt x="0" y="88106"/>
                  </a:cubicBezTo>
                  <a:lnTo>
                    <a:pt x="123825" y="0"/>
                  </a:lnTo>
                  <a:close/>
                </a:path>
              </a:pathLst>
            </a:custGeom>
            <a:solidFill>
              <a:sysClr val="window" lastClr="FFFFFF">
                <a:alpha val="6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フリーフォーム 24">
              <a:extLst>
                <a:ext uri="{FF2B5EF4-FFF2-40B4-BE49-F238E27FC236}">
                  <a16:creationId xmlns:a16="http://schemas.microsoft.com/office/drawing/2014/main" id="{8543304B-1FD1-4E05-B851-9003AFBD6FD7}"/>
                </a:ext>
              </a:extLst>
            </p:cNvPr>
            <p:cNvSpPr/>
            <p:nvPr/>
          </p:nvSpPr>
          <p:spPr>
            <a:xfrm>
              <a:off x="7130428" y="17293573"/>
              <a:ext cx="621296" cy="476872"/>
            </a:xfrm>
            <a:custGeom>
              <a:avLst/>
              <a:gdLst>
                <a:gd name="connsiteX0" fmla="*/ 167069 w 200416"/>
                <a:gd name="connsiteY0" fmla="*/ 0 h 153828"/>
                <a:gd name="connsiteX1" fmla="*/ 200407 w 200416"/>
                <a:gd name="connsiteY1" fmla="*/ 66675 h 153828"/>
                <a:gd name="connsiteX2" fmla="*/ 169450 w 200416"/>
                <a:gd name="connsiteY2" fmla="*/ 107156 h 153828"/>
                <a:gd name="connsiteX3" fmla="*/ 88488 w 200416"/>
                <a:gd name="connsiteY3" fmla="*/ 142875 h 153828"/>
                <a:gd name="connsiteX4" fmla="*/ 12288 w 200416"/>
                <a:gd name="connsiteY4" fmla="*/ 152400 h 153828"/>
                <a:gd name="connsiteX5" fmla="*/ 382 w 200416"/>
                <a:gd name="connsiteY5" fmla="*/ 116681 h 153828"/>
                <a:gd name="connsiteX6" fmla="*/ 167069 w 200416"/>
                <a:gd name="connsiteY6" fmla="*/ 0 h 15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416" h="153828">
                  <a:moveTo>
                    <a:pt x="167069" y="0"/>
                  </a:moveTo>
                  <a:cubicBezTo>
                    <a:pt x="183539" y="24408"/>
                    <a:pt x="200010" y="48816"/>
                    <a:pt x="200407" y="66675"/>
                  </a:cubicBezTo>
                  <a:cubicBezTo>
                    <a:pt x="200804" y="84534"/>
                    <a:pt x="188103" y="94456"/>
                    <a:pt x="169450" y="107156"/>
                  </a:cubicBezTo>
                  <a:cubicBezTo>
                    <a:pt x="150797" y="119856"/>
                    <a:pt x="114682" y="135334"/>
                    <a:pt x="88488" y="142875"/>
                  </a:cubicBezTo>
                  <a:cubicBezTo>
                    <a:pt x="62294" y="150416"/>
                    <a:pt x="26972" y="156766"/>
                    <a:pt x="12288" y="152400"/>
                  </a:cubicBezTo>
                  <a:cubicBezTo>
                    <a:pt x="-2396" y="148034"/>
                    <a:pt x="-15" y="124222"/>
                    <a:pt x="382" y="116681"/>
                  </a:cubicBezTo>
                  <a:lnTo>
                    <a:pt x="167069" y="0"/>
                  </a:lnTo>
                  <a:close/>
                </a:path>
              </a:pathLst>
            </a:custGeom>
            <a:solidFill>
              <a:sysClr val="window" lastClr="FFFFFF">
                <a:alpha val="7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フリーフォーム 26">
              <a:extLst>
                <a:ext uri="{FF2B5EF4-FFF2-40B4-BE49-F238E27FC236}">
                  <a16:creationId xmlns:a16="http://schemas.microsoft.com/office/drawing/2014/main" id="{B13D7DF1-12FF-4523-B7A3-325DD79EB882}"/>
                </a:ext>
              </a:extLst>
            </p:cNvPr>
            <p:cNvSpPr/>
            <p:nvPr/>
          </p:nvSpPr>
          <p:spPr>
            <a:xfrm>
              <a:off x="8231523" y="16688251"/>
              <a:ext cx="376481" cy="301593"/>
            </a:xfrm>
            <a:custGeom>
              <a:avLst/>
              <a:gdLst>
                <a:gd name="connsiteX0" fmla="*/ 121444 w 121444"/>
                <a:gd name="connsiteY0" fmla="*/ 0 h 97287"/>
                <a:gd name="connsiteX1" fmla="*/ 88106 w 121444"/>
                <a:gd name="connsiteY1" fmla="*/ 92869 h 97287"/>
                <a:gd name="connsiteX2" fmla="*/ 0 w 121444"/>
                <a:gd name="connsiteY2" fmla="*/ 73819 h 97287"/>
                <a:gd name="connsiteX3" fmla="*/ 121444 w 121444"/>
                <a:gd name="connsiteY3" fmla="*/ 0 h 9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444" h="97287">
                  <a:moveTo>
                    <a:pt x="121444" y="0"/>
                  </a:moveTo>
                  <a:cubicBezTo>
                    <a:pt x="114895" y="40283"/>
                    <a:pt x="108347" y="80566"/>
                    <a:pt x="88106" y="92869"/>
                  </a:cubicBezTo>
                  <a:cubicBezTo>
                    <a:pt x="67865" y="105172"/>
                    <a:pt x="33932" y="89495"/>
                    <a:pt x="0" y="73819"/>
                  </a:cubicBezTo>
                  <a:lnTo>
                    <a:pt x="121444" y="0"/>
                  </a:lnTo>
                  <a:close/>
                </a:path>
              </a:pathLst>
            </a:custGeom>
            <a:solidFill>
              <a:sysClr val="window" lastClr="FFFFFF">
                <a:alpha val="78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710" name="直線コネクタ 709">
              <a:extLst>
                <a:ext uri="{FF2B5EF4-FFF2-40B4-BE49-F238E27FC236}">
                  <a16:creationId xmlns:a16="http://schemas.microsoft.com/office/drawing/2014/main" id="{5757A42E-9FED-4717-96B7-B5A60B73335B}"/>
                </a:ext>
              </a:extLst>
            </p:cNvPr>
            <p:cNvCxnSpPr/>
            <p:nvPr/>
          </p:nvCxnSpPr>
          <p:spPr>
            <a:xfrm>
              <a:off x="5127272" y="18937284"/>
              <a:ext cx="4703488" cy="3256973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1" name="直線コネクタ 710">
              <a:extLst>
                <a:ext uri="{FF2B5EF4-FFF2-40B4-BE49-F238E27FC236}">
                  <a16:creationId xmlns:a16="http://schemas.microsoft.com/office/drawing/2014/main" id="{3C9F5A0C-1F5F-465F-BA08-58FDAFE61A84}"/>
                </a:ext>
              </a:extLst>
            </p:cNvPr>
            <p:cNvCxnSpPr>
              <a:stCxn id="679" idx="0"/>
            </p:cNvCxnSpPr>
            <p:nvPr/>
          </p:nvCxnSpPr>
          <p:spPr>
            <a:xfrm flipV="1">
              <a:off x="5127272" y="16127236"/>
              <a:ext cx="4360830" cy="2826546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4" name="直線矢印コネクタ 713">
              <a:extLst>
                <a:ext uri="{FF2B5EF4-FFF2-40B4-BE49-F238E27FC236}">
                  <a16:creationId xmlns:a16="http://schemas.microsoft.com/office/drawing/2014/main" id="{71700B90-332F-4802-8430-FCDCE41DF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66415" y="16679710"/>
              <a:ext cx="377226" cy="347025"/>
            </a:xfrm>
            <a:prstGeom prst="straightConnector1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715" name="テキスト ボックス 714">
              <a:extLst>
                <a:ext uri="{FF2B5EF4-FFF2-40B4-BE49-F238E27FC236}">
                  <a16:creationId xmlns:a16="http://schemas.microsoft.com/office/drawing/2014/main" id="{704FA913-D1D0-4525-8F06-7E5549405CF7}"/>
                </a:ext>
              </a:extLst>
            </p:cNvPr>
            <p:cNvSpPr txBox="1">
              <a:spLocks/>
            </p:cNvSpPr>
            <p:nvPr/>
          </p:nvSpPr>
          <p:spPr>
            <a:xfrm rot="1967235">
              <a:off x="10351494" y="16489029"/>
              <a:ext cx="3225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kumimoji="0" lang="ja-JP" altLang="en-US" sz="4000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き裂先端方向</a:t>
              </a:r>
              <a:endParaRPr kumimoji="0" lang="en-US" altLang="ja-JP" sz="400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6" name="正方形/長方形 715">
              <a:extLst>
                <a:ext uri="{FF2B5EF4-FFF2-40B4-BE49-F238E27FC236}">
                  <a16:creationId xmlns:a16="http://schemas.microsoft.com/office/drawing/2014/main" id="{6A2CEFA9-39B9-4F82-BE0F-DBC3BA094865}"/>
                </a:ext>
              </a:extLst>
            </p:cNvPr>
            <p:cNvSpPr/>
            <p:nvPr/>
          </p:nvSpPr>
          <p:spPr>
            <a:xfrm>
              <a:off x="9007990" y="18715349"/>
              <a:ext cx="1081306" cy="916844"/>
            </a:xfrm>
            <a:prstGeom prst="rect">
              <a:avLst/>
            </a:prstGeom>
            <a:noFill/>
            <a:ln w="28575" cap="flat" cmpd="sng" algn="ctr">
              <a:solidFill>
                <a:srgbClr val="C0504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717" name="直線コネクタ 716">
              <a:extLst>
                <a:ext uri="{FF2B5EF4-FFF2-40B4-BE49-F238E27FC236}">
                  <a16:creationId xmlns:a16="http://schemas.microsoft.com/office/drawing/2014/main" id="{07CFD470-630D-4C4F-B382-BFB83A5B9D33}"/>
                </a:ext>
              </a:extLst>
            </p:cNvPr>
            <p:cNvCxnSpPr/>
            <p:nvPr/>
          </p:nvCxnSpPr>
          <p:spPr>
            <a:xfrm flipV="1">
              <a:off x="8988262" y="17985686"/>
              <a:ext cx="8913" cy="729664"/>
            </a:xfrm>
            <a:prstGeom prst="line">
              <a:avLst/>
            </a:prstGeom>
            <a:noFill/>
            <a:ln w="2857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</p:cxnSp>
        <p:cxnSp>
          <p:nvCxnSpPr>
            <p:cNvPr id="718" name="直線コネクタ 717">
              <a:extLst>
                <a:ext uri="{FF2B5EF4-FFF2-40B4-BE49-F238E27FC236}">
                  <a16:creationId xmlns:a16="http://schemas.microsoft.com/office/drawing/2014/main" id="{CDBF5874-AB9D-4AD6-A2B7-65A4B28B808B}"/>
                </a:ext>
              </a:extLst>
            </p:cNvPr>
            <p:cNvCxnSpPr/>
            <p:nvPr/>
          </p:nvCxnSpPr>
          <p:spPr>
            <a:xfrm flipV="1">
              <a:off x="10091163" y="17905689"/>
              <a:ext cx="6944" cy="828341"/>
            </a:xfrm>
            <a:prstGeom prst="line">
              <a:avLst/>
            </a:prstGeom>
            <a:noFill/>
            <a:ln w="2857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</p:cxnSp>
        <p:sp>
          <p:nvSpPr>
            <p:cNvPr id="719" name="角丸四角形 1309">
              <a:extLst>
                <a:ext uri="{FF2B5EF4-FFF2-40B4-BE49-F238E27FC236}">
                  <a16:creationId xmlns:a16="http://schemas.microsoft.com/office/drawing/2014/main" id="{53A864AA-40DF-4DF2-88AF-1D08E3078E65}"/>
                </a:ext>
              </a:extLst>
            </p:cNvPr>
            <p:cNvSpPr/>
            <p:nvPr/>
          </p:nvSpPr>
          <p:spPr>
            <a:xfrm>
              <a:off x="7863575" y="17254204"/>
              <a:ext cx="3922270" cy="804331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7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720" name="直線矢印コネクタ 719">
              <a:extLst>
                <a:ext uri="{FF2B5EF4-FFF2-40B4-BE49-F238E27FC236}">
                  <a16:creationId xmlns:a16="http://schemas.microsoft.com/office/drawing/2014/main" id="{2A119AA5-CE80-47C9-85CC-D1D08047BED4}"/>
                </a:ext>
              </a:extLst>
            </p:cNvPr>
            <p:cNvCxnSpPr/>
            <p:nvPr/>
          </p:nvCxnSpPr>
          <p:spPr>
            <a:xfrm>
              <a:off x="8956948" y="18391086"/>
              <a:ext cx="1159077" cy="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arrow" w="sm" len="sm"/>
              <a:tailEnd type="arrow" w="sm" len="sm"/>
            </a:ln>
            <a:effectLst/>
          </p:spPr>
        </p:cxnSp>
        <p:sp>
          <p:nvSpPr>
            <p:cNvPr id="721" name="テキスト ボックス 720">
              <a:extLst>
                <a:ext uri="{FF2B5EF4-FFF2-40B4-BE49-F238E27FC236}">
                  <a16:creationId xmlns:a16="http://schemas.microsoft.com/office/drawing/2014/main" id="{E32703FA-A0C8-4504-9DD5-E0168F565105}"/>
                </a:ext>
              </a:extLst>
            </p:cNvPr>
            <p:cNvSpPr txBox="1"/>
            <p:nvPr/>
          </p:nvSpPr>
          <p:spPr>
            <a:xfrm>
              <a:off x="7962953" y="17334444"/>
              <a:ext cx="3804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200" b="0" i="1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L: </a:t>
              </a:r>
              <a:r>
                <a:rPr kumimoji="0" lang="ja-JP" altLang="en-US" sz="3200" i="1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平均粒子間距離</a:t>
              </a:r>
              <a:endParaRPr kumimoji="0" lang="en-US" altLang="ja-JP" sz="3200" b="0" i="1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722" name="直線矢印コネクタ 721">
              <a:extLst>
                <a:ext uri="{FF2B5EF4-FFF2-40B4-BE49-F238E27FC236}">
                  <a16:creationId xmlns:a16="http://schemas.microsoft.com/office/drawing/2014/main" id="{206FFB6B-1096-411F-852C-94EDEA92BC94}"/>
                </a:ext>
              </a:extLst>
            </p:cNvPr>
            <p:cNvCxnSpPr/>
            <p:nvPr/>
          </p:nvCxnSpPr>
          <p:spPr>
            <a:xfrm flipV="1">
              <a:off x="12386954" y="20326718"/>
              <a:ext cx="1210928" cy="873006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arrow" w="sm" len="sm"/>
              <a:tailEnd type="arrow" w="lg" len="lg"/>
            </a:ln>
            <a:effectLst/>
          </p:spPr>
        </p:cxnSp>
        <p:cxnSp>
          <p:nvCxnSpPr>
            <p:cNvPr id="723" name="直線コネクタ 722">
              <a:extLst>
                <a:ext uri="{FF2B5EF4-FFF2-40B4-BE49-F238E27FC236}">
                  <a16:creationId xmlns:a16="http://schemas.microsoft.com/office/drawing/2014/main" id="{D4ABA43C-71B0-489C-AC54-CEC6830A6B06}"/>
                </a:ext>
              </a:extLst>
            </p:cNvPr>
            <p:cNvCxnSpPr/>
            <p:nvPr/>
          </p:nvCxnSpPr>
          <p:spPr>
            <a:xfrm flipH="1" flipV="1">
              <a:off x="11340057" y="20462220"/>
              <a:ext cx="1065552" cy="729657"/>
            </a:xfrm>
            <a:prstGeom prst="line">
              <a:avLst/>
            </a:prstGeom>
            <a:noFill/>
            <a:ln w="2857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</p:cxnSp>
        <p:cxnSp>
          <p:nvCxnSpPr>
            <p:cNvPr id="724" name="直線コネクタ 723">
              <a:extLst>
                <a:ext uri="{FF2B5EF4-FFF2-40B4-BE49-F238E27FC236}">
                  <a16:creationId xmlns:a16="http://schemas.microsoft.com/office/drawing/2014/main" id="{0B771B17-273E-48E2-9C62-6F4377D30BD4}"/>
                </a:ext>
              </a:extLst>
            </p:cNvPr>
            <p:cNvCxnSpPr/>
            <p:nvPr/>
          </p:nvCxnSpPr>
          <p:spPr>
            <a:xfrm flipH="1" flipV="1">
              <a:off x="12540430" y="19628789"/>
              <a:ext cx="1102427" cy="754907"/>
            </a:xfrm>
            <a:prstGeom prst="line">
              <a:avLst/>
            </a:prstGeom>
            <a:noFill/>
            <a:ln w="2857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5" name="テキスト ボックス 724">
                  <a:extLst>
                    <a:ext uri="{FF2B5EF4-FFF2-40B4-BE49-F238E27FC236}">
                      <a16:creationId xmlns:a16="http://schemas.microsoft.com/office/drawing/2014/main" id="{B6614048-5B67-426F-A9A4-310887386B84}"/>
                    </a:ext>
                  </a:extLst>
                </p:cNvPr>
                <p:cNvSpPr txBox="1"/>
                <p:nvPr/>
              </p:nvSpPr>
              <p:spPr>
                <a:xfrm>
                  <a:off x="12638192" y="20670483"/>
                  <a:ext cx="1238416" cy="5991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kumimoji="0" lang="en-US" altLang="ja-JP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A1D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ja-JP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A1D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Arial" panose="020B060402020202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kumimoji="0" lang="en-US" altLang="ja-JP" sz="3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A1D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icrosoft JhengHei" panose="020B0604030504040204" pitchFamily="34" charset="-120"/>
                            <a:cs typeface="Arial" panose="020B0604020202020204" pitchFamily="34" charset="0"/>
                          </a:rPr>
                          <m:t>𝐿</m:t>
                        </m:r>
                      </m:oMath>
                    </m:oMathPara>
                  </a14:m>
                  <a:endParaRPr kumimoji="0" lang="en-US" altLang="ja-JP" sz="3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3A1D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5" name="テキスト ボックス 724">
                  <a:extLst>
                    <a:ext uri="{FF2B5EF4-FFF2-40B4-BE49-F238E27FC236}">
                      <a16:creationId xmlns:a16="http://schemas.microsoft.com/office/drawing/2014/main" id="{B6614048-5B67-426F-A9A4-310887386B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8192" y="20670483"/>
                  <a:ext cx="1238416" cy="5991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6" name="直線矢印コネクタ 725">
              <a:extLst>
                <a:ext uri="{FF2B5EF4-FFF2-40B4-BE49-F238E27FC236}">
                  <a16:creationId xmlns:a16="http://schemas.microsoft.com/office/drawing/2014/main" id="{EFAEDF0C-DA0B-499F-A490-07F87D29995B}"/>
                </a:ext>
              </a:extLst>
            </p:cNvPr>
            <p:cNvCxnSpPr/>
            <p:nvPr/>
          </p:nvCxnSpPr>
          <p:spPr>
            <a:xfrm flipV="1">
              <a:off x="12070319" y="20722659"/>
              <a:ext cx="205017" cy="14780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none" w="sm" len="sm"/>
              <a:tailEnd type="arrow" w="sm" len="sm"/>
            </a:ln>
            <a:effectLst/>
          </p:spPr>
        </p:cxnSp>
        <p:cxnSp>
          <p:nvCxnSpPr>
            <p:cNvPr id="727" name="直線コネクタ 726">
              <a:extLst>
                <a:ext uri="{FF2B5EF4-FFF2-40B4-BE49-F238E27FC236}">
                  <a16:creationId xmlns:a16="http://schemas.microsoft.com/office/drawing/2014/main" id="{349A7DA3-D243-4751-BB8D-B53B6EC02801}"/>
                </a:ext>
              </a:extLst>
            </p:cNvPr>
            <p:cNvCxnSpPr/>
            <p:nvPr/>
          </p:nvCxnSpPr>
          <p:spPr>
            <a:xfrm flipH="1" flipV="1">
              <a:off x="11885139" y="20028860"/>
              <a:ext cx="717670" cy="491435"/>
            </a:xfrm>
            <a:prstGeom prst="line">
              <a:avLst/>
            </a:prstGeom>
            <a:noFill/>
            <a:ln w="2857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</p:cxnSp>
        <p:cxnSp>
          <p:nvCxnSpPr>
            <p:cNvPr id="728" name="直線コネクタ 727">
              <a:extLst>
                <a:ext uri="{FF2B5EF4-FFF2-40B4-BE49-F238E27FC236}">
                  <a16:creationId xmlns:a16="http://schemas.microsoft.com/office/drawing/2014/main" id="{CA761939-DCF6-49FD-A671-209994211178}"/>
                </a:ext>
              </a:extLst>
            </p:cNvPr>
            <p:cNvCxnSpPr/>
            <p:nvPr/>
          </p:nvCxnSpPr>
          <p:spPr>
            <a:xfrm flipH="1" flipV="1">
              <a:off x="11571273" y="20223657"/>
              <a:ext cx="762146" cy="521893"/>
            </a:xfrm>
            <a:prstGeom prst="line">
              <a:avLst/>
            </a:prstGeom>
            <a:noFill/>
            <a:ln w="28575" cap="flat" cmpd="sng" algn="ctr">
              <a:solidFill>
                <a:srgbClr val="C0504D"/>
              </a:solidFill>
              <a:prstDash val="dash"/>
              <a:miter lim="800000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9" name="テキスト ボックス 728">
                  <a:extLst>
                    <a:ext uri="{FF2B5EF4-FFF2-40B4-BE49-F238E27FC236}">
                      <a16:creationId xmlns:a16="http://schemas.microsoft.com/office/drawing/2014/main" id="{6BFFB399-2DA3-4E9A-94C5-5719CD9F5959}"/>
                    </a:ext>
                  </a:extLst>
                </p:cNvPr>
                <p:cNvSpPr txBox="1"/>
                <p:nvPr/>
              </p:nvSpPr>
              <p:spPr>
                <a:xfrm>
                  <a:off x="11977898" y="20287114"/>
                  <a:ext cx="1238416" cy="5441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ja-JP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A1D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ja-JP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A1D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Arial" panose="020B0604020202020204" pitchFamily="34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ja-JP" sz="36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3A1D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Microsoft JhengHei" panose="020B0604030504040204" pitchFamily="34" charset="-120"/>
                                <a:cs typeface="Arial" panose="020B0604020202020204" pitchFamily="34" charset="0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0" lang="en-US" altLang="ja-JP" sz="36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3A1D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29" name="テキスト ボックス 728">
                  <a:extLst>
                    <a:ext uri="{FF2B5EF4-FFF2-40B4-BE49-F238E27FC236}">
                      <a16:creationId xmlns:a16="http://schemas.microsoft.com/office/drawing/2014/main" id="{6BFFB399-2DA3-4E9A-94C5-5719CD9F59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7898" y="20287114"/>
                  <a:ext cx="1238416" cy="544170"/>
                </a:xfrm>
                <a:prstGeom prst="rect">
                  <a:avLst/>
                </a:prstGeom>
                <a:blipFill>
                  <a:blip r:embed="rId4"/>
                  <a:stretch>
                    <a:fillRect b="-78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0" name="直線矢印コネクタ 729">
              <a:extLst>
                <a:ext uri="{FF2B5EF4-FFF2-40B4-BE49-F238E27FC236}">
                  <a16:creationId xmlns:a16="http://schemas.microsoft.com/office/drawing/2014/main" id="{28DD6AE8-EF18-4D87-9DC2-CD8CCC0439E7}"/>
                </a:ext>
              </a:extLst>
            </p:cNvPr>
            <p:cNvCxnSpPr>
              <a:endCxn id="809" idx="2"/>
            </p:cNvCxnSpPr>
            <p:nvPr/>
          </p:nvCxnSpPr>
          <p:spPr>
            <a:xfrm flipV="1">
              <a:off x="5694428" y="20448139"/>
              <a:ext cx="1931986" cy="1277430"/>
            </a:xfrm>
            <a:prstGeom prst="straightConnector1">
              <a:avLst/>
            </a:prstGeom>
            <a:noFill/>
            <a:ln w="3492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sp>
          <p:nvSpPr>
            <p:cNvPr id="731" name="テキスト ボックス 730">
              <a:extLst>
                <a:ext uri="{FF2B5EF4-FFF2-40B4-BE49-F238E27FC236}">
                  <a16:creationId xmlns:a16="http://schemas.microsoft.com/office/drawing/2014/main" id="{5D5F9471-129C-442E-95B0-BE848CFD663D}"/>
                </a:ext>
              </a:extLst>
            </p:cNvPr>
            <p:cNvSpPr txBox="1"/>
            <p:nvPr/>
          </p:nvSpPr>
          <p:spPr>
            <a:xfrm>
              <a:off x="4395126" y="21691910"/>
              <a:ext cx="246063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SiC</a:t>
              </a:r>
              <a:r>
                <a: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または</a:t>
              </a:r>
              <a:endPara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その凝集体</a:t>
              </a:r>
              <a:endPara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32" name="テキスト ボックス 731">
              <a:extLst>
                <a:ext uri="{FF2B5EF4-FFF2-40B4-BE49-F238E27FC236}">
                  <a16:creationId xmlns:a16="http://schemas.microsoft.com/office/drawing/2014/main" id="{4563DD25-167B-48B9-942F-A566B61F9593}"/>
                </a:ext>
              </a:extLst>
            </p:cNvPr>
            <p:cNvSpPr txBox="1"/>
            <p:nvPr/>
          </p:nvSpPr>
          <p:spPr>
            <a:xfrm>
              <a:off x="10540396" y="21635977"/>
              <a:ext cx="2268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残存き裂</a:t>
              </a:r>
              <a:endPara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733" name="直線矢印コネクタ 732">
              <a:extLst>
                <a:ext uri="{FF2B5EF4-FFF2-40B4-BE49-F238E27FC236}">
                  <a16:creationId xmlns:a16="http://schemas.microsoft.com/office/drawing/2014/main" id="{AE6FF90D-701F-409F-B0C7-909DE827AE9D}"/>
                </a:ext>
              </a:extLst>
            </p:cNvPr>
            <p:cNvCxnSpPr/>
            <p:nvPr/>
          </p:nvCxnSpPr>
          <p:spPr>
            <a:xfrm flipH="1" flipV="1">
              <a:off x="9484220" y="20817241"/>
              <a:ext cx="1847247" cy="803546"/>
            </a:xfrm>
            <a:prstGeom prst="straightConnector1">
              <a:avLst/>
            </a:prstGeom>
            <a:noFill/>
            <a:ln w="2857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cxnSp>
          <p:nvCxnSpPr>
            <p:cNvPr id="734" name="直線矢印コネクタ 733">
              <a:extLst>
                <a:ext uri="{FF2B5EF4-FFF2-40B4-BE49-F238E27FC236}">
                  <a16:creationId xmlns:a16="http://schemas.microsoft.com/office/drawing/2014/main" id="{B82EE96B-EF04-472D-B7E1-6074AF2F4613}"/>
                </a:ext>
              </a:extLst>
            </p:cNvPr>
            <p:cNvCxnSpPr/>
            <p:nvPr/>
          </p:nvCxnSpPr>
          <p:spPr>
            <a:xfrm flipH="1" flipV="1">
              <a:off x="10762366" y="20835339"/>
              <a:ext cx="600631" cy="788812"/>
            </a:xfrm>
            <a:prstGeom prst="straightConnector1">
              <a:avLst/>
            </a:prstGeom>
            <a:noFill/>
            <a:ln w="28575" cap="flat" cmpd="sng" algn="ctr">
              <a:solidFill>
                <a:srgbClr val="3A1D00"/>
              </a:solidFill>
              <a:prstDash val="solid"/>
              <a:miter lim="800000"/>
              <a:headEnd w="sm" len="med"/>
              <a:tailEnd type="stealth" w="lg" len="lg"/>
            </a:ln>
            <a:effectLst/>
          </p:spPr>
        </p:cxnSp>
        <p:cxnSp>
          <p:nvCxnSpPr>
            <p:cNvPr id="736" name="直線矢印コネクタ 735">
              <a:extLst>
                <a:ext uri="{FF2B5EF4-FFF2-40B4-BE49-F238E27FC236}">
                  <a16:creationId xmlns:a16="http://schemas.microsoft.com/office/drawing/2014/main" id="{C6BFD13E-ABB1-4025-91E8-BE242C038A17}"/>
                </a:ext>
              </a:extLst>
            </p:cNvPr>
            <p:cNvCxnSpPr/>
            <p:nvPr/>
          </p:nvCxnSpPr>
          <p:spPr>
            <a:xfrm flipV="1">
              <a:off x="12578209" y="20334431"/>
              <a:ext cx="205017" cy="147807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headEnd type="arrow" w="sm" len="sm"/>
              <a:tailEnd type="none" w="sm" len="sm"/>
            </a:ln>
            <a:effectLst/>
          </p:spPr>
        </p:cxn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56EA7A98-F8C5-3A54-C1BC-45B404A709D5}"/>
                </a:ext>
              </a:extLst>
            </p:cNvPr>
            <p:cNvGrpSpPr/>
            <p:nvPr/>
          </p:nvGrpSpPr>
          <p:grpSpPr>
            <a:xfrm>
              <a:off x="16806576" y="14184900"/>
              <a:ext cx="8318619" cy="8205845"/>
              <a:chOff x="1522050" y="1464534"/>
              <a:chExt cx="3404491" cy="3358338"/>
            </a:xfrm>
          </p:grpSpPr>
          <p:pic>
            <p:nvPicPr>
              <p:cNvPr id="26" name="図 25">
                <a:extLst>
                  <a:ext uri="{FF2B5EF4-FFF2-40B4-BE49-F238E27FC236}">
                    <a16:creationId xmlns:a16="http://schemas.microsoft.com/office/drawing/2014/main" id="{DDB5CD77-3258-786E-F8C4-D9A9A6816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22050" y="1663702"/>
                <a:ext cx="3404491" cy="3159170"/>
              </a:xfrm>
              <a:prstGeom prst="rect">
                <a:avLst/>
              </a:prstGeom>
            </p:spPr>
          </p:pic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859C92DE-52D7-2350-809D-6B88FEE6684B}"/>
                  </a:ext>
                </a:extLst>
              </p:cNvPr>
              <p:cNvCxnSpPr>
                <a:cxnSpLocks noChangeAspect="1"/>
              </p:cNvCxnSpPr>
              <p:nvPr/>
            </p:nvCxnSpPr>
            <p:spPr>
              <a:xfrm>
                <a:off x="3830161" y="1683180"/>
                <a:ext cx="185312" cy="108000"/>
              </a:xfrm>
              <a:prstGeom prst="line">
                <a:avLst/>
              </a:prstGeom>
              <a:noFill/>
              <a:ln w="793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ADCE4FE-A2DE-160E-8787-EB2EAC7CEB20}"/>
                  </a:ext>
                </a:extLst>
              </p:cNvPr>
              <p:cNvSpPr txBox="1"/>
              <p:nvPr/>
            </p:nvSpPr>
            <p:spPr>
              <a:xfrm rot="1814498">
                <a:off x="3766721" y="1464534"/>
                <a:ext cx="524969" cy="314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1um</a:t>
                </a:r>
                <a:endParaRPr kumimoji="0" lang="ja-JP" altLang="en-US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D00F1B4F-E51C-BC91-CF23-5E01087CA6CB}"/>
                  </a:ext>
                </a:extLst>
              </p:cNvPr>
              <p:cNvSpPr txBox="1"/>
              <p:nvPr/>
            </p:nvSpPr>
            <p:spPr>
              <a:xfrm rot="1709598">
                <a:off x="1524947" y="4488357"/>
                <a:ext cx="917318" cy="239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3200" b="1" kern="0" dirty="0">
                    <a:solidFill>
                      <a:srgbClr val="3A1D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rPr>
                  <a:t>試験片表面</a:t>
                </a:r>
                <a:endParaRPr kumimoji="0" lang="en-US" altLang="ja-JP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84059217-3678-E6E9-9F3D-E9D4A53088BF}"/>
                </a:ext>
              </a:extLst>
            </p:cNvPr>
            <p:cNvSpPr txBox="1"/>
            <p:nvPr/>
          </p:nvSpPr>
          <p:spPr>
            <a:xfrm>
              <a:off x="21311003" y="21260994"/>
              <a:ext cx="19175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1" kern="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残存き裂</a:t>
              </a:r>
              <a:endParaRPr kumimoji="0" lang="ja-JP" altLang="en-US" sz="36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754FE5AE-17FF-0E1F-EB43-4257918D25E8}"/>
                </a:ext>
              </a:extLst>
            </p:cNvPr>
            <p:cNvCxnSpPr>
              <a:stCxn id="30" idx="1"/>
            </p:cNvCxnSpPr>
            <p:nvPr/>
          </p:nvCxnSpPr>
          <p:spPr>
            <a:xfrm flipH="1" flipV="1">
              <a:off x="19162626" y="20410604"/>
              <a:ext cx="2148377" cy="1173556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663A7A06-4041-D846-A9BB-444FE1E46A1A}"/>
                </a:ext>
              </a:extLst>
            </p:cNvPr>
            <p:cNvSpPr txBox="1"/>
            <p:nvPr/>
          </p:nvSpPr>
          <p:spPr>
            <a:xfrm>
              <a:off x="23491887" y="19135618"/>
              <a:ext cx="928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SiC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73AFC210-0348-DBA5-ACDE-A5CD981F91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653411" y="18825246"/>
              <a:ext cx="821812" cy="592185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36FDD31-5979-7A10-3A5C-022FC15013B8}"/>
                </a:ext>
              </a:extLst>
            </p:cNvPr>
            <p:cNvSpPr txBox="1"/>
            <p:nvPr/>
          </p:nvSpPr>
          <p:spPr>
            <a:xfrm>
              <a:off x="24106012" y="18181141"/>
              <a:ext cx="13484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Al</a:t>
              </a:r>
              <a:r>
                <a:rPr kumimoji="0" lang="en-US" altLang="ja-JP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2</a:t>
              </a: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O</a:t>
              </a:r>
              <a:r>
                <a:rPr kumimoji="0" lang="en-US" altLang="ja-JP" sz="36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3</a:t>
              </a:r>
              <a:endParaRPr kumimoji="0" lang="ja-JP" altLang="en-US" sz="36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122BDC8B-6C8C-25D9-F81E-479F6AD304BA}"/>
                </a:ext>
              </a:extLst>
            </p:cNvPr>
            <p:cNvSpPr txBox="1"/>
            <p:nvPr/>
          </p:nvSpPr>
          <p:spPr>
            <a:xfrm>
              <a:off x="22119078" y="20071051"/>
              <a:ext cx="203132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治癒物質</a:t>
              </a:r>
              <a:endParaRPr kumimoji="0" lang="en-US" altLang="ja-JP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02BFDA66-D7A7-6106-DE41-6963F72988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210705" y="19689795"/>
              <a:ext cx="1197143" cy="38969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83AEFE58-89B3-D35F-29CB-CEF043566038}"/>
                </a:ext>
              </a:extLst>
            </p:cNvPr>
            <p:cNvCxnSpPr>
              <a:cxnSpLocks/>
            </p:cNvCxnSpPr>
            <p:nvPr/>
          </p:nvCxnSpPr>
          <p:spPr>
            <a:xfrm>
              <a:off x="23340504" y="18078995"/>
              <a:ext cx="744461" cy="396386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BFF42E47-6256-F825-D2CB-42483552E499}"/>
                </a:ext>
              </a:extLst>
            </p:cNvPr>
            <p:cNvCxnSpPr/>
            <p:nvPr/>
          </p:nvCxnSpPr>
          <p:spPr>
            <a:xfrm flipV="1">
              <a:off x="16061218" y="14966794"/>
              <a:ext cx="5234615" cy="4694476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6C04B8C9-E6E0-1396-8151-AA5CA38D7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998501" y="19757009"/>
              <a:ext cx="4725326" cy="2589153"/>
            </a:xfrm>
            <a:prstGeom prst="straightConnector1">
              <a:avLst/>
            </a:prstGeom>
            <a:noFill/>
            <a:ln w="31750" cap="flat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86BF3888-5531-384B-F4CE-D9A5BB28F56B}"/>
                </a:ext>
              </a:extLst>
            </p:cNvPr>
            <p:cNvSpPr txBox="1"/>
            <p:nvPr/>
          </p:nvSpPr>
          <p:spPr>
            <a:xfrm rot="18972533">
              <a:off x="18828744" y="15030736"/>
              <a:ext cx="3169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き裂</a:t>
              </a:r>
              <a:r>
                <a:rPr kumimoji="0" lang="ja-JP" altLang="en-US" sz="3200" b="1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奥行き方向</a:t>
              </a:r>
              <a:endParaRPr kumimoji="0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084E1F0-5CAF-EF7C-7072-93FC40630B92}"/>
                </a:ext>
              </a:extLst>
            </p:cNvPr>
            <p:cNvSpPr txBox="1"/>
            <p:nvPr/>
          </p:nvSpPr>
          <p:spPr>
            <a:xfrm rot="1709735">
              <a:off x="19813351" y="21830414"/>
              <a:ext cx="24278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き裂先端</a:t>
              </a:r>
              <a:endParaRPr kumimoji="0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9" name="円/楕円 152">
              <a:extLst>
                <a:ext uri="{FF2B5EF4-FFF2-40B4-BE49-F238E27FC236}">
                  <a16:creationId xmlns:a16="http://schemas.microsoft.com/office/drawing/2014/main" id="{321B655E-9ABB-49CB-0D30-CD5FFCFC42AC}"/>
                </a:ext>
              </a:extLst>
            </p:cNvPr>
            <p:cNvSpPr/>
            <p:nvPr/>
          </p:nvSpPr>
          <p:spPr>
            <a:xfrm>
              <a:off x="15849769" y="19555396"/>
              <a:ext cx="343445" cy="343445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6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612CFE83-CD40-8BFD-A75E-1C97735F797E}"/>
                </a:ext>
              </a:extLst>
            </p:cNvPr>
            <p:cNvSpPr txBox="1"/>
            <p:nvPr/>
          </p:nvSpPr>
          <p:spPr>
            <a:xfrm>
              <a:off x="14730323" y="14334521"/>
              <a:ext cx="7548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e</a:t>
              </a:r>
              <a:endParaRPr kumimoji="0" lang="ja-JP" alt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3054002B-DEFC-E9CB-1E7D-2DA4F7E5EC79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 flipH="1">
              <a:off x="15559616" y="14814198"/>
              <a:ext cx="6770903" cy="3257835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ysDash"/>
            </a:ln>
            <a:effectLst/>
          </p:spPr>
        </p:cxnSp>
        <p:grpSp>
          <p:nvGrpSpPr>
            <p:cNvPr id="994" name="グループ化 993">
              <a:extLst>
                <a:ext uri="{FF2B5EF4-FFF2-40B4-BE49-F238E27FC236}">
                  <a16:creationId xmlns:a16="http://schemas.microsoft.com/office/drawing/2014/main" id="{7C5C4A84-F003-4C01-ED75-0573DF90959A}"/>
                </a:ext>
              </a:extLst>
            </p:cNvPr>
            <p:cNvGrpSpPr/>
            <p:nvPr/>
          </p:nvGrpSpPr>
          <p:grpSpPr>
            <a:xfrm>
              <a:off x="14169585" y="15780781"/>
              <a:ext cx="2854121" cy="5128729"/>
              <a:chOff x="15630848" y="15208769"/>
              <a:chExt cx="2854121" cy="5128729"/>
            </a:xfrm>
          </p:grpSpPr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1BBC3626-C3F2-1FD4-7653-22C1A61DD87D}"/>
                  </a:ext>
                </a:extLst>
              </p:cNvPr>
              <p:cNvGrpSpPr/>
              <p:nvPr/>
            </p:nvGrpSpPr>
            <p:grpSpPr>
              <a:xfrm>
                <a:off x="15630848" y="15208769"/>
                <a:ext cx="1793711" cy="4578925"/>
                <a:chOff x="864887" y="491391"/>
                <a:chExt cx="516109" cy="1317506"/>
              </a:xfrm>
              <a:scene3d>
                <a:camera prst="orthographicFront">
                  <a:rot lat="2094727" lon="21174990" rev="21246440"/>
                </a:camera>
                <a:lightRig rig="threePt" dir="t"/>
              </a:scene3d>
            </p:grpSpPr>
            <p:sp>
              <p:nvSpPr>
                <p:cNvPr id="7" name="フリーフォーム 195">
                  <a:extLst>
                    <a:ext uri="{FF2B5EF4-FFF2-40B4-BE49-F238E27FC236}">
                      <a16:creationId xmlns:a16="http://schemas.microsoft.com/office/drawing/2014/main" id="{CC267FF2-A09E-2B49-91EF-8849E7A1B213}"/>
                    </a:ext>
                  </a:extLst>
                </p:cNvPr>
                <p:cNvSpPr/>
                <p:nvPr/>
              </p:nvSpPr>
              <p:spPr>
                <a:xfrm rot="14588043">
                  <a:off x="464189" y="892089"/>
                  <a:ext cx="1317506" cy="516109"/>
                </a:xfrm>
                <a:custGeom>
                  <a:avLst/>
                  <a:gdLst>
                    <a:gd name="connsiteX0" fmla="*/ 0 w 3225800"/>
                    <a:gd name="connsiteY0" fmla="*/ 730250 h 1263650"/>
                    <a:gd name="connsiteX1" fmla="*/ 1377950 w 3225800"/>
                    <a:gd name="connsiteY1" fmla="*/ 0 h 1263650"/>
                    <a:gd name="connsiteX2" fmla="*/ 3225800 w 3225800"/>
                    <a:gd name="connsiteY2" fmla="*/ 520700 h 1263650"/>
                    <a:gd name="connsiteX3" fmla="*/ 1797050 w 3225800"/>
                    <a:gd name="connsiteY3" fmla="*/ 1263650 h 1263650"/>
                    <a:gd name="connsiteX4" fmla="*/ 0 w 3225800"/>
                    <a:gd name="connsiteY4" fmla="*/ 730250 h 1263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800" h="1263650">
                      <a:moveTo>
                        <a:pt x="0" y="730250"/>
                      </a:moveTo>
                      <a:lnTo>
                        <a:pt x="1377950" y="0"/>
                      </a:lnTo>
                      <a:lnTo>
                        <a:pt x="3225800" y="520700"/>
                      </a:lnTo>
                      <a:lnTo>
                        <a:pt x="1797050" y="1263650"/>
                      </a:lnTo>
                      <a:lnTo>
                        <a:pt x="0" y="730250"/>
                      </a:lnTo>
                      <a:close/>
                    </a:path>
                  </a:pathLst>
                </a:custGeom>
                <a:solidFill>
                  <a:srgbClr val="FBD7A7">
                    <a:alpha val="53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8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8" name="フリーフォーム 196">
                  <a:extLst>
                    <a:ext uri="{FF2B5EF4-FFF2-40B4-BE49-F238E27FC236}">
                      <a16:creationId xmlns:a16="http://schemas.microsoft.com/office/drawing/2014/main" id="{C6F85575-61C2-7A11-0768-3DCF72810AAE}"/>
                    </a:ext>
                  </a:extLst>
                </p:cNvPr>
                <p:cNvSpPr/>
                <p:nvPr/>
              </p:nvSpPr>
              <p:spPr>
                <a:xfrm rot="14588043">
                  <a:off x="984834" y="1090872"/>
                  <a:ext cx="259352" cy="127086"/>
                </a:xfrm>
                <a:custGeom>
                  <a:avLst/>
                  <a:gdLst>
                    <a:gd name="connsiteX0" fmla="*/ 596900 w 635000"/>
                    <a:gd name="connsiteY0" fmla="*/ 1723 h 312873"/>
                    <a:gd name="connsiteX1" fmla="*/ 571500 w 635000"/>
                    <a:gd name="connsiteY1" fmla="*/ 135073 h 312873"/>
                    <a:gd name="connsiteX2" fmla="*/ 635000 w 635000"/>
                    <a:gd name="connsiteY2" fmla="*/ 255723 h 312873"/>
                    <a:gd name="connsiteX3" fmla="*/ 374650 w 635000"/>
                    <a:gd name="connsiteY3" fmla="*/ 249373 h 312873"/>
                    <a:gd name="connsiteX4" fmla="*/ 44450 w 635000"/>
                    <a:gd name="connsiteY4" fmla="*/ 312873 h 312873"/>
                    <a:gd name="connsiteX5" fmla="*/ 63500 w 635000"/>
                    <a:gd name="connsiteY5" fmla="*/ 192223 h 312873"/>
                    <a:gd name="connsiteX6" fmla="*/ 0 w 635000"/>
                    <a:gd name="connsiteY6" fmla="*/ 52523 h 312873"/>
                    <a:gd name="connsiteX7" fmla="*/ 317500 w 635000"/>
                    <a:gd name="connsiteY7" fmla="*/ 58873 h 312873"/>
                    <a:gd name="connsiteX8" fmla="*/ 596900 w 635000"/>
                    <a:gd name="connsiteY8" fmla="*/ 1723 h 312873"/>
                    <a:gd name="connsiteX0" fmla="*/ 596900 w 635000"/>
                    <a:gd name="connsiteY0" fmla="*/ 10 h 311160"/>
                    <a:gd name="connsiteX1" fmla="*/ 571500 w 635000"/>
                    <a:gd name="connsiteY1" fmla="*/ 133360 h 311160"/>
                    <a:gd name="connsiteX2" fmla="*/ 635000 w 635000"/>
                    <a:gd name="connsiteY2" fmla="*/ 254010 h 311160"/>
                    <a:gd name="connsiteX3" fmla="*/ 374650 w 635000"/>
                    <a:gd name="connsiteY3" fmla="*/ 247660 h 311160"/>
                    <a:gd name="connsiteX4" fmla="*/ 44450 w 635000"/>
                    <a:gd name="connsiteY4" fmla="*/ 311160 h 311160"/>
                    <a:gd name="connsiteX5" fmla="*/ 63500 w 635000"/>
                    <a:gd name="connsiteY5" fmla="*/ 190510 h 311160"/>
                    <a:gd name="connsiteX6" fmla="*/ 0 w 635000"/>
                    <a:gd name="connsiteY6" fmla="*/ 50810 h 311160"/>
                    <a:gd name="connsiteX7" fmla="*/ 317500 w 635000"/>
                    <a:gd name="connsiteY7" fmla="*/ 57160 h 311160"/>
                    <a:gd name="connsiteX8" fmla="*/ 596900 w 635000"/>
                    <a:gd name="connsiteY8" fmla="*/ 10 h 311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35000" h="311160">
                      <a:moveTo>
                        <a:pt x="596900" y="10"/>
                      </a:moveTo>
                      <a:cubicBezTo>
                        <a:pt x="598751" y="804"/>
                        <a:pt x="565150" y="91027"/>
                        <a:pt x="571500" y="133360"/>
                      </a:cubicBezTo>
                      <a:cubicBezTo>
                        <a:pt x="577850" y="175693"/>
                        <a:pt x="591608" y="225435"/>
                        <a:pt x="635000" y="254010"/>
                      </a:cubicBezTo>
                      <a:cubicBezTo>
                        <a:pt x="548217" y="251893"/>
                        <a:pt x="473075" y="238135"/>
                        <a:pt x="374650" y="247660"/>
                      </a:cubicBezTo>
                      <a:cubicBezTo>
                        <a:pt x="276225" y="257185"/>
                        <a:pt x="160337" y="284172"/>
                        <a:pt x="44450" y="311160"/>
                      </a:cubicBezTo>
                      <a:cubicBezTo>
                        <a:pt x="50800" y="270943"/>
                        <a:pt x="70908" y="233902"/>
                        <a:pt x="63500" y="190510"/>
                      </a:cubicBezTo>
                      <a:cubicBezTo>
                        <a:pt x="56092" y="147118"/>
                        <a:pt x="28046" y="98964"/>
                        <a:pt x="0" y="50810"/>
                      </a:cubicBezTo>
                      <a:cubicBezTo>
                        <a:pt x="105833" y="52927"/>
                        <a:pt x="220133" y="65627"/>
                        <a:pt x="317500" y="57160"/>
                      </a:cubicBezTo>
                      <a:cubicBezTo>
                        <a:pt x="414867" y="48693"/>
                        <a:pt x="595049" y="-784"/>
                        <a:pt x="596900" y="1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ysClr val="windowText" lastClr="000000">
                        <a:lumMod val="65000"/>
                        <a:lumOff val="35000"/>
                      </a:sysClr>
                    </a:gs>
                    <a:gs pos="50000">
                      <a:sysClr val="window" lastClr="FFFFFF">
                        <a:lumMod val="75000"/>
                      </a:sysClr>
                    </a:gs>
                    <a:gs pos="100000">
                      <a:sysClr val="windowText" lastClr="000000">
                        <a:lumMod val="75000"/>
                        <a:lumOff val="25000"/>
                      </a:sysClr>
                    </a:gs>
                  </a:gsLst>
                  <a:lin ang="2700000" scaled="1"/>
                  <a:tileRect/>
                </a:gra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8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9" name="フリーフォーム 197">
                  <a:extLst>
                    <a:ext uri="{FF2B5EF4-FFF2-40B4-BE49-F238E27FC236}">
                      <a16:creationId xmlns:a16="http://schemas.microsoft.com/office/drawing/2014/main" id="{E3E67797-44BA-1B5A-C518-CC02BE20CA54}"/>
                    </a:ext>
                  </a:extLst>
                </p:cNvPr>
                <p:cNvSpPr/>
                <p:nvPr/>
              </p:nvSpPr>
              <p:spPr>
                <a:xfrm rot="14588043">
                  <a:off x="960584" y="882132"/>
                  <a:ext cx="232050" cy="80904"/>
                </a:xfrm>
                <a:custGeom>
                  <a:avLst/>
                  <a:gdLst>
                    <a:gd name="connsiteX0" fmla="*/ 69850 w 654050"/>
                    <a:gd name="connsiteY0" fmla="*/ 0 h 247650"/>
                    <a:gd name="connsiteX1" fmla="*/ 654050 w 654050"/>
                    <a:gd name="connsiteY1" fmla="*/ 247650 h 247650"/>
                    <a:gd name="connsiteX2" fmla="*/ 0 w 654050"/>
                    <a:gd name="connsiteY2" fmla="*/ 63500 h 247650"/>
                    <a:gd name="connsiteX3" fmla="*/ 69850 w 654050"/>
                    <a:gd name="connsiteY3" fmla="*/ 0 h 247650"/>
                    <a:gd name="connsiteX0" fmla="*/ 96044 w 654050"/>
                    <a:gd name="connsiteY0" fmla="*/ 0 h 235744"/>
                    <a:gd name="connsiteX1" fmla="*/ 654050 w 654050"/>
                    <a:gd name="connsiteY1" fmla="*/ 235744 h 235744"/>
                    <a:gd name="connsiteX2" fmla="*/ 0 w 654050"/>
                    <a:gd name="connsiteY2" fmla="*/ 51594 h 235744"/>
                    <a:gd name="connsiteX3" fmla="*/ 96044 w 654050"/>
                    <a:gd name="connsiteY3" fmla="*/ 0 h 235744"/>
                    <a:gd name="connsiteX0" fmla="*/ 60326 w 618332"/>
                    <a:gd name="connsiteY0" fmla="*/ 0 h 235744"/>
                    <a:gd name="connsiteX1" fmla="*/ 618332 w 618332"/>
                    <a:gd name="connsiteY1" fmla="*/ 235744 h 235744"/>
                    <a:gd name="connsiteX2" fmla="*/ 0 w 618332"/>
                    <a:gd name="connsiteY2" fmla="*/ 46832 h 235744"/>
                    <a:gd name="connsiteX3" fmla="*/ 60326 w 618332"/>
                    <a:gd name="connsiteY3" fmla="*/ 0 h 235744"/>
                    <a:gd name="connsiteX0" fmla="*/ 60326 w 618332"/>
                    <a:gd name="connsiteY0" fmla="*/ 0 h 221456"/>
                    <a:gd name="connsiteX1" fmla="*/ 618332 w 618332"/>
                    <a:gd name="connsiteY1" fmla="*/ 221456 h 221456"/>
                    <a:gd name="connsiteX2" fmla="*/ 0 w 618332"/>
                    <a:gd name="connsiteY2" fmla="*/ 32544 h 221456"/>
                    <a:gd name="connsiteX3" fmla="*/ 60326 w 618332"/>
                    <a:gd name="connsiteY3" fmla="*/ 0 h 221456"/>
                    <a:gd name="connsiteX0" fmla="*/ 69851 w 618332"/>
                    <a:gd name="connsiteY0" fmla="*/ 0 h 211931"/>
                    <a:gd name="connsiteX1" fmla="*/ 618332 w 618332"/>
                    <a:gd name="connsiteY1" fmla="*/ 211931 h 211931"/>
                    <a:gd name="connsiteX2" fmla="*/ 0 w 618332"/>
                    <a:gd name="connsiteY2" fmla="*/ 23019 h 211931"/>
                    <a:gd name="connsiteX3" fmla="*/ 69851 w 618332"/>
                    <a:gd name="connsiteY3" fmla="*/ 0 h 211931"/>
                    <a:gd name="connsiteX0" fmla="*/ 38895 w 587376"/>
                    <a:gd name="connsiteY0" fmla="*/ 0 h 211931"/>
                    <a:gd name="connsiteX1" fmla="*/ 587376 w 587376"/>
                    <a:gd name="connsiteY1" fmla="*/ 211931 h 211931"/>
                    <a:gd name="connsiteX2" fmla="*/ 0 w 587376"/>
                    <a:gd name="connsiteY2" fmla="*/ 30162 h 211931"/>
                    <a:gd name="connsiteX3" fmla="*/ 38895 w 587376"/>
                    <a:gd name="connsiteY3" fmla="*/ 0 h 211931"/>
                    <a:gd name="connsiteX0" fmla="*/ 26989 w 587376"/>
                    <a:gd name="connsiteY0" fmla="*/ 0 h 204787"/>
                    <a:gd name="connsiteX1" fmla="*/ 587376 w 587376"/>
                    <a:gd name="connsiteY1" fmla="*/ 204787 h 204787"/>
                    <a:gd name="connsiteX2" fmla="*/ 0 w 587376"/>
                    <a:gd name="connsiteY2" fmla="*/ 23018 h 204787"/>
                    <a:gd name="connsiteX3" fmla="*/ 26989 w 587376"/>
                    <a:gd name="connsiteY3" fmla="*/ 0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7376" h="204787">
                      <a:moveTo>
                        <a:pt x="26989" y="0"/>
                      </a:moveTo>
                      <a:lnTo>
                        <a:pt x="587376" y="204787"/>
                      </a:lnTo>
                      <a:lnTo>
                        <a:pt x="0" y="23018"/>
                      </a:lnTo>
                      <a:lnTo>
                        <a:pt x="26989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 w="317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8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0" name="フリーフォーム 198">
                  <a:extLst>
                    <a:ext uri="{FF2B5EF4-FFF2-40B4-BE49-F238E27FC236}">
                      <a16:creationId xmlns:a16="http://schemas.microsoft.com/office/drawing/2014/main" id="{5F3DFEF7-A500-69F9-2766-C8C222C44713}"/>
                    </a:ext>
                  </a:extLst>
                </p:cNvPr>
                <p:cNvSpPr/>
                <p:nvPr/>
              </p:nvSpPr>
              <p:spPr>
                <a:xfrm rot="14588043">
                  <a:off x="899855" y="1016939"/>
                  <a:ext cx="114719" cy="74489"/>
                </a:xfrm>
                <a:custGeom>
                  <a:avLst/>
                  <a:gdLst>
                    <a:gd name="connsiteX0" fmla="*/ 0 w 298450"/>
                    <a:gd name="connsiteY0" fmla="*/ 146050 h 177800"/>
                    <a:gd name="connsiteX1" fmla="*/ 298450 w 298450"/>
                    <a:gd name="connsiteY1" fmla="*/ 0 h 177800"/>
                    <a:gd name="connsiteX2" fmla="*/ 98425 w 298450"/>
                    <a:gd name="connsiteY2" fmla="*/ 177800 h 177800"/>
                    <a:gd name="connsiteX3" fmla="*/ 0 w 298450"/>
                    <a:gd name="connsiteY3" fmla="*/ 146050 h 177800"/>
                    <a:gd name="connsiteX0" fmla="*/ 0 w 283295"/>
                    <a:gd name="connsiteY0" fmla="*/ 151837 h 177800"/>
                    <a:gd name="connsiteX1" fmla="*/ 283295 w 283295"/>
                    <a:gd name="connsiteY1" fmla="*/ 0 h 177800"/>
                    <a:gd name="connsiteX2" fmla="*/ 83270 w 283295"/>
                    <a:gd name="connsiteY2" fmla="*/ 177800 h 177800"/>
                    <a:gd name="connsiteX3" fmla="*/ 0 w 283295"/>
                    <a:gd name="connsiteY3" fmla="*/ 151837 h 177800"/>
                    <a:gd name="connsiteX0" fmla="*/ 0 w 283295"/>
                    <a:gd name="connsiteY0" fmla="*/ 151837 h 166225"/>
                    <a:gd name="connsiteX1" fmla="*/ 283295 w 283295"/>
                    <a:gd name="connsiteY1" fmla="*/ 0 h 166225"/>
                    <a:gd name="connsiteX2" fmla="*/ 43867 w 283295"/>
                    <a:gd name="connsiteY2" fmla="*/ 166225 h 166225"/>
                    <a:gd name="connsiteX3" fmla="*/ 0 w 283295"/>
                    <a:gd name="connsiteY3" fmla="*/ 151837 h 166225"/>
                    <a:gd name="connsiteX0" fmla="*/ 0 w 268140"/>
                    <a:gd name="connsiteY0" fmla="*/ 151837 h 166225"/>
                    <a:gd name="connsiteX1" fmla="*/ 268140 w 268140"/>
                    <a:gd name="connsiteY1" fmla="*/ 0 h 166225"/>
                    <a:gd name="connsiteX2" fmla="*/ 28712 w 268140"/>
                    <a:gd name="connsiteY2" fmla="*/ 166225 h 166225"/>
                    <a:gd name="connsiteX3" fmla="*/ 0 w 268140"/>
                    <a:gd name="connsiteY3" fmla="*/ 151837 h 16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8140" h="166225">
                      <a:moveTo>
                        <a:pt x="0" y="151837"/>
                      </a:moveTo>
                      <a:lnTo>
                        <a:pt x="268140" y="0"/>
                      </a:lnTo>
                      <a:lnTo>
                        <a:pt x="28712" y="166225"/>
                      </a:lnTo>
                      <a:lnTo>
                        <a:pt x="0" y="151837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8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" name="フリーフォーム 199">
                  <a:extLst>
                    <a:ext uri="{FF2B5EF4-FFF2-40B4-BE49-F238E27FC236}">
                      <a16:creationId xmlns:a16="http://schemas.microsoft.com/office/drawing/2014/main" id="{E8DF38B2-7400-39E3-AB2B-F20F3FAB9090}"/>
                    </a:ext>
                  </a:extLst>
                </p:cNvPr>
                <p:cNvSpPr/>
                <p:nvPr/>
              </p:nvSpPr>
              <p:spPr>
                <a:xfrm rot="14588043">
                  <a:off x="1196524" y="1215025"/>
                  <a:ext cx="171172" cy="98554"/>
                </a:xfrm>
                <a:custGeom>
                  <a:avLst/>
                  <a:gdLst>
                    <a:gd name="connsiteX0" fmla="*/ 361950 w 450850"/>
                    <a:gd name="connsiteY0" fmla="*/ 0 h 250825"/>
                    <a:gd name="connsiteX1" fmla="*/ 450850 w 450850"/>
                    <a:gd name="connsiteY1" fmla="*/ 25400 h 250825"/>
                    <a:gd name="connsiteX2" fmla="*/ 0 w 450850"/>
                    <a:gd name="connsiteY2" fmla="*/ 250825 h 250825"/>
                    <a:gd name="connsiteX3" fmla="*/ 361950 w 450850"/>
                    <a:gd name="connsiteY3" fmla="*/ 0 h 250825"/>
                    <a:gd name="connsiteX0" fmla="*/ 384175 w 450850"/>
                    <a:gd name="connsiteY0" fmla="*/ 0 h 241300"/>
                    <a:gd name="connsiteX1" fmla="*/ 450850 w 450850"/>
                    <a:gd name="connsiteY1" fmla="*/ 15875 h 241300"/>
                    <a:gd name="connsiteX2" fmla="*/ 0 w 450850"/>
                    <a:gd name="connsiteY2" fmla="*/ 241300 h 241300"/>
                    <a:gd name="connsiteX3" fmla="*/ 384175 w 450850"/>
                    <a:gd name="connsiteY3" fmla="*/ 0 h 241300"/>
                    <a:gd name="connsiteX0" fmla="*/ 384175 w 419100"/>
                    <a:gd name="connsiteY0" fmla="*/ 0 h 241300"/>
                    <a:gd name="connsiteX1" fmla="*/ 419100 w 419100"/>
                    <a:gd name="connsiteY1" fmla="*/ 19050 h 241300"/>
                    <a:gd name="connsiteX2" fmla="*/ 0 w 419100"/>
                    <a:gd name="connsiteY2" fmla="*/ 241300 h 241300"/>
                    <a:gd name="connsiteX3" fmla="*/ 384175 w 419100"/>
                    <a:gd name="connsiteY3" fmla="*/ 0 h 241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9100" h="241300">
                      <a:moveTo>
                        <a:pt x="384175" y="0"/>
                      </a:moveTo>
                      <a:cubicBezTo>
                        <a:pt x="422804" y="9525"/>
                        <a:pt x="407458" y="12700"/>
                        <a:pt x="419100" y="19050"/>
                      </a:cubicBezTo>
                      <a:lnTo>
                        <a:pt x="0" y="241300"/>
                      </a:lnTo>
                      <a:lnTo>
                        <a:pt x="384175" y="0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8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2" name="フリーフォーム 200">
                  <a:extLst>
                    <a:ext uri="{FF2B5EF4-FFF2-40B4-BE49-F238E27FC236}">
                      <a16:creationId xmlns:a16="http://schemas.microsoft.com/office/drawing/2014/main" id="{AA4F721B-45F8-4AB0-D73F-7F53C1F21D33}"/>
                    </a:ext>
                  </a:extLst>
                </p:cNvPr>
                <p:cNvSpPr/>
                <p:nvPr/>
              </p:nvSpPr>
              <p:spPr>
                <a:xfrm rot="14588043">
                  <a:off x="1035537" y="1345464"/>
                  <a:ext cx="233416" cy="73915"/>
                </a:xfrm>
                <a:custGeom>
                  <a:avLst/>
                  <a:gdLst>
                    <a:gd name="connsiteX0" fmla="*/ 520700 w 571500"/>
                    <a:gd name="connsiteY0" fmla="*/ 180975 h 180975"/>
                    <a:gd name="connsiteX1" fmla="*/ 571500 w 571500"/>
                    <a:gd name="connsiteY1" fmla="*/ 158750 h 180975"/>
                    <a:gd name="connsiteX2" fmla="*/ 0 w 571500"/>
                    <a:gd name="connsiteY2" fmla="*/ 0 h 180975"/>
                    <a:gd name="connsiteX3" fmla="*/ 520700 w 571500"/>
                    <a:gd name="connsiteY3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0" h="180975">
                      <a:moveTo>
                        <a:pt x="520700" y="180975"/>
                      </a:moveTo>
                      <a:lnTo>
                        <a:pt x="571500" y="158750"/>
                      </a:lnTo>
                      <a:lnTo>
                        <a:pt x="0" y="0"/>
                      </a:lnTo>
                      <a:lnTo>
                        <a:pt x="520700" y="180975"/>
                      </a:lnTo>
                      <a:close/>
                    </a:path>
                  </a:pathLst>
                </a:custGeom>
                <a:solidFill>
                  <a:sysClr val="windowText" lastClr="000000">
                    <a:lumMod val="65000"/>
                    <a:lumOff val="35000"/>
                  </a:sysClr>
                </a:solidFill>
                <a:ln w="3175" cap="flat" cmpd="sng" algn="ctr">
                  <a:solidFill>
                    <a:sysClr val="windowText" lastClr="000000">
                      <a:lumMod val="75000"/>
                      <a:lumOff val="25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8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  <p:sp>
            <p:nvSpPr>
              <p:cNvPr id="13" name="フリーフォーム 193">
                <a:extLst>
                  <a:ext uri="{FF2B5EF4-FFF2-40B4-BE49-F238E27FC236}">
                    <a16:creationId xmlns:a16="http://schemas.microsoft.com/office/drawing/2014/main" id="{A5797EA2-AA93-C08F-6D4B-5A9AF630D1BB}"/>
                  </a:ext>
                </a:extLst>
              </p:cNvPr>
              <p:cNvSpPr/>
              <p:nvPr/>
            </p:nvSpPr>
            <p:spPr>
              <a:xfrm rot="14588043">
                <a:off x="16804034" y="17366789"/>
                <a:ext cx="158894" cy="227551"/>
              </a:xfrm>
              <a:custGeom>
                <a:avLst/>
                <a:gdLst>
                  <a:gd name="connsiteX0" fmla="*/ 0 w 0"/>
                  <a:gd name="connsiteY0" fmla="*/ 0 h 196850"/>
                  <a:gd name="connsiteX1" fmla="*/ 0 w 0"/>
                  <a:gd name="connsiteY1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96850">
                    <a:moveTo>
                      <a:pt x="0" y="0"/>
                    </a:moveTo>
                    <a:lnTo>
                      <a:pt x="0" y="196850"/>
                    </a:lnTo>
                  </a:path>
                </a:pathLst>
              </a:custGeom>
              <a:noFill/>
              <a:ln w="25400" cap="flat" cmpd="sng" algn="ctr">
                <a:solidFill>
                  <a:srgbClr val="C0504D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2DEFDF14-FB50-6D40-809F-BA68C9CACA3D}"/>
                  </a:ext>
                </a:extLst>
              </p:cNvPr>
              <p:cNvCxnSpPr>
                <a:stCxn id="13" idx="0"/>
              </p:cNvCxnSpPr>
              <p:nvPr/>
            </p:nvCxnSpPr>
            <p:spPr>
              <a:xfrm flipH="1">
                <a:off x="16811115" y="17602854"/>
                <a:ext cx="6778" cy="21980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23A925C3-80BB-B907-598D-DE6D0A0C8F4E}"/>
                  </a:ext>
                </a:extLst>
              </p:cNvPr>
              <p:cNvCxnSpPr/>
              <p:nvPr/>
            </p:nvCxnSpPr>
            <p:spPr>
              <a:xfrm>
                <a:off x="16817889" y="17822654"/>
                <a:ext cx="128793" cy="8369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B29E79F9-04B0-F46D-5A4C-CBDBFD2EC574}"/>
                  </a:ext>
                </a:extLst>
              </p:cNvPr>
              <p:cNvCxnSpPr/>
              <p:nvPr/>
            </p:nvCxnSpPr>
            <p:spPr>
              <a:xfrm>
                <a:off x="16811113" y="17601263"/>
                <a:ext cx="128793" cy="8369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ot"/>
                <a:miter lim="800000"/>
              </a:ln>
              <a:effectLst/>
            </p:spPr>
          </p:cxnSp>
          <p:sp>
            <p:nvSpPr>
              <p:cNvPr id="17" name="フリーフォーム 258">
                <a:extLst>
                  <a:ext uri="{FF2B5EF4-FFF2-40B4-BE49-F238E27FC236}">
                    <a16:creationId xmlns:a16="http://schemas.microsoft.com/office/drawing/2014/main" id="{862F5086-32B6-963B-E19F-D2B0F0A5D33A}"/>
                  </a:ext>
                </a:extLst>
              </p:cNvPr>
              <p:cNvSpPr/>
              <p:nvPr/>
            </p:nvSpPr>
            <p:spPr>
              <a:xfrm rot="14588043">
                <a:off x="16933137" y="17453937"/>
                <a:ext cx="158894" cy="227551"/>
              </a:xfrm>
              <a:custGeom>
                <a:avLst/>
                <a:gdLst>
                  <a:gd name="connsiteX0" fmla="*/ 0 w 0"/>
                  <a:gd name="connsiteY0" fmla="*/ 0 h 196850"/>
                  <a:gd name="connsiteX1" fmla="*/ 0 w 0"/>
                  <a:gd name="connsiteY1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96850">
                    <a:moveTo>
                      <a:pt x="0" y="0"/>
                    </a:moveTo>
                    <a:lnTo>
                      <a:pt x="0" y="196850"/>
                    </a:lnTo>
                  </a:path>
                </a:pathLst>
              </a:custGeom>
              <a:noFill/>
              <a:ln w="25400" cap="flat" cmpd="sng" algn="ctr">
                <a:solidFill>
                  <a:srgbClr val="C0504D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8" name="フリーフォーム 259">
                <a:extLst>
                  <a:ext uri="{FF2B5EF4-FFF2-40B4-BE49-F238E27FC236}">
                    <a16:creationId xmlns:a16="http://schemas.microsoft.com/office/drawing/2014/main" id="{B5BA2865-2DB6-A4B3-FD9C-91BBCA8B63E0}"/>
                  </a:ext>
                </a:extLst>
              </p:cNvPr>
              <p:cNvSpPr/>
              <p:nvPr/>
            </p:nvSpPr>
            <p:spPr>
              <a:xfrm rot="14588043">
                <a:off x="16938217" y="17659514"/>
                <a:ext cx="158894" cy="227551"/>
              </a:xfrm>
              <a:custGeom>
                <a:avLst/>
                <a:gdLst>
                  <a:gd name="connsiteX0" fmla="*/ 0 w 0"/>
                  <a:gd name="connsiteY0" fmla="*/ 0 h 196850"/>
                  <a:gd name="connsiteX1" fmla="*/ 0 w 0"/>
                  <a:gd name="connsiteY1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96850">
                    <a:moveTo>
                      <a:pt x="0" y="0"/>
                    </a:moveTo>
                    <a:lnTo>
                      <a:pt x="0" y="196850"/>
                    </a:lnTo>
                  </a:path>
                </a:pathLst>
              </a:custGeom>
              <a:noFill/>
              <a:ln w="25400" cap="flat" cmpd="sng" algn="ctr">
                <a:solidFill>
                  <a:srgbClr val="C0504D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9" name="フリーフォーム 260">
                <a:extLst>
                  <a:ext uri="{FF2B5EF4-FFF2-40B4-BE49-F238E27FC236}">
                    <a16:creationId xmlns:a16="http://schemas.microsoft.com/office/drawing/2014/main" id="{4507FBE0-5B7C-1888-8346-02626DC27356}"/>
                  </a:ext>
                </a:extLst>
              </p:cNvPr>
              <p:cNvSpPr/>
              <p:nvPr/>
            </p:nvSpPr>
            <p:spPr>
              <a:xfrm rot="14588043">
                <a:off x="16811333" y="17569640"/>
                <a:ext cx="158894" cy="227551"/>
              </a:xfrm>
              <a:custGeom>
                <a:avLst/>
                <a:gdLst>
                  <a:gd name="connsiteX0" fmla="*/ 0 w 0"/>
                  <a:gd name="connsiteY0" fmla="*/ 0 h 196850"/>
                  <a:gd name="connsiteX1" fmla="*/ 0 w 0"/>
                  <a:gd name="connsiteY1" fmla="*/ 196850 h 19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96850">
                    <a:moveTo>
                      <a:pt x="0" y="0"/>
                    </a:moveTo>
                    <a:lnTo>
                      <a:pt x="0" y="196850"/>
                    </a:lnTo>
                  </a:path>
                </a:pathLst>
              </a:custGeom>
              <a:noFill/>
              <a:ln w="25400" cap="flat" cmpd="sng" algn="ctr">
                <a:solidFill>
                  <a:srgbClr val="C0504D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243CF36A-A6BA-38B7-F1F6-5096C3EE4A82}"/>
                  </a:ext>
                </a:extLst>
              </p:cNvPr>
              <p:cNvCxnSpPr/>
              <p:nvPr/>
            </p:nvCxnSpPr>
            <p:spPr>
              <a:xfrm flipH="1">
                <a:off x="16932280" y="17671360"/>
                <a:ext cx="6778" cy="21980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2503421E-362F-2F3E-3E9F-D6AC1356400D}"/>
                  </a:ext>
                </a:extLst>
              </p:cNvPr>
              <p:cNvCxnSpPr/>
              <p:nvPr/>
            </p:nvCxnSpPr>
            <p:spPr>
              <a:xfrm flipH="1">
                <a:off x="17014002" y="17490490"/>
                <a:ext cx="6778" cy="21980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E3F42B71-FCAC-D2A3-27C9-4CA055156A36}"/>
                  </a:ext>
                </a:extLst>
              </p:cNvPr>
              <p:cNvCxnSpPr/>
              <p:nvPr/>
            </p:nvCxnSpPr>
            <p:spPr>
              <a:xfrm>
                <a:off x="17020776" y="17710291"/>
                <a:ext cx="128793" cy="8369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CFB5DD33-E945-24E4-D2FF-2502CE72982D}"/>
                  </a:ext>
                </a:extLst>
              </p:cNvPr>
              <p:cNvCxnSpPr/>
              <p:nvPr/>
            </p:nvCxnSpPr>
            <p:spPr>
              <a:xfrm>
                <a:off x="17014000" y="17488899"/>
                <a:ext cx="128793" cy="83697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1F9036D6-3A53-E5EC-D608-F4A54090D0B0}"/>
                  </a:ext>
                </a:extLst>
              </p:cNvPr>
              <p:cNvCxnSpPr/>
              <p:nvPr/>
            </p:nvCxnSpPr>
            <p:spPr>
              <a:xfrm flipH="1">
                <a:off x="17135167" y="17558996"/>
                <a:ext cx="6778" cy="21980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51D2913F-1430-1267-2E2A-1DA62F088C10}"/>
                  </a:ext>
                </a:extLst>
              </p:cNvPr>
              <p:cNvCxnSpPr>
                <a:cxnSpLocks/>
                <a:endCxn id="18" idx="0"/>
              </p:cNvCxnSpPr>
              <p:nvPr/>
            </p:nvCxnSpPr>
            <p:spPr>
              <a:xfrm flipH="1" flipV="1">
                <a:off x="16952071" y="17895577"/>
                <a:ext cx="1532898" cy="2441921"/>
              </a:xfrm>
              <a:prstGeom prst="line">
                <a:avLst/>
              </a:prstGeom>
              <a:noFill/>
              <a:ln w="25400" cap="flat" cmpd="sng" algn="ctr">
                <a:solidFill>
                  <a:srgbClr val="C0504D"/>
                </a:solidFill>
                <a:prstDash val="sysDash"/>
              </a:ln>
              <a:effectLst/>
            </p:spPr>
          </p:cxnSp>
          <p:sp>
            <p:nvSpPr>
              <p:cNvPr id="54" name="下矢印 294">
                <a:extLst>
                  <a:ext uri="{FF2B5EF4-FFF2-40B4-BE49-F238E27FC236}">
                    <a16:creationId xmlns:a16="http://schemas.microsoft.com/office/drawing/2014/main" id="{D18EC9F8-9FCB-B4EB-FF0D-157AA4E14349}"/>
                  </a:ext>
                </a:extLst>
              </p:cNvPr>
              <p:cNvSpPr/>
              <p:nvPr/>
            </p:nvSpPr>
            <p:spPr>
              <a:xfrm flipV="1">
                <a:off x="15823422" y="15864952"/>
                <a:ext cx="455129" cy="577869"/>
              </a:xfrm>
              <a:prstGeom prst="downArrow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19499994" lon="191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下矢印 295">
                <a:extLst>
                  <a:ext uri="{FF2B5EF4-FFF2-40B4-BE49-F238E27FC236}">
                    <a16:creationId xmlns:a16="http://schemas.microsoft.com/office/drawing/2014/main" id="{CCA63317-E5F9-27ED-0636-252D63CB183B}"/>
                  </a:ext>
                </a:extLst>
              </p:cNvPr>
              <p:cNvSpPr/>
              <p:nvPr/>
            </p:nvSpPr>
            <p:spPr>
              <a:xfrm>
                <a:off x="15828921" y="17902175"/>
                <a:ext cx="455129" cy="554944"/>
              </a:xfrm>
              <a:prstGeom prst="downArrow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19208002" lon="19517341" rev="143666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6" name="下矢印 297">
                <a:extLst>
                  <a:ext uri="{FF2B5EF4-FFF2-40B4-BE49-F238E27FC236}">
                    <a16:creationId xmlns:a16="http://schemas.microsoft.com/office/drawing/2014/main" id="{6EC7D663-545D-70F6-417D-63DF10CBEF4B}"/>
                  </a:ext>
                </a:extLst>
              </p:cNvPr>
              <p:cNvSpPr/>
              <p:nvPr/>
            </p:nvSpPr>
            <p:spPr>
              <a:xfrm flipV="1">
                <a:off x="16722369" y="16345566"/>
                <a:ext cx="455129" cy="577869"/>
              </a:xfrm>
              <a:prstGeom prst="downArrow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19499994" lon="19199983" rev="0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8" name="下矢印 299">
                <a:extLst>
                  <a:ext uri="{FF2B5EF4-FFF2-40B4-BE49-F238E27FC236}">
                    <a16:creationId xmlns:a16="http://schemas.microsoft.com/office/drawing/2014/main" id="{5B72FDDF-A504-3EFE-422D-BDA87891A538}"/>
                  </a:ext>
                </a:extLst>
              </p:cNvPr>
              <p:cNvSpPr/>
              <p:nvPr/>
            </p:nvSpPr>
            <p:spPr>
              <a:xfrm>
                <a:off x="16703267" y="18400499"/>
                <a:ext cx="455129" cy="554944"/>
              </a:xfrm>
              <a:prstGeom prst="downArrow">
                <a:avLst/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>
                  <a:rot lat="19208002" lon="19517341" rev="143666"/>
                </a:camera>
                <a:lightRig rig="threePt" dir="t"/>
              </a:scene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cxnSp>
          <p:nvCxnSpPr>
            <p:cNvPr id="998" name="直線コネクタ 997">
              <a:extLst>
                <a:ext uri="{FF2B5EF4-FFF2-40B4-BE49-F238E27FC236}">
                  <a16:creationId xmlns:a16="http://schemas.microsoft.com/office/drawing/2014/main" id="{E1ECA98A-7471-2041-729A-4997686FC92D}"/>
                </a:ext>
              </a:extLst>
            </p:cNvPr>
            <p:cNvCxnSpPr>
              <a:cxnSpLocks/>
            </p:cNvCxnSpPr>
            <p:nvPr/>
          </p:nvCxnSpPr>
          <p:spPr>
            <a:xfrm>
              <a:off x="9627644" y="14966794"/>
              <a:ext cx="5676182" cy="3218561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ysDash"/>
            </a:ln>
            <a:effectLst/>
          </p:spPr>
        </p:cxnSp>
        <p:cxnSp>
          <p:nvCxnSpPr>
            <p:cNvPr id="1000" name="直線コネクタ 999">
              <a:extLst>
                <a:ext uri="{FF2B5EF4-FFF2-40B4-BE49-F238E27FC236}">
                  <a16:creationId xmlns:a16="http://schemas.microsoft.com/office/drawing/2014/main" id="{DCF1DB15-4782-4DEA-550E-E87218E4F013}"/>
                </a:ext>
              </a:extLst>
            </p:cNvPr>
            <p:cNvCxnSpPr>
              <a:cxnSpLocks/>
              <a:stCxn id="679" idx="2"/>
            </p:cNvCxnSpPr>
            <p:nvPr/>
          </p:nvCxnSpPr>
          <p:spPr>
            <a:xfrm flipV="1">
              <a:off x="13787411" y="18464150"/>
              <a:ext cx="1686995" cy="727848"/>
            </a:xfrm>
            <a:prstGeom prst="line">
              <a:avLst/>
            </a:prstGeom>
            <a:noFill/>
            <a:ln w="25400" cap="flat" cmpd="sng" algn="ctr">
              <a:solidFill>
                <a:srgbClr val="C0504D"/>
              </a:solidFill>
              <a:prstDash val="sysDash"/>
            </a:ln>
            <a:effectLst/>
          </p:spPr>
        </p:cxnSp>
        <p:sp>
          <p:nvSpPr>
            <p:cNvPr id="1010" name="テキスト ボックス 1009">
              <a:extLst>
                <a:ext uri="{FF2B5EF4-FFF2-40B4-BE49-F238E27FC236}">
                  <a16:creationId xmlns:a16="http://schemas.microsoft.com/office/drawing/2014/main" id="{8DE675A6-9540-0151-5D65-9F7AC1984435}"/>
                </a:ext>
              </a:extLst>
            </p:cNvPr>
            <p:cNvSpPr txBox="1"/>
            <p:nvPr/>
          </p:nvSpPr>
          <p:spPr>
            <a:xfrm>
              <a:off x="13871897" y="15687630"/>
              <a:ext cx="27461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ビッカースき裂</a:t>
              </a:r>
              <a:endParaRPr kumimoji="0" lang="en-US" altLang="ja-JP" sz="3200" b="1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11" name="テキスト ボックス 1010">
              <a:extLst>
                <a:ext uri="{FF2B5EF4-FFF2-40B4-BE49-F238E27FC236}">
                  <a16:creationId xmlns:a16="http://schemas.microsoft.com/office/drawing/2014/main" id="{6980F032-5DDC-FDEF-20EA-954917C6012C}"/>
                </a:ext>
              </a:extLst>
            </p:cNvPr>
            <p:cNvSpPr txBox="1"/>
            <p:nvPr/>
          </p:nvSpPr>
          <p:spPr>
            <a:xfrm>
              <a:off x="6983837" y="23088654"/>
              <a:ext cx="4762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3D vie</a:t>
              </a:r>
              <a:r>
                <a:rPr kumimoji="0" lang="en-US" altLang="ja-JP" sz="4800" b="1" kern="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w (</a:t>
              </a:r>
              <a:r>
                <a:rPr kumimoji="0" lang="ja-JP" altLang="en-US" sz="4800" b="1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モデル</a:t>
              </a:r>
              <a:r>
                <a:rPr kumimoji="0" lang="en-US" altLang="ja-JP" sz="4800" b="1" kern="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)</a:t>
              </a:r>
              <a:endParaRPr kumimoji="0" lang="en-US" altLang="ja-JP" sz="4800" b="1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35" name="テキスト ボックス 734">
              <a:extLst>
                <a:ext uri="{FF2B5EF4-FFF2-40B4-BE49-F238E27FC236}">
                  <a16:creationId xmlns:a16="http://schemas.microsoft.com/office/drawing/2014/main" id="{704BD8E0-8C04-4BC5-BB7A-25B6ED61994D}"/>
                </a:ext>
              </a:extLst>
            </p:cNvPr>
            <p:cNvSpPr txBox="1"/>
            <p:nvPr/>
          </p:nvSpPr>
          <p:spPr>
            <a:xfrm>
              <a:off x="18408412" y="23088654"/>
              <a:ext cx="47622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3D vie</a:t>
              </a:r>
              <a:r>
                <a:rPr kumimoji="0" lang="en-US" altLang="ja-JP" sz="4800" b="1" kern="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w (</a:t>
              </a:r>
              <a:r>
                <a:rPr kumimoji="0" lang="ja-JP" altLang="en-US" sz="4800" b="1" kern="0" dirty="0">
                  <a:solidFill>
                    <a:srgbClr val="3A1D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実験</a:t>
              </a:r>
              <a:r>
                <a:rPr kumimoji="0" lang="en-US" altLang="ja-JP" sz="4800" b="1" kern="0" dirty="0">
                  <a:solidFill>
                    <a:srgbClr val="3A1D00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)</a:t>
              </a:r>
              <a:endParaRPr kumimoji="0" lang="en-US" altLang="ja-JP" sz="4800" b="1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014" name="テキスト ボックス 1013">
            <a:extLst>
              <a:ext uri="{FF2B5EF4-FFF2-40B4-BE49-F238E27FC236}">
                <a16:creationId xmlns:a16="http://schemas.microsoft.com/office/drawing/2014/main" id="{9E3A030A-FDBA-0BB6-46C9-DAD75012EFAA}"/>
              </a:ext>
            </a:extLst>
          </p:cNvPr>
          <p:cNvSpPr txBox="1"/>
          <p:nvPr/>
        </p:nvSpPr>
        <p:spPr>
          <a:xfrm>
            <a:off x="3411278" y="20451023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治癒物質</a:t>
            </a:r>
            <a:endParaRPr kumimoji="0" lang="en-US" altLang="ja-JP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cxnSp>
        <p:nvCxnSpPr>
          <p:cNvPr id="1015" name="直線矢印コネクタ 1014">
            <a:extLst>
              <a:ext uri="{FF2B5EF4-FFF2-40B4-BE49-F238E27FC236}">
                <a16:creationId xmlns:a16="http://schemas.microsoft.com/office/drawing/2014/main" id="{91A5EE8E-A97F-E07F-C3BA-91D9E7289778}"/>
              </a:ext>
            </a:extLst>
          </p:cNvPr>
          <p:cNvCxnSpPr>
            <a:cxnSpLocks/>
          </p:cNvCxnSpPr>
          <p:nvPr/>
        </p:nvCxnSpPr>
        <p:spPr>
          <a:xfrm flipV="1">
            <a:off x="5454700" y="19175101"/>
            <a:ext cx="1223722" cy="1338240"/>
          </a:xfrm>
          <a:prstGeom prst="straightConnector1">
            <a:avLst/>
          </a:prstGeom>
          <a:noFill/>
          <a:ln w="34925" cap="flat" cmpd="sng" algn="ctr">
            <a:solidFill>
              <a:srgbClr val="3A1D00"/>
            </a:solidFill>
            <a:prstDash val="solid"/>
            <a:miter lim="800000"/>
            <a:headEnd w="sm" len="med"/>
            <a:tailEnd type="stealth" w="lg" len="lg"/>
          </a:ln>
          <a:effectLst/>
        </p:spPr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9A93B4-0517-55EB-17E6-E618659636D0}"/>
              </a:ext>
            </a:extLst>
          </p:cNvPr>
          <p:cNvSpPr txBox="1"/>
          <p:nvPr/>
        </p:nvSpPr>
        <p:spPr>
          <a:xfrm>
            <a:off x="14206610" y="25062756"/>
            <a:ext cx="20522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</a:t>
            </a:r>
            <a: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424004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2123E19-F990-B284-3219-940D24EDDB15}"/>
              </a:ext>
            </a:extLst>
          </p:cNvPr>
          <p:cNvGrpSpPr/>
          <p:nvPr/>
        </p:nvGrpSpPr>
        <p:grpSpPr>
          <a:xfrm>
            <a:off x="7138325" y="4093322"/>
            <a:ext cx="15444513" cy="26497552"/>
            <a:chOff x="7138325" y="4093322"/>
            <a:chExt cx="15444513" cy="26497552"/>
          </a:xfrm>
        </p:grpSpPr>
        <p:pic>
          <p:nvPicPr>
            <p:cNvPr id="129" name="図 128">
              <a:extLst>
                <a:ext uri="{FF2B5EF4-FFF2-40B4-BE49-F238E27FC236}">
                  <a16:creationId xmlns:a16="http://schemas.microsoft.com/office/drawing/2014/main" id="{A1260D14-8E8B-41E4-949F-E371FF40E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50891" y="17539982"/>
              <a:ext cx="12800466" cy="12111558"/>
            </a:xfrm>
            <a:prstGeom prst="rect">
              <a:avLst/>
            </a:prstGeom>
          </p:spPr>
        </p:pic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3BC6995E-63A8-4A6A-A5D2-589A9CAFB461}"/>
                </a:ext>
              </a:extLst>
            </p:cNvPr>
            <p:cNvSpPr txBox="1"/>
            <p:nvPr/>
          </p:nvSpPr>
          <p:spPr>
            <a:xfrm>
              <a:off x="9256756" y="28976956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-2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1" name="テキスト ボックス 130">
              <a:extLst>
                <a:ext uri="{FF2B5EF4-FFF2-40B4-BE49-F238E27FC236}">
                  <a16:creationId xmlns:a16="http://schemas.microsoft.com/office/drawing/2014/main" id="{B88B7665-8F59-4AA0-8F3C-F38BDE9CEB1F}"/>
                </a:ext>
              </a:extLst>
            </p:cNvPr>
            <p:cNvSpPr txBox="1"/>
            <p:nvPr/>
          </p:nvSpPr>
          <p:spPr>
            <a:xfrm>
              <a:off x="10912979" y="28976956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-1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626EA067-E717-4788-A073-374DFE43F53F}"/>
                </a:ext>
              </a:extLst>
            </p:cNvPr>
            <p:cNvSpPr txBox="1"/>
            <p:nvPr/>
          </p:nvSpPr>
          <p:spPr>
            <a:xfrm>
              <a:off x="12723025" y="28976956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0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3" name="テキスト ボックス 132">
              <a:extLst>
                <a:ext uri="{FF2B5EF4-FFF2-40B4-BE49-F238E27FC236}">
                  <a16:creationId xmlns:a16="http://schemas.microsoft.com/office/drawing/2014/main" id="{406C24AA-F9C3-4C34-9ED2-39EA70375E62}"/>
                </a:ext>
              </a:extLst>
            </p:cNvPr>
            <p:cNvSpPr txBox="1"/>
            <p:nvPr/>
          </p:nvSpPr>
          <p:spPr>
            <a:xfrm>
              <a:off x="14533071" y="28976956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4" name="テキスト ボックス 133">
              <a:extLst>
                <a:ext uri="{FF2B5EF4-FFF2-40B4-BE49-F238E27FC236}">
                  <a16:creationId xmlns:a16="http://schemas.microsoft.com/office/drawing/2014/main" id="{7F461453-183E-4937-B32F-7EA99AD247D5}"/>
                </a:ext>
              </a:extLst>
            </p:cNvPr>
            <p:cNvSpPr txBox="1"/>
            <p:nvPr/>
          </p:nvSpPr>
          <p:spPr>
            <a:xfrm>
              <a:off x="16343117" y="28976956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2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9CCBD9D8-F49B-44C3-B09A-02B8B40BFEC2}"/>
                </a:ext>
              </a:extLst>
            </p:cNvPr>
            <p:cNvSpPr txBox="1"/>
            <p:nvPr/>
          </p:nvSpPr>
          <p:spPr>
            <a:xfrm>
              <a:off x="18153163" y="28976956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3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26D5D729-0317-4449-B4CF-A2E03C834D37}"/>
                </a:ext>
              </a:extLst>
            </p:cNvPr>
            <p:cNvSpPr txBox="1"/>
            <p:nvPr/>
          </p:nvSpPr>
          <p:spPr>
            <a:xfrm>
              <a:off x="19963208" y="28976956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4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11FD2C5E-CDF9-4C6B-9DD2-D7B03166814F}"/>
                </a:ext>
              </a:extLst>
            </p:cNvPr>
            <p:cNvSpPr txBox="1"/>
            <p:nvPr/>
          </p:nvSpPr>
          <p:spPr>
            <a:xfrm>
              <a:off x="8563007" y="28495425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-2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20B8BB04-6554-4333-9B93-EFF49CB139DB}"/>
                </a:ext>
              </a:extLst>
            </p:cNvPr>
            <p:cNvSpPr txBox="1"/>
            <p:nvPr/>
          </p:nvSpPr>
          <p:spPr>
            <a:xfrm>
              <a:off x="8486095" y="26728236"/>
              <a:ext cx="9717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-1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9" name="テキスト ボックス 138">
              <a:extLst>
                <a:ext uri="{FF2B5EF4-FFF2-40B4-BE49-F238E27FC236}">
                  <a16:creationId xmlns:a16="http://schemas.microsoft.com/office/drawing/2014/main" id="{9F5EFDD6-1E48-478B-B48F-D703E0FE9663}"/>
                </a:ext>
              </a:extLst>
            </p:cNvPr>
            <p:cNvSpPr txBox="1"/>
            <p:nvPr/>
          </p:nvSpPr>
          <p:spPr>
            <a:xfrm>
              <a:off x="8486095" y="24961051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0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8402F920-D238-4359-A5BC-1AE40111744D}"/>
                </a:ext>
              </a:extLst>
            </p:cNvPr>
            <p:cNvSpPr txBox="1"/>
            <p:nvPr/>
          </p:nvSpPr>
          <p:spPr>
            <a:xfrm>
              <a:off x="8486095" y="23193869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A62A85FB-9789-4B21-AFCF-B9CFBD846F94}"/>
                </a:ext>
              </a:extLst>
            </p:cNvPr>
            <p:cNvSpPr txBox="1"/>
            <p:nvPr/>
          </p:nvSpPr>
          <p:spPr>
            <a:xfrm>
              <a:off x="8486095" y="21426685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2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86C48AF5-968C-4BD3-9EE1-93BF42651D01}"/>
                </a:ext>
              </a:extLst>
            </p:cNvPr>
            <p:cNvSpPr txBox="1"/>
            <p:nvPr/>
          </p:nvSpPr>
          <p:spPr>
            <a:xfrm>
              <a:off x="8486095" y="19659503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3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07636950-F290-4DF2-8F74-344A79BC449C}"/>
                </a:ext>
              </a:extLst>
            </p:cNvPr>
            <p:cNvSpPr txBox="1"/>
            <p:nvPr/>
          </p:nvSpPr>
          <p:spPr>
            <a:xfrm>
              <a:off x="8486095" y="17892319"/>
              <a:ext cx="8691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4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36DB1299-6262-4DE8-9289-CA82A2FAAEFA}"/>
                </a:ext>
              </a:extLst>
            </p:cNvPr>
            <p:cNvSpPr txBox="1"/>
            <p:nvPr/>
          </p:nvSpPr>
          <p:spPr>
            <a:xfrm rot="16200000">
              <a:off x="4123580" y="22810315"/>
              <a:ext cx="731802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最短き裂完治時間</a:t>
              </a: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48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</a:t>
              </a:r>
              <a:r>
                <a:rPr kumimoji="0" lang="en-US" altLang="ja-JP" sz="48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H</a:t>
              </a:r>
              <a:r>
                <a:rPr kumimoji="0" lang="en-US" altLang="ja-JP" sz="4800" b="1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Min</a:t>
              </a:r>
              <a:r>
                <a:rPr kumimoji="0" lang="en-US" altLang="ja-JP" sz="4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(h)</a:t>
              </a:r>
              <a:endParaRPr kumimoji="0" lang="ja-JP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7EDC7E7E-52ED-48C1-AB4D-C5BF5EC084F8}"/>
                </a:ext>
              </a:extLst>
            </p:cNvPr>
            <p:cNvSpPr txBox="1"/>
            <p:nvPr/>
          </p:nvSpPr>
          <p:spPr>
            <a:xfrm>
              <a:off x="10938850" y="29759877"/>
              <a:ext cx="855554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予測最短き裂完治時間</a:t>
              </a: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48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</a:t>
              </a:r>
              <a:r>
                <a:rPr kumimoji="0" lang="en-US" altLang="ja-JP" sz="48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H</a:t>
              </a:r>
              <a:r>
                <a:rPr kumimoji="0" lang="en-US" altLang="ja-JP" sz="4800" b="1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Min</a:t>
              </a:r>
              <a:r>
                <a:rPr kumimoji="0" lang="en-US" altLang="ja-JP" sz="4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(h)</a:t>
              </a:r>
              <a:endParaRPr kumimoji="0" lang="ja-JP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7D5DF8C3-81F0-4125-6565-DDD05345EBA5}"/>
                </a:ext>
              </a:extLst>
            </p:cNvPr>
            <p:cNvGrpSpPr/>
            <p:nvPr/>
          </p:nvGrpSpPr>
          <p:grpSpPr>
            <a:xfrm>
              <a:off x="9945582" y="18353770"/>
              <a:ext cx="7328749" cy="2833433"/>
              <a:chOff x="24306950" y="13272903"/>
              <a:chExt cx="7328749" cy="2833433"/>
            </a:xfrm>
          </p:grpSpPr>
          <p:sp>
            <p:nvSpPr>
              <p:cNvPr id="146" name="角丸四角形 37">
                <a:extLst>
                  <a:ext uri="{FF2B5EF4-FFF2-40B4-BE49-F238E27FC236}">
                    <a16:creationId xmlns:a16="http://schemas.microsoft.com/office/drawing/2014/main" id="{13CEAD83-0AD3-4F6F-B5B2-4A5EF8E1F709}"/>
                  </a:ext>
                </a:extLst>
              </p:cNvPr>
              <p:cNvSpPr/>
              <p:nvPr/>
            </p:nvSpPr>
            <p:spPr>
              <a:xfrm>
                <a:off x="24306950" y="13272903"/>
                <a:ext cx="7328749" cy="2833433"/>
              </a:xfrm>
              <a:prstGeom prst="roundRect">
                <a:avLst>
                  <a:gd name="adj" fmla="val 6258"/>
                </a:avLst>
              </a:prstGeom>
              <a:solidFill>
                <a:sysClr val="window" lastClr="FFFFFF"/>
              </a:solidFill>
              <a:ln w="28575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9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7" name="円/楕円 24">
                <a:extLst>
                  <a:ext uri="{FF2B5EF4-FFF2-40B4-BE49-F238E27FC236}">
                    <a16:creationId xmlns:a16="http://schemas.microsoft.com/office/drawing/2014/main" id="{EDF98905-69EE-46A9-9530-71A50552AC57}"/>
                  </a:ext>
                </a:extLst>
              </p:cNvPr>
              <p:cNvSpPr/>
              <p:nvPr/>
            </p:nvSpPr>
            <p:spPr>
              <a:xfrm>
                <a:off x="24589217" y="13414451"/>
                <a:ext cx="320778" cy="320865"/>
              </a:xfrm>
              <a:prstGeom prst="ellipse">
                <a:avLst/>
              </a:prstGeom>
              <a:solidFill>
                <a:srgbClr val="C0504D"/>
              </a:solidFill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8" name="円/楕円 25">
                <a:extLst>
                  <a:ext uri="{FF2B5EF4-FFF2-40B4-BE49-F238E27FC236}">
                    <a16:creationId xmlns:a16="http://schemas.microsoft.com/office/drawing/2014/main" id="{E8B0F1F4-2F5A-4287-96DF-F4D045B0374A}"/>
                  </a:ext>
                </a:extLst>
              </p:cNvPr>
              <p:cNvSpPr/>
              <p:nvPr/>
            </p:nvSpPr>
            <p:spPr>
              <a:xfrm>
                <a:off x="24589217" y="13941026"/>
                <a:ext cx="320778" cy="320865"/>
              </a:xfrm>
              <a:prstGeom prst="ellipse">
                <a:avLst/>
              </a:prstGeom>
              <a:solidFill>
                <a:srgbClr val="E6B9B8"/>
              </a:solidFill>
              <a:ln w="3175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9" name="円/楕円 26">
                <a:extLst>
                  <a:ext uri="{FF2B5EF4-FFF2-40B4-BE49-F238E27FC236}">
                    <a16:creationId xmlns:a16="http://schemas.microsoft.com/office/drawing/2014/main" id="{D6F81ACA-459A-4752-BED5-2964F72C5337}"/>
                  </a:ext>
                </a:extLst>
              </p:cNvPr>
              <p:cNvSpPr/>
              <p:nvPr/>
            </p:nvSpPr>
            <p:spPr>
              <a:xfrm>
                <a:off x="24589217" y="14467600"/>
                <a:ext cx="320778" cy="320865"/>
              </a:xfrm>
              <a:prstGeom prst="ellipse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C0504D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0" name="円/楕円 27">
                <a:extLst>
                  <a:ext uri="{FF2B5EF4-FFF2-40B4-BE49-F238E27FC236}">
                    <a16:creationId xmlns:a16="http://schemas.microsoft.com/office/drawing/2014/main" id="{FBB411E3-3CFD-45F7-97DC-8E13A2BE4A96}"/>
                  </a:ext>
                </a:extLst>
              </p:cNvPr>
              <p:cNvSpPr/>
              <p:nvPr/>
            </p:nvSpPr>
            <p:spPr>
              <a:xfrm>
                <a:off x="24589217" y="14994170"/>
                <a:ext cx="320778" cy="320865"/>
              </a:xfrm>
              <a:prstGeom prst="ellipse">
                <a:avLst/>
              </a:prstGeom>
              <a:solidFill>
                <a:srgbClr val="4F81BD"/>
              </a:solidFill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1" name="円/楕円 29">
                <a:extLst>
                  <a:ext uri="{FF2B5EF4-FFF2-40B4-BE49-F238E27FC236}">
                    <a16:creationId xmlns:a16="http://schemas.microsoft.com/office/drawing/2014/main" id="{A6273E6A-C017-467F-9BC4-91B25614C4FB}"/>
                  </a:ext>
                </a:extLst>
              </p:cNvPr>
              <p:cNvSpPr/>
              <p:nvPr/>
            </p:nvSpPr>
            <p:spPr>
              <a:xfrm>
                <a:off x="24611634" y="15545091"/>
                <a:ext cx="320778" cy="320865"/>
              </a:xfrm>
              <a:prstGeom prst="ellipse">
                <a:avLst/>
              </a:prstGeom>
              <a:solidFill>
                <a:sysClr val="windowText" lastClr="000000"/>
              </a:solidFill>
              <a:ln w="3175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6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2" name="テキスト ボックス 151">
                <a:extLst>
                  <a:ext uri="{FF2B5EF4-FFF2-40B4-BE49-F238E27FC236}">
                    <a16:creationId xmlns:a16="http://schemas.microsoft.com/office/drawing/2014/main" id="{D91CC716-091B-46E8-BBD5-664916ED4E9E}"/>
                  </a:ext>
                </a:extLst>
              </p:cNvPr>
              <p:cNvSpPr txBox="1"/>
              <p:nvPr/>
            </p:nvSpPr>
            <p:spPr>
              <a:xfrm>
                <a:off x="25006525" y="13366688"/>
                <a:ext cx="63690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Al</a:t>
                </a:r>
                <a:r>
                  <a:rPr kumimoji="0" lang="en-US" altLang="ja-JP" sz="24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2</a:t>
                </a: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</a:t>
                </a:r>
                <a:r>
                  <a:rPr kumimoji="0" lang="en-US" altLang="ja-JP" sz="24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3</a:t>
                </a: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/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15vol%SiC, 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P</a:t>
                </a:r>
                <a:r>
                  <a:rPr kumimoji="0" lang="en-US" altLang="ja-JP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O2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=0.21 atm, 2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=110 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endParaRPr kumimoji="0" lang="ja-JP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3" name="テキスト ボックス 152">
                <a:extLst>
                  <a:ext uri="{FF2B5EF4-FFF2-40B4-BE49-F238E27FC236}">
                    <a16:creationId xmlns:a16="http://schemas.microsoft.com/office/drawing/2014/main" id="{6B64A34A-2DEB-45C2-BBC3-BE4538B1EF4B}"/>
                  </a:ext>
                </a:extLst>
              </p:cNvPr>
              <p:cNvSpPr txBox="1"/>
              <p:nvPr/>
            </p:nvSpPr>
            <p:spPr>
              <a:xfrm>
                <a:off x="25006525" y="13891148"/>
                <a:ext cx="6253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Al</a:t>
                </a:r>
                <a:r>
                  <a:rPr kumimoji="0" lang="en-US" altLang="ja-JP" sz="24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2</a:t>
                </a: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</a:t>
                </a:r>
                <a:r>
                  <a:rPr kumimoji="0" lang="en-US" altLang="ja-JP" sz="24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3</a:t>
                </a: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/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15vol%SiC, 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P</a:t>
                </a:r>
                <a:r>
                  <a:rPr kumimoji="0" lang="en-US" altLang="ja-JP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O2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=0.05 atm, 2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=110 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endParaRPr kumimoji="0" lang="ja-JP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4" name="テキスト ボックス 153">
                <a:extLst>
                  <a:ext uri="{FF2B5EF4-FFF2-40B4-BE49-F238E27FC236}">
                    <a16:creationId xmlns:a16="http://schemas.microsoft.com/office/drawing/2014/main" id="{26B32520-EBB9-4EED-A111-3FF224B5950E}"/>
                  </a:ext>
                </a:extLst>
              </p:cNvPr>
              <p:cNvSpPr txBox="1"/>
              <p:nvPr/>
            </p:nvSpPr>
            <p:spPr>
              <a:xfrm>
                <a:off x="25006525" y="14415607"/>
                <a:ext cx="6519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Al</a:t>
                </a:r>
                <a:r>
                  <a:rPr kumimoji="0" lang="en-US" altLang="ja-JP" sz="24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2</a:t>
                </a: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</a:t>
                </a:r>
                <a:r>
                  <a:rPr kumimoji="0" lang="en-US" altLang="ja-JP" sz="24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3</a:t>
                </a: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/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15vol%SiC, 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P</a:t>
                </a:r>
                <a:r>
                  <a:rPr kumimoji="0" lang="en-US" altLang="ja-JP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O2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=5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  <a:sym typeface="Symbol" panose="05050102010706020507" pitchFamily="18" charset="2"/>
                  </a:rPr>
                  <a:t>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10</a:t>
                </a:r>
                <a:r>
                  <a:rPr kumimoji="0" lang="en-US" altLang="ja-JP" sz="240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-4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atm, 2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=110 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endParaRPr kumimoji="0" lang="ja-JP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5" name="テキスト ボックス 154">
                <a:extLst>
                  <a:ext uri="{FF2B5EF4-FFF2-40B4-BE49-F238E27FC236}">
                    <a16:creationId xmlns:a16="http://schemas.microsoft.com/office/drawing/2014/main" id="{BB71F780-E538-4C28-B15C-B942B7CEA400}"/>
                  </a:ext>
                </a:extLst>
              </p:cNvPr>
              <p:cNvSpPr txBox="1"/>
              <p:nvPr/>
            </p:nvSpPr>
            <p:spPr>
              <a:xfrm>
                <a:off x="25006525" y="14940069"/>
                <a:ext cx="62536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Al</a:t>
                </a:r>
                <a:r>
                  <a:rPr kumimoji="0" lang="en-US" altLang="ja-JP" sz="24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2</a:t>
                </a: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</a:t>
                </a:r>
                <a:r>
                  <a:rPr kumimoji="0" lang="en-US" altLang="ja-JP" sz="2400" kern="0" baseline="-250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3</a:t>
                </a:r>
                <a:r>
                  <a:rPr kumimoji="0" lang="en-US" altLang="ja-JP" sz="2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/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30vol%SiC, 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P</a:t>
                </a:r>
                <a:r>
                  <a:rPr kumimoji="0" lang="en-US" altLang="ja-JP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O2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=0.21 atm, 2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=110 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endParaRPr kumimoji="0" lang="ja-JP" altLang="en-US" sz="24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6" name="テキスト ボックス 155">
                <a:extLst>
                  <a:ext uri="{FF2B5EF4-FFF2-40B4-BE49-F238E27FC236}">
                    <a16:creationId xmlns:a16="http://schemas.microsoft.com/office/drawing/2014/main" id="{4FCF6F0D-4714-4D49-AC32-8C0D8500E78E}"/>
                  </a:ext>
                </a:extLst>
              </p:cNvPr>
              <p:cNvSpPr txBox="1"/>
              <p:nvPr/>
            </p:nvSpPr>
            <p:spPr>
              <a:xfrm>
                <a:off x="25028941" y="15486751"/>
                <a:ext cx="50321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SiC</a:t>
                </a:r>
                <a:r>
                  <a:rPr kumimoji="0" lang="ja-JP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単相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, 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P</a:t>
                </a:r>
                <a:r>
                  <a:rPr kumimoji="0" lang="en-US" altLang="ja-JP" sz="2400" b="0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O2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=0.21 atm, 2</a:t>
                </a:r>
                <a:r>
                  <a:rPr kumimoji="0" lang="en-US" altLang="ja-JP" sz="2400" b="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=100 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endParaRPr kumimoji="0" lang="ja-JP" alt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7" name="グループ化 156">
              <a:extLst>
                <a:ext uri="{FF2B5EF4-FFF2-40B4-BE49-F238E27FC236}">
                  <a16:creationId xmlns:a16="http://schemas.microsoft.com/office/drawing/2014/main" id="{2CB5027C-534C-42DB-86F6-113B2864BF08}"/>
                </a:ext>
              </a:extLst>
            </p:cNvPr>
            <p:cNvGrpSpPr/>
            <p:nvPr/>
          </p:nvGrpSpPr>
          <p:grpSpPr>
            <a:xfrm>
              <a:off x="17539506" y="27391105"/>
              <a:ext cx="1839664" cy="378951"/>
              <a:chOff x="2857326" y="2854662"/>
              <a:chExt cx="1839664" cy="93625"/>
            </a:xfrm>
          </p:grpSpPr>
          <p:cxnSp>
            <p:nvCxnSpPr>
              <p:cNvPr id="162" name="直線コネクタ 161">
                <a:extLst>
                  <a:ext uri="{FF2B5EF4-FFF2-40B4-BE49-F238E27FC236}">
                    <a16:creationId xmlns:a16="http://schemas.microsoft.com/office/drawing/2014/main" id="{3502BC3C-112E-4880-BABF-31111404DFF0}"/>
                  </a:ext>
                </a:extLst>
              </p:cNvPr>
              <p:cNvCxnSpPr/>
              <p:nvPr/>
            </p:nvCxnSpPr>
            <p:spPr>
              <a:xfrm>
                <a:off x="2857326" y="2901474"/>
                <a:ext cx="1839664" cy="0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163" name="円/楕円 41">
                <a:extLst>
                  <a:ext uri="{FF2B5EF4-FFF2-40B4-BE49-F238E27FC236}">
                    <a16:creationId xmlns:a16="http://schemas.microsoft.com/office/drawing/2014/main" id="{7AA7981A-9331-4A07-9417-E0E584E7AAC4}"/>
                  </a:ext>
                </a:extLst>
              </p:cNvPr>
              <p:cNvSpPr/>
              <p:nvPr/>
            </p:nvSpPr>
            <p:spPr>
              <a:xfrm>
                <a:off x="3582993" y="2854662"/>
                <a:ext cx="378847" cy="93625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7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cxnSp>
            <p:nvCxnSpPr>
              <p:cNvPr id="164" name="直線コネクタ 163">
                <a:extLst>
                  <a:ext uri="{FF2B5EF4-FFF2-40B4-BE49-F238E27FC236}">
                    <a16:creationId xmlns:a16="http://schemas.microsoft.com/office/drawing/2014/main" id="{3CB96BB2-2F5B-43C2-943E-73D27425E076}"/>
                  </a:ext>
                </a:extLst>
              </p:cNvPr>
              <p:cNvCxnSpPr/>
              <p:nvPr/>
            </p:nvCxnSpPr>
            <p:spPr>
              <a:xfrm>
                <a:off x="4696990" y="2854662"/>
                <a:ext cx="0" cy="9362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5" name="直線コネクタ 164">
                <a:extLst>
                  <a:ext uri="{FF2B5EF4-FFF2-40B4-BE49-F238E27FC236}">
                    <a16:creationId xmlns:a16="http://schemas.microsoft.com/office/drawing/2014/main" id="{FA5AC05B-706C-465A-8EFC-F16CF200F366}"/>
                  </a:ext>
                </a:extLst>
              </p:cNvPr>
              <p:cNvCxnSpPr/>
              <p:nvPr/>
            </p:nvCxnSpPr>
            <p:spPr>
              <a:xfrm>
                <a:off x="2868578" y="2854662"/>
                <a:ext cx="0" cy="93625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58" name="テキスト ボックス 157">
              <a:extLst>
                <a:ext uri="{FF2B5EF4-FFF2-40B4-BE49-F238E27FC236}">
                  <a16:creationId xmlns:a16="http://schemas.microsoft.com/office/drawing/2014/main" id="{DDF591AE-90FD-4FEA-A4B7-222D25EDBF95}"/>
                </a:ext>
              </a:extLst>
            </p:cNvPr>
            <p:cNvSpPr txBox="1"/>
            <p:nvPr/>
          </p:nvSpPr>
          <p:spPr>
            <a:xfrm>
              <a:off x="18643171" y="27813880"/>
              <a:ext cx="1659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上限</a:t>
              </a:r>
              <a:r>
                <a:rPr kumimoji="0" lang="en-US" altLang="ja-JP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2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</a:t>
              </a:r>
              <a:r>
                <a:rPr kumimoji="0" lang="en-US" altLang="ja-JP" sz="28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H</a:t>
              </a:r>
              <a:r>
                <a:rPr kumimoji="0" lang="en-US" altLang="ja-JP" sz="2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min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E6AFEDD4-448C-4E15-A21D-DD50ED5A42B0}"/>
                </a:ext>
              </a:extLst>
            </p:cNvPr>
            <p:cNvSpPr txBox="1"/>
            <p:nvPr/>
          </p:nvSpPr>
          <p:spPr>
            <a:xfrm>
              <a:off x="16618786" y="27825884"/>
              <a:ext cx="1659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下限</a:t>
              </a:r>
              <a:r>
                <a:rPr kumimoji="0" lang="en-US" altLang="ja-JP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2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</a:t>
              </a:r>
              <a:r>
                <a:rPr kumimoji="0" lang="en-US" altLang="ja-JP" sz="28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H</a:t>
              </a:r>
              <a:r>
                <a:rPr kumimoji="0" lang="en-US" altLang="ja-JP" sz="2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min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A0C2F58D-8F72-4556-B342-8C2E469D75BE}"/>
                </a:ext>
              </a:extLst>
            </p:cNvPr>
            <p:cNvSpPr txBox="1"/>
            <p:nvPr/>
          </p:nvSpPr>
          <p:spPr>
            <a:xfrm>
              <a:off x="17662177" y="26652246"/>
              <a:ext cx="1659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800" b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平均</a:t>
              </a:r>
              <a:r>
                <a:rPr kumimoji="0" lang="en-US" altLang="ja-JP" sz="28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28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</a:t>
              </a:r>
              <a:r>
                <a:rPr kumimoji="0" lang="en-US" altLang="ja-JP" sz="2800" b="0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H</a:t>
              </a:r>
              <a:r>
                <a:rPr kumimoji="0" lang="en-US" altLang="ja-JP" sz="28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min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1" name="テキスト ボックス 160">
              <a:extLst>
                <a:ext uri="{FF2B5EF4-FFF2-40B4-BE49-F238E27FC236}">
                  <a16:creationId xmlns:a16="http://schemas.microsoft.com/office/drawing/2014/main" id="{C03DEC48-C857-4563-8359-1E228302D8FA}"/>
                </a:ext>
              </a:extLst>
            </p:cNvPr>
            <p:cNvSpPr txBox="1"/>
            <p:nvPr/>
          </p:nvSpPr>
          <p:spPr>
            <a:xfrm rot="18866014">
              <a:off x="18354967" y="18610153"/>
              <a:ext cx="17139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Slope = 1</a:t>
              </a:r>
              <a:endParaRPr kumimoji="0" lang="ja-JP" altLang="en-US" sz="2800" b="0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307" name="図 306">
              <a:extLst>
                <a:ext uri="{FF2B5EF4-FFF2-40B4-BE49-F238E27FC236}">
                  <a16:creationId xmlns:a16="http://schemas.microsoft.com/office/drawing/2014/main" id="{D13DD6B4-B997-1601-82DE-1BC3B9DBD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6275" y="4535786"/>
              <a:ext cx="12953052" cy="11429971"/>
            </a:xfrm>
            <a:prstGeom prst="rect">
              <a:avLst/>
            </a:prstGeom>
          </p:spPr>
        </p:pic>
        <p:sp>
          <p:nvSpPr>
            <p:cNvPr id="308" name="テキスト ボックス 307">
              <a:extLst>
                <a:ext uri="{FF2B5EF4-FFF2-40B4-BE49-F238E27FC236}">
                  <a16:creationId xmlns:a16="http://schemas.microsoft.com/office/drawing/2014/main" id="{84F3EE7C-7CB8-2959-4BE0-0F3CB78CFDB3}"/>
                </a:ext>
              </a:extLst>
            </p:cNvPr>
            <p:cNvSpPr txBox="1"/>
            <p:nvPr/>
          </p:nvSpPr>
          <p:spPr>
            <a:xfrm>
              <a:off x="7336145" y="4168486"/>
              <a:ext cx="612668" cy="1015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</a:t>
              </a:r>
              <a:endParaRPr kumimoji="0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09" name="テキスト ボックス 308">
              <a:extLst>
                <a:ext uri="{FF2B5EF4-FFF2-40B4-BE49-F238E27FC236}">
                  <a16:creationId xmlns:a16="http://schemas.microsoft.com/office/drawing/2014/main" id="{1BB322CD-81CA-5F35-DE8F-06B22512C4DA}"/>
                </a:ext>
              </a:extLst>
            </p:cNvPr>
            <p:cNvSpPr txBox="1"/>
            <p:nvPr/>
          </p:nvSpPr>
          <p:spPr>
            <a:xfrm>
              <a:off x="13099698" y="16371723"/>
              <a:ext cx="42338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800" b="1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治癒時間</a:t>
              </a: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4800" b="1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</a:t>
              </a:r>
              <a:r>
                <a:rPr kumimoji="0" lang="en-US" altLang="ja-JP" sz="48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H</a:t>
              </a:r>
              <a:r>
                <a:rPr kumimoji="0" lang="en-US" altLang="ja-JP" sz="4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(h)</a:t>
              </a:r>
              <a:endParaRPr kumimoji="0" lang="ja-JP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10" name="テキスト ボックス 309">
              <a:extLst>
                <a:ext uri="{FF2B5EF4-FFF2-40B4-BE49-F238E27FC236}">
                  <a16:creationId xmlns:a16="http://schemas.microsoft.com/office/drawing/2014/main" id="{CAF4C124-0B5E-BAC1-E8B6-E613B37315C6}"/>
                </a:ext>
              </a:extLst>
            </p:cNvPr>
            <p:cNvSpPr txBox="1"/>
            <p:nvPr/>
          </p:nvSpPr>
          <p:spPr>
            <a:xfrm>
              <a:off x="10652686" y="15640376"/>
              <a:ext cx="902811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-2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1" name="テキスト ボックス 310">
              <a:extLst>
                <a:ext uri="{FF2B5EF4-FFF2-40B4-BE49-F238E27FC236}">
                  <a16:creationId xmlns:a16="http://schemas.microsoft.com/office/drawing/2014/main" id="{D836F5BF-A333-F8A9-45E0-B6C8E9C82324}"/>
                </a:ext>
              </a:extLst>
            </p:cNvPr>
            <p:cNvSpPr txBox="1"/>
            <p:nvPr/>
          </p:nvSpPr>
          <p:spPr>
            <a:xfrm>
              <a:off x="12263905" y="15640376"/>
              <a:ext cx="902811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-1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2" name="テキスト ボックス 311">
              <a:extLst>
                <a:ext uri="{FF2B5EF4-FFF2-40B4-BE49-F238E27FC236}">
                  <a16:creationId xmlns:a16="http://schemas.microsoft.com/office/drawing/2014/main" id="{0645F690-A4E6-CCE2-DAD5-2A88BAB4451F}"/>
                </a:ext>
              </a:extLst>
            </p:cNvPr>
            <p:cNvSpPr txBox="1"/>
            <p:nvPr/>
          </p:nvSpPr>
          <p:spPr>
            <a:xfrm>
              <a:off x="13875124" y="15640376"/>
              <a:ext cx="80021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0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3" name="テキスト ボックス 312">
              <a:extLst>
                <a:ext uri="{FF2B5EF4-FFF2-40B4-BE49-F238E27FC236}">
                  <a16:creationId xmlns:a16="http://schemas.microsoft.com/office/drawing/2014/main" id="{205D4CA2-6D21-8085-6C5B-97B0E896B7EF}"/>
                </a:ext>
              </a:extLst>
            </p:cNvPr>
            <p:cNvSpPr txBox="1"/>
            <p:nvPr/>
          </p:nvSpPr>
          <p:spPr>
            <a:xfrm>
              <a:off x="15391826" y="15640376"/>
              <a:ext cx="80021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4" name="テキスト ボックス 313">
              <a:extLst>
                <a:ext uri="{FF2B5EF4-FFF2-40B4-BE49-F238E27FC236}">
                  <a16:creationId xmlns:a16="http://schemas.microsoft.com/office/drawing/2014/main" id="{146302C7-02C7-291D-E68F-F344D35F6E53}"/>
                </a:ext>
              </a:extLst>
            </p:cNvPr>
            <p:cNvSpPr txBox="1"/>
            <p:nvPr/>
          </p:nvSpPr>
          <p:spPr>
            <a:xfrm>
              <a:off x="16908528" y="15640376"/>
              <a:ext cx="80021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2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5" name="テキスト ボックス 314">
              <a:extLst>
                <a:ext uri="{FF2B5EF4-FFF2-40B4-BE49-F238E27FC236}">
                  <a16:creationId xmlns:a16="http://schemas.microsoft.com/office/drawing/2014/main" id="{D9CEB114-18C8-4BE1-E6C5-C7BFA853C932}"/>
                </a:ext>
              </a:extLst>
            </p:cNvPr>
            <p:cNvSpPr txBox="1"/>
            <p:nvPr/>
          </p:nvSpPr>
          <p:spPr>
            <a:xfrm>
              <a:off x="18425231" y="15640376"/>
              <a:ext cx="80021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3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801C79A0-041B-C2AE-1DF5-23DE318324FB}"/>
                </a:ext>
              </a:extLst>
            </p:cNvPr>
            <p:cNvSpPr txBox="1"/>
            <p:nvPr/>
          </p:nvSpPr>
          <p:spPr>
            <a:xfrm>
              <a:off x="19941938" y="15640376"/>
              <a:ext cx="800217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10</a:t>
              </a:r>
              <a:r>
                <a:rPr kumimoji="0" lang="en-US" altLang="ja-JP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4</a:t>
              </a:r>
              <a:endParaRPr kumimoji="0" lang="ja-JP" altLang="en-US" sz="36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7" name="テキスト ボックス 316">
              <a:extLst>
                <a:ext uri="{FF2B5EF4-FFF2-40B4-BE49-F238E27FC236}">
                  <a16:creationId xmlns:a16="http://schemas.microsoft.com/office/drawing/2014/main" id="{320BEBCF-490F-17AD-0D42-65CBAD35F401}"/>
                </a:ext>
              </a:extLst>
            </p:cNvPr>
            <p:cNvSpPr txBox="1"/>
            <p:nvPr/>
          </p:nvSpPr>
          <p:spPr>
            <a:xfrm rot="16200000">
              <a:off x="4936302" y="10040572"/>
              <a:ext cx="569258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三点曲げ強度 </a:t>
              </a:r>
              <a:r>
                <a:rPr kumimoji="0" lang="en-US" altLang="ja-JP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(MPa)</a:t>
              </a:r>
              <a:endParaRPr kumimoji="0" lang="ja-JP" altLang="en-US" sz="4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318" name="テキスト ボックス 317">
              <a:extLst>
                <a:ext uri="{FF2B5EF4-FFF2-40B4-BE49-F238E27FC236}">
                  <a16:creationId xmlns:a16="http://schemas.microsoft.com/office/drawing/2014/main" id="{385D30C5-2F05-16EB-92BC-F227A81D98B3}"/>
                </a:ext>
              </a:extLst>
            </p:cNvPr>
            <p:cNvSpPr txBox="1"/>
            <p:nvPr/>
          </p:nvSpPr>
          <p:spPr>
            <a:xfrm>
              <a:off x="13885226" y="5045602"/>
              <a:ext cx="2860080" cy="769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T</a:t>
              </a:r>
              <a:r>
                <a:rPr kumimoji="0" lang="en-US" altLang="ja-JP" sz="4400" b="0" i="0" u="none" strike="noStrike" kern="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H </a:t>
              </a:r>
              <a:r>
                <a:rPr kumimoji="0" lang="en-US" altLang="ja-JP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=1573 K</a:t>
              </a:r>
              <a:endPara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19" name="テキスト ボックス 318">
              <a:extLst>
                <a:ext uri="{FF2B5EF4-FFF2-40B4-BE49-F238E27FC236}">
                  <a16:creationId xmlns:a16="http://schemas.microsoft.com/office/drawing/2014/main" id="{7BE69146-E039-FA0B-00E2-A927FE494DD8}"/>
                </a:ext>
              </a:extLst>
            </p:cNvPr>
            <p:cNvSpPr txBox="1"/>
            <p:nvPr/>
          </p:nvSpPr>
          <p:spPr>
            <a:xfrm>
              <a:off x="11125748" y="10426841"/>
              <a:ext cx="2860080" cy="769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4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T</a:t>
              </a:r>
              <a:r>
                <a:rPr kumimoji="0" lang="en-US" altLang="ja-JP" sz="4400" b="0" i="0" u="none" strike="noStrike" kern="0" cap="none" spc="0" normalizeH="0" baseline="-2500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H </a:t>
              </a:r>
              <a:r>
                <a:rPr kumimoji="0" lang="en-US" altLang="ja-JP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=1473 K</a:t>
              </a:r>
              <a:endPara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0" name="テキスト ボックス 319">
              <a:extLst>
                <a:ext uri="{FF2B5EF4-FFF2-40B4-BE49-F238E27FC236}">
                  <a16:creationId xmlns:a16="http://schemas.microsoft.com/office/drawing/2014/main" id="{87CB299A-0843-CEB4-0BA3-C803F7586BE7}"/>
                </a:ext>
              </a:extLst>
            </p:cNvPr>
            <p:cNvSpPr txBox="1"/>
            <p:nvPr/>
          </p:nvSpPr>
          <p:spPr>
            <a:xfrm>
              <a:off x="17255847" y="12532920"/>
              <a:ext cx="2860080" cy="769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4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T</a:t>
              </a:r>
              <a:r>
                <a:rPr kumimoji="0" lang="en-US" altLang="ja-JP" sz="4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H </a:t>
              </a:r>
              <a:r>
                <a:rPr kumimoji="0" lang="en-US" altLang="ja-JP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=1273 K</a:t>
              </a:r>
              <a:endParaRPr kumimoji="0" lang="ja-JP" alt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1" name="テキスト ボックス 320">
              <a:extLst>
                <a:ext uri="{FF2B5EF4-FFF2-40B4-BE49-F238E27FC236}">
                  <a16:creationId xmlns:a16="http://schemas.microsoft.com/office/drawing/2014/main" id="{0114FC41-4F54-8986-1F2F-AADF8ADF3889}"/>
                </a:ext>
              </a:extLst>
            </p:cNvPr>
            <p:cNvSpPr txBox="1"/>
            <p:nvPr/>
          </p:nvSpPr>
          <p:spPr>
            <a:xfrm>
              <a:off x="12549732" y="6414264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2" name="テキスト ボックス 321">
              <a:extLst>
                <a:ext uri="{FF2B5EF4-FFF2-40B4-BE49-F238E27FC236}">
                  <a16:creationId xmlns:a16="http://schemas.microsoft.com/office/drawing/2014/main" id="{BC810F82-2D90-21AD-06B2-2E816D9903B7}"/>
                </a:ext>
              </a:extLst>
            </p:cNvPr>
            <p:cNvSpPr txBox="1"/>
            <p:nvPr/>
          </p:nvSpPr>
          <p:spPr>
            <a:xfrm>
              <a:off x="12549732" y="6687137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3" name="テキスト ボックス 322">
              <a:extLst>
                <a:ext uri="{FF2B5EF4-FFF2-40B4-BE49-F238E27FC236}">
                  <a16:creationId xmlns:a16="http://schemas.microsoft.com/office/drawing/2014/main" id="{40269A50-3351-443D-A9AE-A3DC923AC159}"/>
                </a:ext>
              </a:extLst>
            </p:cNvPr>
            <p:cNvSpPr txBox="1"/>
            <p:nvPr/>
          </p:nvSpPr>
          <p:spPr>
            <a:xfrm>
              <a:off x="14776523" y="6954973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4" name="テキスト ボックス 323">
              <a:extLst>
                <a:ext uri="{FF2B5EF4-FFF2-40B4-BE49-F238E27FC236}">
                  <a16:creationId xmlns:a16="http://schemas.microsoft.com/office/drawing/2014/main" id="{2205BB0C-270F-013D-8EFD-033CBEB567DD}"/>
                </a:ext>
              </a:extLst>
            </p:cNvPr>
            <p:cNvSpPr txBox="1"/>
            <p:nvPr/>
          </p:nvSpPr>
          <p:spPr>
            <a:xfrm>
              <a:off x="14764347" y="6561307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5" name="テキスト ボックス 324">
              <a:extLst>
                <a:ext uri="{FF2B5EF4-FFF2-40B4-BE49-F238E27FC236}">
                  <a16:creationId xmlns:a16="http://schemas.microsoft.com/office/drawing/2014/main" id="{5E45FD2C-96BF-1D3B-6466-9CB5B5B00942}"/>
                </a:ext>
              </a:extLst>
            </p:cNvPr>
            <p:cNvSpPr txBox="1"/>
            <p:nvPr/>
          </p:nvSpPr>
          <p:spPr>
            <a:xfrm>
              <a:off x="15292944" y="5634748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6" name="テキスト ボックス 325">
              <a:extLst>
                <a:ext uri="{FF2B5EF4-FFF2-40B4-BE49-F238E27FC236}">
                  <a16:creationId xmlns:a16="http://schemas.microsoft.com/office/drawing/2014/main" id="{90AF4881-4324-2794-8BBE-DF58336BEEF4}"/>
                </a:ext>
              </a:extLst>
            </p:cNvPr>
            <p:cNvSpPr txBox="1"/>
            <p:nvPr/>
          </p:nvSpPr>
          <p:spPr>
            <a:xfrm>
              <a:off x="15292944" y="5907616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7" name="テキスト ボックス 326">
              <a:extLst>
                <a:ext uri="{FF2B5EF4-FFF2-40B4-BE49-F238E27FC236}">
                  <a16:creationId xmlns:a16="http://schemas.microsoft.com/office/drawing/2014/main" id="{5FF37781-14EF-CB08-6803-ECF495F5840B}"/>
                </a:ext>
              </a:extLst>
            </p:cNvPr>
            <p:cNvSpPr txBox="1"/>
            <p:nvPr/>
          </p:nvSpPr>
          <p:spPr>
            <a:xfrm>
              <a:off x="15315320" y="7384587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8" name="テキスト ボックス 327">
              <a:extLst>
                <a:ext uri="{FF2B5EF4-FFF2-40B4-BE49-F238E27FC236}">
                  <a16:creationId xmlns:a16="http://schemas.microsoft.com/office/drawing/2014/main" id="{B4A9CC12-980C-4A52-773E-41365564FBAA}"/>
                </a:ext>
              </a:extLst>
            </p:cNvPr>
            <p:cNvSpPr txBox="1"/>
            <p:nvPr/>
          </p:nvSpPr>
          <p:spPr>
            <a:xfrm>
              <a:off x="16373315" y="6078970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29" name="テキスト ボックス 328">
              <a:extLst>
                <a:ext uri="{FF2B5EF4-FFF2-40B4-BE49-F238E27FC236}">
                  <a16:creationId xmlns:a16="http://schemas.microsoft.com/office/drawing/2014/main" id="{12C3E3B7-E263-7BF4-D04F-AD9CAF3D5730}"/>
                </a:ext>
              </a:extLst>
            </p:cNvPr>
            <p:cNvSpPr txBox="1"/>
            <p:nvPr/>
          </p:nvSpPr>
          <p:spPr>
            <a:xfrm>
              <a:off x="16373315" y="6329757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95C8DA20-DB73-39F1-1E2F-C811E3B9689A}"/>
                </a:ext>
              </a:extLst>
            </p:cNvPr>
            <p:cNvSpPr txBox="1"/>
            <p:nvPr/>
          </p:nvSpPr>
          <p:spPr>
            <a:xfrm>
              <a:off x="16373315" y="6602624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31" name="テキスト ボックス 330">
              <a:extLst>
                <a:ext uri="{FF2B5EF4-FFF2-40B4-BE49-F238E27FC236}">
                  <a16:creationId xmlns:a16="http://schemas.microsoft.com/office/drawing/2014/main" id="{F7364900-3E20-0F33-FE85-40A534E60231}"/>
                </a:ext>
              </a:extLst>
            </p:cNvPr>
            <p:cNvSpPr txBox="1"/>
            <p:nvPr/>
          </p:nvSpPr>
          <p:spPr>
            <a:xfrm>
              <a:off x="18456164" y="5792453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32" name="テキスト ボックス 331">
              <a:extLst>
                <a:ext uri="{FF2B5EF4-FFF2-40B4-BE49-F238E27FC236}">
                  <a16:creationId xmlns:a16="http://schemas.microsoft.com/office/drawing/2014/main" id="{F7FBFD4E-5053-418C-01BE-B91B1B4FDAFF}"/>
                </a:ext>
              </a:extLst>
            </p:cNvPr>
            <p:cNvSpPr txBox="1"/>
            <p:nvPr/>
          </p:nvSpPr>
          <p:spPr>
            <a:xfrm>
              <a:off x="18456164" y="6399558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33" name="テキスト ボックス 332">
              <a:extLst>
                <a:ext uri="{FF2B5EF4-FFF2-40B4-BE49-F238E27FC236}">
                  <a16:creationId xmlns:a16="http://schemas.microsoft.com/office/drawing/2014/main" id="{5419C4D6-ED0F-01E7-7155-DE7E0C9B7D9D}"/>
                </a:ext>
              </a:extLst>
            </p:cNvPr>
            <p:cNvSpPr txBox="1"/>
            <p:nvPr/>
          </p:nvSpPr>
          <p:spPr>
            <a:xfrm>
              <a:off x="18456164" y="7078126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34" name="テキスト ボックス 333">
              <a:extLst>
                <a:ext uri="{FF2B5EF4-FFF2-40B4-BE49-F238E27FC236}">
                  <a16:creationId xmlns:a16="http://schemas.microsoft.com/office/drawing/2014/main" id="{211B75F8-1E04-449E-0F67-42B6C9F6BF5E}"/>
                </a:ext>
              </a:extLst>
            </p:cNvPr>
            <p:cNvSpPr txBox="1"/>
            <p:nvPr/>
          </p:nvSpPr>
          <p:spPr>
            <a:xfrm>
              <a:off x="18456164" y="7439108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35" name="直線コネクタ 334">
              <a:extLst>
                <a:ext uri="{FF2B5EF4-FFF2-40B4-BE49-F238E27FC236}">
                  <a16:creationId xmlns:a16="http://schemas.microsoft.com/office/drawing/2014/main" id="{64CDE264-ED85-D8A6-F250-2AAEF695F233}"/>
                </a:ext>
              </a:extLst>
            </p:cNvPr>
            <p:cNvCxnSpPr/>
            <p:nvPr/>
          </p:nvCxnSpPr>
          <p:spPr>
            <a:xfrm>
              <a:off x="10972823" y="5124839"/>
              <a:ext cx="0" cy="10494165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A822F503-6325-A735-9DB2-9766A057E459}"/>
                </a:ext>
              </a:extLst>
            </p:cNvPr>
            <p:cNvCxnSpPr/>
            <p:nvPr/>
          </p:nvCxnSpPr>
          <p:spPr>
            <a:xfrm flipH="1">
              <a:off x="10658308" y="4884661"/>
              <a:ext cx="248335" cy="4454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3DC8BF66-C887-7805-0747-D9FDC9506AC2}"/>
                </a:ext>
              </a:extLst>
            </p:cNvPr>
            <p:cNvCxnSpPr/>
            <p:nvPr/>
          </p:nvCxnSpPr>
          <p:spPr>
            <a:xfrm flipH="1">
              <a:off x="10808908" y="4880990"/>
              <a:ext cx="248335" cy="4454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8" name="直線コネクタ 337">
              <a:extLst>
                <a:ext uri="{FF2B5EF4-FFF2-40B4-BE49-F238E27FC236}">
                  <a16:creationId xmlns:a16="http://schemas.microsoft.com/office/drawing/2014/main" id="{B5FC23CA-0118-29EE-E9AA-5992642105F0}"/>
                </a:ext>
              </a:extLst>
            </p:cNvPr>
            <p:cNvCxnSpPr/>
            <p:nvPr/>
          </p:nvCxnSpPr>
          <p:spPr>
            <a:xfrm flipH="1">
              <a:off x="10756586" y="15436789"/>
              <a:ext cx="248335" cy="4454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9" name="直線コネクタ 338">
              <a:extLst>
                <a:ext uri="{FF2B5EF4-FFF2-40B4-BE49-F238E27FC236}">
                  <a16:creationId xmlns:a16="http://schemas.microsoft.com/office/drawing/2014/main" id="{8B39CAEB-9396-4A1D-A4AC-9017DE3C4458}"/>
                </a:ext>
              </a:extLst>
            </p:cNvPr>
            <p:cNvCxnSpPr/>
            <p:nvPr/>
          </p:nvCxnSpPr>
          <p:spPr>
            <a:xfrm flipH="1">
              <a:off x="10907180" y="15433118"/>
              <a:ext cx="248335" cy="44545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0" name="テキスト ボックス 339">
              <a:extLst>
                <a:ext uri="{FF2B5EF4-FFF2-40B4-BE49-F238E27FC236}">
                  <a16:creationId xmlns:a16="http://schemas.microsoft.com/office/drawing/2014/main" id="{F6491D20-66B5-E769-B150-9880B78838D2}"/>
                </a:ext>
              </a:extLst>
            </p:cNvPr>
            <p:cNvSpPr txBox="1"/>
            <p:nvPr/>
          </p:nvSpPr>
          <p:spPr>
            <a:xfrm>
              <a:off x="9367215" y="15520586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0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1" name="テキスト ボックス 340">
              <a:extLst>
                <a:ext uri="{FF2B5EF4-FFF2-40B4-BE49-F238E27FC236}">
                  <a16:creationId xmlns:a16="http://schemas.microsoft.com/office/drawing/2014/main" id="{21E65691-18CF-7B7A-E1A1-883D152E9AB5}"/>
                </a:ext>
              </a:extLst>
            </p:cNvPr>
            <p:cNvSpPr txBox="1"/>
            <p:nvPr/>
          </p:nvSpPr>
          <p:spPr>
            <a:xfrm>
              <a:off x="12524678" y="7020014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342" name="テキスト ボックス 341">
              <a:extLst>
                <a:ext uri="{FF2B5EF4-FFF2-40B4-BE49-F238E27FC236}">
                  <a16:creationId xmlns:a16="http://schemas.microsoft.com/office/drawing/2014/main" id="{CB51249C-7C19-2380-7392-DFA29C48E866}"/>
                </a:ext>
              </a:extLst>
            </p:cNvPr>
            <p:cNvSpPr txBox="1"/>
            <p:nvPr/>
          </p:nvSpPr>
          <p:spPr>
            <a:xfrm>
              <a:off x="14782203" y="7592852"/>
              <a:ext cx="415498" cy="646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3600" b="0" i="1" u="none" strike="noStrike" kern="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rPr>
                <a:t>*</a:t>
              </a:r>
              <a:endParaRPr kumimoji="0" lang="ja-JP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endParaRPr>
            </a:p>
          </p:txBody>
        </p:sp>
        <p:cxnSp>
          <p:nvCxnSpPr>
            <p:cNvPr id="344" name="直線矢印コネクタ 343">
              <a:extLst>
                <a:ext uri="{FF2B5EF4-FFF2-40B4-BE49-F238E27FC236}">
                  <a16:creationId xmlns:a16="http://schemas.microsoft.com/office/drawing/2014/main" id="{355FDA61-18E3-0EDC-5EA4-715EFBAB49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88238" y="13534683"/>
              <a:ext cx="1496482" cy="155151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arrow" w="lg" len="lg"/>
            </a:ln>
            <a:effectLst/>
          </p:spPr>
        </p:cxnSp>
        <p:sp>
          <p:nvSpPr>
            <p:cNvPr id="347" name="テキスト ボックス 346">
              <a:extLst>
                <a:ext uri="{FF2B5EF4-FFF2-40B4-BE49-F238E27FC236}">
                  <a16:creationId xmlns:a16="http://schemas.microsoft.com/office/drawing/2014/main" id="{E98CB016-1FAF-5DAD-B440-78E9281FA5FA}"/>
                </a:ext>
              </a:extLst>
            </p:cNvPr>
            <p:cNvSpPr txBox="1"/>
            <p:nvPr/>
          </p:nvSpPr>
          <p:spPr>
            <a:xfrm>
              <a:off x="7138325" y="17456267"/>
              <a:ext cx="6543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endParaRPr kumimoji="0" lang="ja-JP" altLang="en-US" sz="6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197B557B-0D0B-E8F0-3E53-288B8DCD4CA3}"/>
                </a:ext>
              </a:extLst>
            </p:cNvPr>
            <p:cNvSpPr txBox="1"/>
            <p:nvPr/>
          </p:nvSpPr>
          <p:spPr>
            <a:xfrm>
              <a:off x="12096395" y="13296710"/>
              <a:ext cx="332655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400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き裂材の強度</a:t>
              </a:r>
              <a:endParaRPr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48F4FFA-A8B1-8564-5EF8-44F71C6EEF1C}"/>
                </a:ext>
              </a:extLst>
            </p:cNvPr>
            <p:cNvSpPr txBox="1"/>
            <p:nvPr/>
          </p:nvSpPr>
          <p:spPr>
            <a:xfrm>
              <a:off x="19306838" y="7847685"/>
              <a:ext cx="3276000" cy="129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A1D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400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Tip-to-mouth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400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充填モデル</a:t>
              </a:r>
              <a:endParaRPr kumimoji="0" lang="en-US" altLang="ja-JP" sz="400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F820ED8-6168-6018-351B-C5367B288422}"/>
                </a:ext>
              </a:extLst>
            </p:cNvPr>
            <p:cNvSpPr txBox="1"/>
            <p:nvPr/>
          </p:nvSpPr>
          <p:spPr>
            <a:xfrm>
              <a:off x="19259528" y="5303133"/>
              <a:ext cx="3276000" cy="1296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A1D00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>
              <a:spAutoFit/>
            </a:bodyPr>
            <a:lstStyle/>
            <a:p>
              <a:r>
                <a:rPr kumimoji="0" lang="en-US" altLang="ja-JP" sz="400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Bridging</a:t>
              </a:r>
              <a:r>
                <a:rPr kumimoji="0" lang="ja-JP" altLang="en-US" sz="4000" i="0" u="none" strike="noStrike" kern="0" cap="none" spc="0" normalizeH="0" baseline="0" noProof="0" dirty="0">
                  <a:ln>
                    <a:noFill/>
                  </a:ln>
                  <a:solidFill>
                    <a:srgbClr val="3A1D0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モデル</a:t>
              </a:r>
              <a:endParaRPr kumimoji="0" lang="en-US" altLang="ja-JP" sz="4000" i="0" u="none" strike="noStrike" kern="0" cap="none" spc="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92F8E139-6624-755F-2948-FAFF95D4E966}"/>
                </a:ext>
              </a:extLst>
            </p:cNvPr>
            <p:cNvSpPr txBox="1"/>
            <p:nvPr/>
          </p:nvSpPr>
          <p:spPr>
            <a:xfrm>
              <a:off x="15230710" y="14725162"/>
              <a:ext cx="49560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4400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＊治癒部外から破断</a:t>
              </a:r>
              <a:endParaRPr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EDEC386-BCC7-66F8-6C89-CC5FD8D19212}"/>
                </a:ext>
              </a:extLst>
            </p:cNvPr>
            <p:cNvSpPr txBox="1"/>
            <p:nvPr/>
          </p:nvSpPr>
          <p:spPr>
            <a:xfrm>
              <a:off x="9465018" y="4093322"/>
              <a:ext cx="34660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400" dirty="0">
                  <a:latin typeface="Meiryo UI" panose="020B0604030504040204" pitchFamily="50" charset="-128"/>
                  <a:ea typeface="Meiryo UI" panose="020B0604030504040204" pitchFamily="50" charset="-128"/>
                  <a:cs typeface="Arial" panose="020B0604020202020204" pitchFamily="34" charset="0"/>
                </a:rPr>
                <a:t>平滑材の強度</a:t>
              </a:r>
              <a:endParaRPr lang="en-US" altLang="ja-JP" sz="4400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endParaRPr>
            </a:p>
          </p:txBody>
        </p: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C40E7B58-6FE1-D6FF-B326-23546E7B76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34234" y="4859618"/>
              <a:ext cx="376421" cy="191102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miter lim="800000"/>
              <a:tailEnd type="arrow" w="lg" len="lg"/>
            </a:ln>
            <a:effectLst/>
          </p:spPr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DC6AC8-4983-B6D7-7326-5A3B1E0B3ABF}"/>
              </a:ext>
            </a:extLst>
          </p:cNvPr>
          <p:cNvSpPr txBox="1"/>
          <p:nvPr/>
        </p:nvSpPr>
        <p:spPr>
          <a:xfrm>
            <a:off x="13750422" y="32438420"/>
            <a:ext cx="20522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</a:t>
            </a:r>
            <a: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30184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グループ化 163">
            <a:extLst>
              <a:ext uri="{FF2B5EF4-FFF2-40B4-BE49-F238E27FC236}">
                <a16:creationId xmlns:a16="http://schemas.microsoft.com/office/drawing/2014/main" id="{28EA7797-CBD0-1A49-630B-F90504F607DB}"/>
              </a:ext>
            </a:extLst>
          </p:cNvPr>
          <p:cNvGrpSpPr/>
          <p:nvPr/>
        </p:nvGrpSpPr>
        <p:grpSpPr>
          <a:xfrm>
            <a:off x="7746543" y="3837067"/>
            <a:ext cx="13395942" cy="19615028"/>
            <a:chOff x="7746543" y="3837067"/>
            <a:chExt cx="13395942" cy="19615028"/>
          </a:xfrm>
        </p:grpSpPr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5015CBEF-CEBB-6138-02AD-BD925EE876E7}"/>
                </a:ext>
              </a:extLst>
            </p:cNvPr>
            <p:cNvGrpSpPr/>
            <p:nvPr/>
          </p:nvGrpSpPr>
          <p:grpSpPr>
            <a:xfrm>
              <a:off x="7746543" y="9790660"/>
              <a:ext cx="13112397" cy="13661435"/>
              <a:chOff x="3396501" y="17635808"/>
              <a:chExt cx="13112397" cy="13661435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4DE4943E-8234-4A92-8A56-20E5F6B17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72934" y="18817483"/>
                <a:ext cx="11183072" cy="11078495"/>
              </a:xfrm>
              <a:prstGeom prst="rect">
                <a:avLst/>
              </a:prstGeom>
            </p:spPr>
          </p:pic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A19A6AA-61D2-4B46-A90E-AF85DA91E834}"/>
                  </a:ext>
                </a:extLst>
              </p:cNvPr>
              <p:cNvSpPr/>
              <p:nvPr/>
            </p:nvSpPr>
            <p:spPr>
              <a:xfrm>
                <a:off x="6747992" y="30373913"/>
                <a:ext cx="821250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4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治癒エージェント体積率</a:t>
                </a:r>
                <a:r>
                  <a:rPr kumimoji="0" lang="en-US" altLang="ja-JP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, </a:t>
                </a:r>
                <a:r>
                  <a:rPr kumimoji="0" lang="en-US" altLang="ja-JP" sz="5400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f</a:t>
                </a:r>
                <a:r>
                  <a:rPr kumimoji="0" lang="en-US" altLang="ja-JP" sz="54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v</a:t>
                </a:r>
                <a:r>
                  <a:rPr kumimoji="0" lang="en-US" altLang="ja-JP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endParaRPr kumimoji="0" lang="ja-JP" altLang="en-US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92C40D7-CF34-4364-B503-D212C85AA454}"/>
                  </a:ext>
                </a:extLst>
              </p:cNvPr>
              <p:cNvSpPr txBox="1"/>
              <p:nvPr/>
            </p:nvSpPr>
            <p:spPr>
              <a:xfrm rot="16200000">
                <a:off x="1346421" y="23554839"/>
                <a:ext cx="49311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4800" b="1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き裂長さ</a:t>
                </a:r>
                <a:r>
                  <a:rPr kumimoji="0" lang="en-US" altLang="ja-JP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, 2</a:t>
                </a:r>
                <a:r>
                  <a:rPr kumimoji="0" lang="en-US" altLang="ja-JP" sz="4800" b="1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c</a:t>
                </a:r>
                <a:r>
                  <a:rPr kumimoji="0" lang="en-US" altLang="ja-JP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(</a:t>
                </a:r>
                <a:r>
                  <a:rPr kumimoji="0" lang="en-US" altLang="ja-JP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</a:t>
                </a:r>
                <a:r>
                  <a:rPr kumimoji="0" lang="en-US" altLang="ja-JP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m)</a:t>
                </a:r>
                <a:endParaRPr kumimoji="0" lang="ja-JP" alt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5207F9E9-9363-4F15-9B70-ECF252EF08EA}"/>
                  </a:ext>
                </a:extLst>
              </p:cNvPr>
              <p:cNvSpPr txBox="1"/>
              <p:nvPr/>
            </p:nvSpPr>
            <p:spPr>
              <a:xfrm>
                <a:off x="7423049" y="18180477"/>
                <a:ext cx="800221" cy="646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10</a:t>
                </a:r>
                <a:r>
                  <a:rPr kumimoji="0" lang="en-US" altLang="ja-JP" sz="360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4</a:t>
                </a:r>
                <a:endParaRPr kumimoji="0" lang="ja-JP" altLang="en-US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BEBE3B6A-223D-41FA-9B7B-1B6250EA8185}"/>
                  </a:ext>
                </a:extLst>
              </p:cNvPr>
              <p:cNvSpPr txBox="1"/>
              <p:nvPr/>
            </p:nvSpPr>
            <p:spPr>
              <a:xfrm>
                <a:off x="13003092" y="18173946"/>
                <a:ext cx="902809" cy="646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10</a:t>
                </a:r>
                <a:r>
                  <a:rPr kumimoji="0" lang="en-US" altLang="ja-JP" sz="360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-4</a:t>
                </a:r>
                <a:endParaRPr kumimoji="0" lang="ja-JP" altLang="en-US" sz="36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F041A96-98C8-4E9F-8319-85D476A2F734}"/>
                  </a:ext>
                </a:extLst>
              </p:cNvPr>
              <p:cNvSpPr txBox="1"/>
              <p:nvPr/>
            </p:nvSpPr>
            <p:spPr>
              <a:xfrm>
                <a:off x="8503820" y="17635808"/>
                <a:ext cx="4288354" cy="646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Upper </a:t>
                </a:r>
                <a:r>
                  <a:rPr kumimoji="0" lang="en-US" altLang="ja-JP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t</a:t>
                </a:r>
                <a:r>
                  <a:rPr kumimoji="0" lang="en-US" altLang="ja-JP" sz="36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ja-JP" sz="3600" b="1" i="0" u="none" strike="noStrike" kern="0" cap="none" spc="0" normalizeH="0" baseline="30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min</a:t>
                </a:r>
                <a:r>
                  <a:rPr kumimoji="0" lang="en-US" altLang="ja-JP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(hours)</a:t>
                </a:r>
                <a:endParaRPr kumimoji="0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4C0DB948-91FB-4EA8-96F6-225E90B6D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6200000">
                <a:off x="10326637" y="16206346"/>
                <a:ext cx="546074" cy="4739338"/>
              </a:xfrm>
              <a:prstGeom prst="rect">
                <a:avLst/>
              </a:prstGeom>
            </p:spPr>
          </p:pic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85F32A68-68C8-4E32-A18F-FC70B4C14B7C}"/>
                  </a:ext>
                </a:extLst>
              </p:cNvPr>
              <p:cNvSpPr txBox="1"/>
              <p:nvPr/>
            </p:nvSpPr>
            <p:spPr>
              <a:xfrm>
                <a:off x="4418569" y="18666677"/>
                <a:ext cx="954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500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D8467773-20EE-4530-81B8-1CF9FB84CD4A}"/>
                  </a:ext>
                </a:extLst>
              </p:cNvPr>
              <p:cNvSpPr txBox="1"/>
              <p:nvPr/>
            </p:nvSpPr>
            <p:spPr>
              <a:xfrm>
                <a:off x="4418569" y="20751262"/>
                <a:ext cx="954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400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FA043D57-81BB-4487-9B5F-6A4A5151B00F}"/>
                  </a:ext>
                </a:extLst>
              </p:cNvPr>
              <p:cNvSpPr txBox="1"/>
              <p:nvPr/>
            </p:nvSpPr>
            <p:spPr>
              <a:xfrm>
                <a:off x="4418569" y="22835847"/>
                <a:ext cx="954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300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2D64E01A-6CD8-4464-92AA-28E6F7E2807D}"/>
                  </a:ext>
                </a:extLst>
              </p:cNvPr>
              <p:cNvSpPr txBox="1"/>
              <p:nvPr/>
            </p:nvSpPr>
            <p:spPr>
              <a:xfrm>
                <a:off x="4418569" y="24920433"/>
                <a:ext cx="954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200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124C4BBC-D0E3-46E7-B30F-5BC86B50DDBA}"/>
                  </a:ext>
                </a:extLst>
              </p:cNvPr>
              <p:cNvSpPr txBox="1"/>
              <p:nvPr/>
            </p:nvSpPr>
            <p:spPr>
              <a:xfrm>
                <a:off x="4418569" y="27005018"/>
                <a:ext cx="9541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100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650CCD4-468F-43A5-BEB2-846BBA0D2789}"/>
                  </a:ext>
                </a:extLst>
              </p:cNvPr>
              <p:cNvSpPr txBox="1"/>
              <p:nvPr/>
            </p:nvSpPr>
            <p:spPr>
              <a:xfrm>
                <a:off x="4910934" y="29089607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0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E453F3F3-1AC6-41FC-99B4-973CB6FB4B29}"/>
                  </a:ext>
                </a:extLst>
              </p:cNvPr>
              <p:cNvSpPr txBox="1"/>
              <p:nvPr/>
            </p:nvSpPr>
            <p:spPr>
              <a:xfrm>
                <a:off x="5388635" y="29677664"/>
                <a:ext cx="441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0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7F3C4168-D35D-4FF8-AC12-7BB7AC99ABF9}"/>
                  </a:ext>
                </a:extLst>
              </p:cNvPr>
              <p:cNvSpPr txBox="1"/>
              <p:nvPr/>
            </p:nvSpPr>
            <p:spPr>
              <a:xfrm>
                <a:off x="7676160" y="29687102"/>
                <a:ext cx="10823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0.25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B3C3FDA0-D83A-4991-A9C9-A3E7C9A0A2F8}"/>
                  </a:ext>
                </a:extLst>
              </p:cNvPr>
              <p:cNvSpPr txBox="1"/>
              <p:nvPr/>
            </p:nvSpPr>
            <p:spPr>
              <a:xfrm>
                <a:off x="10441312" y="29679862"/>
                <a:ext cx="825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0.5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D30A1098-FEDB-4E10-B7C6-3A78D6671022}"/>
                  </a:ext>
                </a:extLst>
              </p:cNvPr>
              <p:cNvSpPr txBox="1"/>
              <p:nvPr/>
            </p:nvSpPr>
            <p:spPr>
              <a:xfrm>
                <a:off x="12978839" y="29687102"/>
                <a:ext cx="10823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0.75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31BB2366-06B8-4A21-9A9A-D5457E2C7700}"/>
                  </a:ext>
                </a:extLst>
              </p:cNvPr>
              <p:cNvSpPr txBox="1"/>
              <p:nvPr/>
            </p:nvSpPr>
            <p:spPr>
              <a:xfrm>
                <a:off x="15683031" y="29677663"/>
                <a:ext cx="82586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icrosoft JhengHei" panose="020B0604030504040204" pitchFamily="34" charset="-120"/>
                    <a:cs typeface="Arial" panose="020B0604020202020204" pitchFamily="34" charset="0"/>
                  </a:rPr>
                  <a:t>1.0</a:t>
                </a:r>
                <a:endParaRPr kumimoji="0" lang="ja-JP" alt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A34F58E7-6DD6-4F7F-9999-DB4549B13086}"/>
                  </a:ext>
                </a:extLst>
              </p:cNvPr>
              <p:cNvSpPr/>
              <p:nvPr/>
            </p:nvSpPr>
            <p:spPr>
              <a:xfrm rot="18843027">
                <a:off x="10320050" y="23128050"/>
                <a:ext cx="4118597" cy="923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5400" b="1" i="1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t</a:t>
                </a:r>
                <a:r>
                  <a:rPr kumimoji="0" lang="en-US" altLang="ja-JP" sz="5400" b="1" i="0" u="none" strike="noStrike" kern="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H</a:t>
                </a:r>
                <a:r>
                  <a:rPr kumimoji="0" lang="en-US" altLang="ja-JP" sz="5400" b="1" i="0" u="none" strike="noStrike" kern="0" cap="none" spc="0" normalizeH="0" baseline="30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Min</a:t>
                </a:r>
                <a:r>
                  <a:rPr kumimoji="0" lang="en-US" altLang="ja-JP" sz="5400" b="1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</a:t>
                </a:r>
                <a:r>
                  <a:rPr kumimoji="0" lang="en-US" altLang="ja-JP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= 1 h</a:t>
                </a:r>
                <a:endParaRPr kumimoji="0" lang="ja-JP" altLang="en-US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5A0934E0-713C-4656-90CD-1FA95D8BF193}"/>
                  </a:ext>
                </a:extLst>
              </p:cNvPr>
              <p:cNvSpPr/>
              <p:nvPr/>
            </p:nvSpPr>
            <p:spPr>
              <a:xfrm rot="20377465">
                <a:off x="11990130" y="26303072"/>
                <a:ext cx="219527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0.1 h</a:t>
                </a:r>
                <a:endParaRPr kumimoji="0" lang="ja-JP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2E927F92-55AB-42AC-B7D6-48C3E8DACF59}"/>
                  </a:ext>
                </a:extLst>
              </p:cNvPr>
              <p:cNvSpPr/>
              <p:nvPr/>
            </p:nvSpPr>
            <p:spPr>
              <a:xfrm rot="21226127">
                <a:off x="12826108" y="27904226"/>
                <a:ext cx="264890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0.01 h</a:t>
                </a:r>
                <a:endParaRPr kumimoji="0" lang="ja-JP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F2A65D6F-DC7D-4916-A849-14BECB59A141}"/>
                  </a:ext>
                </a:extLst>
              </p:cNvPr>
              <p:cNvSpPr/>
              <p:nvPr/>
            </p:nvSpPr>
            <p:spPr>
              <a:xfrm rot="17086436">
                <a:off x="7681073" y="20739948"/>
                <a:ext cx="210549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10 h</a:t>
                </a:r>
                <a:endParaRPr kumimoji="0" lang="ja-JP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613CF848-6F1E-40B2-85C8-BFA2D16815A6}"/>
                  </a:ext>
                </a:extLst>
              </p:cNvPr>
              <p:cNvSpPr/>
              <p:nvPr/>
            </p:nvSpPr>
            <p:spPr>
              <a:xfrm rot="16781213">
                <a:off x="5839829" y="20080326"/>
                <a:ext cx="243056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100 h</a:t>
                </a:r>
                <a:endParaRPr kumimoji="0" lang="ja-JP" altLang="en-US" sz="4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6B60E9B0-9EF0-413F-9E2C-B3B4D70409C2}"/>
                  </a:ext>
                </a:extLst>
              </p:cNvPr>
              <p:cNvSpPr/>
              <p:nvPr/>
            </p:nvSpPr>
            <p:spPr>
              <a:xfrm rot="16200000">
                <a:off x="4919115" y="19762872"/>
                <a:ext cx="2661694" cy="707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4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1000 h</a:t>
                </a:r>
                <a:endParaRPr kumimoji="0" lang="ja-JP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8E985387-C9DB-48F0-BD1A-30DD279D1597}"/>
                  </a:ext>
                </a:extLst>
              </p:cNvPr>
              <p:cNvSpPr/>
              <p:nvPr/>
            </p:nvSpPr>
            <p:spPr>
              <a:xfrm rot="21384575">
                <a:off x="13540147" y="28621861"/>
                <a:ext cx="2648904" cy="646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0.001 h</a:t>
                </a:r>
                <a:endParaRPr kumimoji="0" lang="ja-JP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65F7E61-C617-4CDE-B818-8C96A5CE29AF}"/>
                  </a:ext>
                </a:extLst>
              </p:cNvPr>
              <p:cNvSpPr txBox="1"/>
              <p:nvPr/>
            </p:nvSpPr>
            <p:spPr>
              <a:xfrm>
                <a:off x="7691701" y="19225187"/>
                <a:ext cx="6902852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5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治癒エージェント</a:t>
                </a:r>
                <a:r>
                  <a:rPr kumimoji="0" lang="en-US" altLang="ja-JP" sz="5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 = </a:t>
                </a:r>
                <a:r>
                  <a:rPr kumimoji="0" lang="en-US" altLang="ja-JP" sz="5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SiC</a:t>
                </a:r>
                <a:endParaRPr kumimoji="0" lang="ja-JP" altLang="en-US" sz="5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6BF26CE5-3899-4D37-8CF9-DAC7D4A21048}"/>
                </a:ext>
              </a:extLst>
            </p:cNvPr>
            <p:cNvSpPr txBox="1"/>
            <p:nvPr/>
          </p:nvSpPr>
          <p:spPr>
            <a:xfrm>
              <a:off x="7799706" y="9790660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</a:t>
              </a:r>
              <a:endParaRPr kumimoji="0" lang="ja-JP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10DC57B5-90A9-4837-8366-C42D02D93601}"/>
                </a:ext>
              </a:extLst>
            </p:cNvPr>
            <p:cNvSpPr txBox="1"/>
            <p:nvPr/>
          </p:nvSpPr>
          <p:spPr>
            <a:xfrm>
              <a:off x="7817230" y="3837067"/>
              <a:ext cx="56938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a</a:t>
              </a:r>
              <a:endParaRPr kumimoji="0" lang="ja-JP" alt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BD1F270A-CDDA-1FF2-C38D-4579E8F4613E}"/>
                </a:ext>
              </a:extLst>
            </p:cNvPr>
            <p:cNvGrpSpPr/>
            <p:nvPr/>
          </p:nvGrpSpPr>
          <p:grpSpPr>
            <a:xfrm>
              <a:off x="7799706" y="4372903"/>
              <a:ext cx="13342779" cy="4892340"/>
              <a:chOff x="1794827" y="8183941"/>
              <a:chExt cx="13342779" cy="4892340"/>
            </a:xfrm>
          </p:grpSpPr>
          <p:grpSp>
            <p:nvGrpSpPr>
              <p:cNvPr id="155" name="グループ化 154">
                <a:extLst>
                  <a:ext uri="{FF2B5EF4-FFF2-40B4-BE49-F238E27FC236}">
                    <a16:creationId xmlns:a16="http://schemas.microsoft.com/office/drawing/2014/main" id="{5B16D3DB-DF8B-12D7-6176-3829C01000E9}"/>
                  </a:ext>
                </a:extLst>
              </p:cNvPr>
              <p:cNvGrpSpPr/>
              <p:nvPr/>
            </p:nvGrpSpPr>
            <p:grpSpPr>
              <a:xfrm>
                <a:off x="1794827" y="8183941"/>
                <a:ext cx="13342779" cy="3815686"/>
                <a:chOff x="3066191" y="5919433"/>
                <a:chExt cx="19703639" cy="5634725"/>
              </a:xfrm>
            </p:grpSpPr>
            <p:sp>
              <p:nvSpPr>
                <p:cNvPr id="48" name="右矢印 75">
                  <a:extLst>
                    <a:ext uri="{FF2B5EF4-FFF2-40B4-BE49-F238E27FC236}">
                      <a16:creationId xmlns:a16="http://schemas.microsoft.com/office/drawing/2014/main" id="{0AC05358-9468-4B5F-99D0-10FE8845A90A}"/>
                    </a:ext>
                  </a:extLst>
                </p:cNvPr>
                <p:cNvSpPr/>
                <p:nvPr/>
              </p:nvSpPr>
              <p:spPr>
                <a:xfrm rot="14602722" flipH="1">
                  <a:off x="16174806" y="8545241"/>
                  <a:ext cx="786940" cy="393320"/>
                </a:xfrm>
                <a:prstGeom prst="rightArrow">
                  <a:avLst/>
                </a:prstGeom>
                <a:solidFill>
                  <a:sysClr val="windowText" lastClr="0000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5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6DC7AA0-78F1-4A18-8D06-E9C176003652}"/>
                    </a:ext>
                  </a:extLst>
                </p:cNvPr>
                <p:cNvSpPr txBox="1"/>
                <p:nvPr/>
              </p:nvSpPr>
              <p:spPr>
                <a:xfrm>
                  <a:off x="14134153" y="7065524"/>
                  <a:ext cx="2223271" cy="15907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Fuel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(JetA1)</a:t>
                  </a:r>
                  <a:endParaRPr kumimoji="0" lang="ja-JP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0" name="グループ化 49">
                  <a:extLst>
                    <a:ext uri="{FF2B5EF4-FFF2-40B4-BE49-F238E27FC236}">
                      <a16:creationId xmlns:a16="http://schemas.microsoft.com/office/drawing/2014/main" id="{D1E7E4A8-24E4-4702-A784-E050A8B1C96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609916" y="5919433"/>
                  <a:ext cx="18159914" cy="5289077"/>
                  <a:chOff x="1395810" y="2894384"/>
                  <a:chExt cx="5845380" cy="1701800"/>
                </a:xfrm>
              </p:grpSpPr>
              <p:sp>
                <p:nvSpPr>
                  <p:cNvPr id="66" name="フリーフォーム 79">
                    <a:extLst>
                      <a:ext uri="{FF2B5EF4-FFF2-40B4-BE49-F238E27FC236}">
                        <a16:creationId xmlns:a16="http://schemas.microsoft.com/office/drawing/2014/main" id="{90D5ED42-7C32-457C-BE38-1EB734E90237}"/>
                      </a:ext>
                    </a:extLst>
                  </p:cNvPr>
                  <p:cNvSpPr/>
                  <p:nvPr/>
                </p:nvSpPr>
                <p:spPr>
                  <a:xfrm>
                    <a:off x="2123730" y="3573016"/>
                    <a:ext cx="3696410" cy="927685"/>
                  </a:xfrm>
                  <a:custGeom>
                    <a:avLst/>
                    <a:gdLst>
                      <a:gd name="connsiteX0" fmla="*/ 290946 w 3325091"/>
                      <a:gd name="connsiteY0" fmla="*/ 174567 h 1080654"/>
                      <a:gd name="connsiteX1" fmla="*/ 1812175 w 3325091"/>
                      <a:gd name="connsiteY1" fmla="*/ 623454 h 1080654"/>
                      <a:gd name="connsiteX2" fmla="*/ 2776451 w 3325091"/>
                      <a:gd name="connsiteY2" fmla="*/ 590203 h 1080654"/>
                      <a:gd name="connsiteX3" fmla="*/ 2942706 w 3325091"/>
                      <a:gd name="connsiteY3" fmla="*/ 673330 h 1080654"/>
                      <a:gd name="connsiteX4" fmla="*/ 3325091 w 3325091"/>
                      <a:gd name="connsiteY4" fmla="*/ 648392 h 1080654"/>
                      <a:gd name="connsiteX5" fmla="*/ 3308466 w 3325091"/>
                      <a:gd name="connsiteY5" fmla="*/ 972589 h 1080654"/>
                      <a:gd name="connsiteX6" fmla="*/ 2834640 w 3325091"/>
                      <a:gd name="connsiteY6" fmla="*/ 1005840 h 1080654"/>
                      <a:gd name="connsiteX7" fmla="*/ 2493818 w 3325091"/>
                      <a:gd name="connsiteY7" fmla="*/ 1080654 h 1080654"/>
                      <a:gd name="connsiteX8" fmla="*/ 1687484 w 3325091"/>
                      <a:gd name="connsiteY8" fmla="*/ 1072341 h 1080654"/>
                      <a:gd name="connsiteX9" fmla="*/ 1080655 w 3325091"/>
                      <a:gd name="connsiteY9" fmla="*/ 748145 h 1080654"/>
                      <a:gd name="connsiteX10" fmla="*/ 33251 w 3325091"/>
                      <a:gd name="connsiteY10" fmla="*/ 756458 h 1080654"/>
                      <a:gd name="connsiteX11" fmla="*/ 0 w 3325091"/>
                      <a:gd name="connsiteY11" fmla="*/ 0 h 1080654"/>
                      <a:gd name="connsiteX12" fmla="*/ 290946 w 3325091"/>
                      <a:gd name="connsiteY12" fmla="*/ 174567 h 1080654"/>
                      <a:gd name="connsiteX0" fmla="*/ 290946 w 3325091"/>
                      <a:gd name="connsiteY0" fmla="*/ 174567 h 1080654"/>
                      <a:gd name="connsiteX1" fmla="*/ 1812175 w 3325091"/>
                      <a:gd name="connsiteY1" fmla="*/ 623454 h 1080654"/>
                      <a:gd name="connsiteX2" fmla="*/ 2776451 w 3325091"/>
                      <a:gd name="connsiteY2" fmla="*/ 590203 h 1080654"/>
                      <a:gd name="connsiteX3" fmla="*/ 2942706 w 3325091"/>
                      <a:gd name="connsiteY3" fmla="*/ 673330 h 1080654"/>
                      <a:gd name="connsiteX4" fmla="*/ 3325091 w 3325091"/>
                      <a:gd name="connsiteY4" fmla="*/ 648392 h 1080654"/>
                      <a:gd name="connsiteX5" fmla="*/ 3308466 w 3325091"/>
                      <a:gd name="connsiteY5" fmla="*/ 972589 h 1080654"/>
                      <a:gd name="connsiteX6" fmla="*/ 2834640 w 3325091"/>
                      <a:gd name="connsiteY6" fmla="*/ 1005840 h 1080654"/>
                      <a:gd name="connsiteX7" fmla="*/ 2493818 w 3325091"/>
                      <a:gd name="connsiteY7" fmla="*/ 1080654 h 1080654"/>
                      <a:gd name="connsiteX8" fmla="*/ 1687484 w 3325091"/>
                      <a:gd name="connsiteY8" fmla="*/ 1072341 h 1080654"/>
                      <a:gd name="connsiteX9" fmla="*/ 1080655 w 3325091"/>
                      <a:gd name="connsiteY9" fmla="*/ 748145 h 1080654"/>
                      <a:gd name="connsiteX10" fmla="*/ 33251 w 3325091"/>
                      <a:gd name="connsiteY10" fmla="*/ 756458 h 1080654"/>
                      <a:gd name="connsiteX11" fmla="*/ 0 w 3325091"/>
                      <a:gd name="connsiteY11" fmla="*/ 0 h 1080654"/>
                      <a:gd name="connsiteX12" fmla="*/ 290946 w 3325091"/>
                      <a:gd name="connsiteY12" fmla="*/ 174567 h 1080654"/>
                      <a:gd name="connsiteX0" fmla="*/ 665891 w 3325091"/>
                      <a:gd name="connsiteY0" fmla="*/ 166473 h 1080654"/>
                      <a:gd name="connsiteX1" fmla="*/ 1812175 w 3325091"/>
                      <a:gd name="connsiteY1" fmla="*/ 623454 h 1080654"/>
                      <a:gd name="connsiteX2" fmla="*/ 2776451 w 3325091"/>
                      <a:gd name="connsiteY2" fmla="*/ 590203 h 1080654"/>
                      <a:gd name="connsiteX3" fmla="*/ 2942706 w 3325091"/>
                      <a:gd name="connsiteY3" fmla="*/ 673330 h 1080654"/>
                      <a:gd name="connsiteX4" fmla="*/ 3325091 w 3325091"/>
                      <a:gd name="connsiteY4" fmla="*/ 648392 h 1080654"/>
                      <a:gd name="connsiteX5" fmla="*/ 3308466 w 3325091"/>
                      <a:gd name="connsiteY5" fmla="*/ 972589 h 1080654"/>
                      <a:gd name="connsiteX6" fmla="*/ 2834640 w 3325091"/>
                      <a:gd name="connsiteY6" fmla="*/ 1005840 h 1080654"/>
                      <a:gd name="connsiteX7" fmla="*/ 2493818 w 3325091"/>
                      <a:gd name="connsiteY7" fmla="*/ 1080654 h 1080654"/>
                      <a:gd name="connsiteX8" fmla="*/ 1687484 w 3325091"/>
                      <a:gd name="connsiteY8" fmla="*/ 1072341 h 1080654"/>
                      <a:gd name="connsiteX9" fmla="*/ 1080655 w 3325091"/>
                      <a:gd name="connsiteY9" fmla="*/ 748145 h 1080654"/>
                      <a:gd name="connsiteX10" fmla="*/ 33251 w 3325091"/>
                      <a:gd name="connsiteY10" fmla="*/ 756458 h 1080654"/>
                      <a:gd name="connsiteX11" fmla="*/ 0 w 3325091"/>
                      <a:gd name="connsiteY11" fmla="*/ 0 h 1080654"/>
                      <a:gd name="connsiteX12" fmla="*/ 665891 w 3325091"/>
                      <a:gd name="connsiteY12" fmla="*/ 166473 h 1080654"/>
                      <a:gd name="connsiteX0" fmla="*/ 665891 w 3325091"/>
                      <a:gd name="connsiteY0" fmla="*/ 166473 h 1080654"/>
                      <a:gd name="connsiteX1" fmla="*/ 1581490 w 3325091"/>
                      <a:gd name="connsiteY1" fmla="*/ 582654 h 1080654"/>
                      <a:gd name="connsiteX2" fmla="*/ 2776451 w 3325091"/>
                      <a:gd name="connsiteY2" fmla="*/ 590203 h 1080654"/>
                      <a:gd name="connsiteX3" fmla="*/ 2942706 w 3325091"/>
                      <a:gd name="connsiteY3" fmla="*/ 673330 h 1080654"/>
                      <a:gd name="connsiteX4" fmla="*/ 3325091 w 3325091"/>
                      <a:gd name="connsiteY4" fmla="*/ 648392 h 1080654"/>
                      <a:gd name="connsiteX5" fmla="*/ 3308466 w 3325091"/>
                      <a:gd name="connsiteY5" fmla="*/ 972589 h 1080654"/>
                      <a:gd name="connsiteX6" fmla="*/ 2834640 w 3325091"/>
                      <a:gd name="connsiteY6" fmla="*/ 1005840 h 1080654"/>
                      <a:gd name="connsiteX7" fmla="*/ 2493818 w 3325091"/>
                      <a:gd name="connsiteY7" fmla="*/ 1080654 h 1080654"/>
                      <a:gd name="connsiteX8" fmla="*/ 1687484 w 3325091"/>
                      <a:gd name="connsiteY8" fmla="*/ 1072341 h 1080654"/>
                      <a:gd name="connsiteX9" fmla="*/ 1080655 w 3325091"/>
                      <a:gd name="connsiteY9" fmla="*/ 748145 h 1080654"/>
                      <a:gd name="connsiteX10" fmla="*/ 33251 w 3325091"/>
                      <a:gd name="connsiteY10" fmla="*/ 756458 h 1080654"/>
                      <a:gd name="connsiteX11" fmla="*/ 0 w 3325091"/>
                      <a:gd name="connsiteY11" fmla="*/ 0 h 1080654"/>
                      <a:gd name="connsiteX12" fmla="*/ 665891 w 3325091"/>
                      <a:gd name="connsiteY12" fmla="*/ 166473 h 1080654"/>
                      <a:gd name="connsiteX0" fmla="*/ 665891 w 3325091"/>
                      <a:gd name="connsiteY0" fmla="*/ 166473 h 1080654"/>
                      <a:gd name="connsiteX1" fmla="*/ 1581490 w 3325091"/>
                      <a:gd name="connsiteY1" fmla="*/ 582654 h 1080654"/>
                      <a:gd name="connsiteX2" fmla="*/ 2776451 w 3325091"/>
                      <a:gd name="connsiteY2" fmla="*/ 590203 h 1080654"/>
                      <a:gd name="connsiteX3" fmla="*/ 2942706 w 3325091"/>
                      <a:gd name="connsiteY3" fmla="*/ 673330 h 1080654"/>
                      <a:gd name="connsiteX4" fmla="*/ 3325091 w 3325091"/>
                      <a:gd name="connsiteY4" fmla="*/ 648392 h 1080654"/>
                      <a:gd name="connsiteX5" fmla="*/ 3308466 w 3325091"/>
                      <a:gd name="connsiteY5" fmla="*/ 972589 h 1080654"/>
                      <a:gd name="connsiteX6" fmla="*/ 2834640 w 3325091"/>
                      <a:gd name="connsiteY6" fmla="*/ 1005840 h 1080654"/>
                      <a:gd name="connsiteX7" fmla="*/ 2493818 w 3325091"/>
                      <a:gd name="connsiteY7" fmla="*/ 1080654 h 1080654"/>
                      <a:gd name="connsiteX8" fmla="*/ 1687484 w 3325091"/>
                      <a:gd name="connsiteY8" fmla="*/ 1072341 h 1080654"/>
                      <a:gd name="connsiteX9" fmla="*/ 1080655 w 3325091"/>
                      <a:gd name="connsiteY9" fmla="*/ 748145 h 1080654"/>
                      <a:gd name="connsiteX10" fmla="*/ 33251 w 3325091"/>
                      <a:gd name="connsiteY10" fmla="*/ 756458 h 1080654"/>
                      <a:gd name="connsiteX11" fmla="*/ 0 w 3325091"/>
                      <a:gd name="connsiteY11" fmla="*/ 0 h 1080654"/>
                      <a:gd name="connsiteX12" fmla="*/ 665891 w 3325091"/>
                      <a:gd name="connsiteY12" fmla="*/ 166473 h 1080654"/>
                      <a:gd name="connsiteX0" fmla="*/ 665891 w 3325091"/>
                      <a:gd name="connsiteY0" fmla="*/ 166473 h 1080654"/>
                      <a:gd name="connsiteX1" fmla="*/ 1581490 w 3325091"/>
                      <a:gd name="connsiteY1" fmla="*/ 582654 h 1080654"/>
                      <a:gd name="connsiteX2" fmla="*/ 2776451 w 3325091"/>
                      <a:gd name="connsiteY2" fmla="*/ 590203 h 1080654"/>
                      <a:gd name="connsiteX3" fmla="*/ 2942706 w 3325091"/>
                      <a:gd name="connsiteY3" fmla="*/ 673330 h 1080654"/>
                      <a:gd name="connsiteX4" fmla="*/ 3325091 w 3325091"/>
                      <a:gd name="connsiteY4" fmla="*/ 648392 h 1080654"/>
                      <a:gd name="connsiteX5" fmla="*/ 3308466 w 3325091"/>
                      <a:gd name="connsiteY5" fmla="*/ 972589 h 1080654"/>
                      <a:gd name="connsiteX6" fmla="*/ 2834640 w 3325091"/>
                      <a:gd name="connsiteY6" fmla="*/ 1005840 h 1080654"/>
                      <a:gd name="connsiteX7" fmla="*/ 2493818 w 3325091"/>
                      <a:gd name="connsiteY7" fmla="*/ 1080654 h 1080654"/>
                      <a:gd name="connsiteX8" fmla="*/ 1687484 w 3325091"/>
                      <a:gd name="connsiteY8" fmla="*/ 1072341 h 1080654"/>
                      <a:gd name="connsiteX9" fmla="*/ 1080655 w 3325091"/>
                      <a:gd name="connsiteY9" fmla="*/ 748145 h 1080654"/>
                      <a:gd name="connsiteX10" fmla="*/ 33251 w 3325091"/>
                      <a:gd name="connsiteY10" fmla="*/ 756458 h 1080654"/>
                      <a:gd name="connsiteX11" fmla="*/ 0 w 3325091"/>
                      <a:gd name="connsiteY11" fmla="*/ 0 h 1080654"/>
                      <a:gd name="connsiteX12" fmla="*/ 665891 w 3325091"/>
                      <a:gd name="connsiteY12" fmla="*/ 166473 h 1080654"/>
                      <a:gd name="connsiteX0" fmla="*/ 665891 w 3325091"/>
                      <a:gd name="connsiteY0" fmla="*/ 166473 h 1080654"/>
                      <a:gd name="connsiteX1" fmla="*/ 1581490 w 3325091"/>
                      <a:gd name="connsiteY1" fmla="*/ 582654 h 1080654"/>
                      <a:gd name="connsiteX2" fmla="*/ 2776451 w 3325091"/>
                      <a:gd name="connsiteY2" fmla="*/ 590203 h 1080654"/>
                      <a:gd name="connsiteX3" fmla="*/ 3325091 w 3325091"/>
                      <a:gd name="connsiteY3" fmla="*/ 648392 h 1080654"/>
                      <a:gd name="connsiteX4" fmla="*/ 3308466 w 3325091"/>
                      <a:gd name="connsiteY4" fmla="*/ 972589 h 1080654"/>
                      <a:gd name="connsiteX5" fmla="*/ 2834640 w 3325091"/>
                      <a:gd name="connsiteY5" fmla="*/ 1005840 h 1080654"/>
                      <a:gd name="connsiteX6" fmla="*/ 2493818 w 3325091"/>
                      <a:gd name="connsiteY6" fmla="*/ 1080654 h 1080654"/>
                      <a:gd name="connsiteX7" fmla="*/ 1687484 w 3325091"/>
                      <a:gd name="connsiteY7" fmla="*/ 1072341 h 1080654"/>
                      <a:gd name="connsiteX8" fmla="*/ 1080655 w 3325091"/>
                      <a:gd name="connsiteY8" fmla="*/ 748145 h 1080654"/>
                      <a:gd name="connsiteX9" fmla="*/ 33251 w 3325091"/>
                      <a:gd name="connsiteY9" fmla="*/ 756458 h 1080654"/>
                      <a:gd name="connsiteX10" fmla="*/ 0 w 3325091"/>
                      <a:gd name="connsiteY10" fmla="*/ 0 h 1080654"/>
                      <a:gd name="connsiteX11" fmla="*/ 665891 w 3325091"/>
                      <a:gd name="connsiteY11" fmla="*/ 166473 h 1080654"/>
                      <a:gd name="connsiteX0" fmla="*/ 665891 w 3325091"/>
                      <a:gd name="connsiteY0" fmla="*/ 166473 h 1080654"/>
                      <a:gd name="connsiteX1" fmla="*/ 1581490 w 3325091"/>
                      <a:gd name="connsiteY1" fmla="*/ 582654 h 1080654"/>
                      <a:gd name="connsiteX2" fmla="*/ 3325091 w 3325091"/>
                      <a:gd name="connsiteY2" fmla="*/ 648392 h 1080654"/>
                      <a:gd name="connsiteX3" fmla="*/ 3308466 w 3325091"/>
                      <a:gd name="connsiteY3" fmla="*/ 972589 h 1080654"/>
                      <a:gd name="connsiteX4" fmla="*/ 2834640 w 3325091"/>
                      <a:gd name="connsiteY4" fmla="*/ 1005840 h 1080654"/>
                      <a:gd name="connsiteX5" fmla="*/ 2493818 w 3325091"/>
                      <a:gd name="connsiteY5" fmla="*/ 1080654 h 1080654"/>
                      <a:gd name="connsiteX6" fmla="*/ 1687484 w 3325091"/>
                      <a:gd name="connsiteY6" fmla="*/ 1072341 h 1080654"/>
                      <a:gd name="connsiteX7" fmla="*/ 1080655 w 3325091"/>
                      <a:gd name="connsiteY7" fmla="*/ 748145 h 1080654"/>
                      <a:gd name="connsiteX8" fmla="*/ 33251 w 3325091"/>
                      <a:gd name="connsiteY8" fmla="*/ 756458 h 1080654"/>
                      <a:gd name="connsiteX9" fmla="*/ 0 w 3325091"/>
                      <a:gd name="connsiteY9" fmla="*/ 0 h 1080654"/>
                      <a:gd name="connsiteX10" fmla="*/ 665891 w 3325091"/>
                      <a:gd name="connsiteY10" fmla="*/ 166473 h 1080654"/>
                      <a:gd name="connsiteX0" fmla="*/ 665891 w 3579162"/>
                      <a:gd name="connsiteY0" fmla="*/ 166473 h 1080654"/>
                      <a:gd name="connsiteX1" fmla="*/ 1581490 w 3579162"/>
                      <a:gd name="connsiteY1" fmla="*/ 582654 h 1080654"/>
                      <a:gd name="connsiteX2" fmla="*/ 3579162 w 3579162"/>
                      <a:gd name="connsiteY2" fmla="*/ 582654 h 1080654"/>
                      <a:gd name="connsiteX3" fmla="*/ 3308466 w 3579162"/>
                      <a:gd name="connsiteY3" fmla="*/ 972589 h 1080654"/>
                      <a:gd name="connsiteX4" fmla="*/ 2834640 w 3579162"/>
                      <a:gd name="connsiteY4" fmla="*/ 1005840 h 1080654"/>
                      <a:gd name="connsiteX5" fmla="*/ 2493818 w 3579162"/>
                      <a:gd name="connsiteY5" fmla="*/ 1080654 h 1080654"/>
                      <a:gd name="connsiteX6" fmla="*/ 1687484 w 3579162"/>
                      <a:gd name="connsiteY6" fmla="*/ 1072341 h 1080654"/>
                      <a:gd name="connsiteX7" fmla="*/ 1080655 w 3579162"/>
                      <a:gd name="connsiteY7" fmla="*/ 748145 h 1080654"/>
                      <a:gd name="connsiteX8" fmla="*/ 33251 w 3579162"/>
                      <a:gd name="connsiteY8" fmla="*/ 756458 h 1080654"/>
                      <a:gd name="connsiteX9" fmla="*/ 0 w 3579162"/>
                      <a:gd name="connsiteY9" fmla="*/ 0 h 1080654"/>
                      <a:gd name="connsiteX10" fmla="*/ 665891 w 3579162"/>
                      <a:gd name="connsiteY10" fmla="*/ 166473 h 1080654"/>
                      <a:gd name="connsiteX0" fmla="*/ 665891 w 3579162"/>
                      <a:gd name="connsiteY0" fmla="*/ 166473 h 1080654"/>
                      <a:gd name="connsiteX1" fmla="*/ 1581490 w 3579162"/>
                      <a:gd name="connsiteY1" fmla="*/ 582654 h 1080654"/>
                      <a:gd name="connsiteX2" fmla="*/ 3579162 w 3579162"/>
                      <a:gd name="connsiteY2" fmla="*/ 582654 h 1080654"/>
                      <a:gd name="connsiteX3" fmla="*/ 3308466 w 3579162"/>
                      <a:gd name="connsiteY3" fmla="*/ 972589 h 1080654"/>
                      <a:gd name="connsiteX4" fmla="*/ 2834640 w 3579162"/>
                      <a:gd name="connsiteY4" fmla="*/ 1005840 h 1080654"/>
                      <a:gd name="connsiteX5" fmla="*/ 2493818 w 3579162"/>
                      <a:gd name="connsiteY5" fmla="*/ 1080654 h 1080654"/>
                      <a:gd name="connsiteX6" fmla="*/ 1687484 w 3579162"/>
                      <a:gd name="connsiteY6" fmla="*/ 1072341 h 1080654"/>
                      <a:gd name="connsiteX7" fmla="*/ 1080655 w 3579162"/>
                      <a:gd name="connsiteY7" fmla="*/ 748145 h 1080654"/>
                      <a:gd name="connsiteX8" fmla="*/ 33251 w 3579162"/>
                      <a:gd name="connsiteY8" fmla="*/ 756458 h 1080654"/>
                      <a:gd name="connsiteX9" fmla="*/ 0 w 3579162"/>
                      <a:gd name="connsiteY9" fmla="*/ 0 h 1080654"/>
                      <a:gd name="connsiteX10" fmla="*/ 665891 w 3579162"/>
                      <a:gd name="connsiteY10" fmla="*/ 166473 h 1080654"/>
                      <a:gd name="connsiteX0" fmla="*/ 665891 w 3579162"/>
                      <a:gd name="connsiteY0" fmla="*/ 166473 h 1080654"/>
                      <a:gd name="connsiteX1" fmla="*/ 1581490 w 3579162"/>
                      <a:gd name="connsiteY1" fmla="*/ 582654 h 1080654"/>
                      <a:gd name="connsiteX2" fmla="*/ 3579162 w 3579162"/>
                      <a:gd name="connsiteY2" fmla="*/ 582654 h 1080654"/>
                      <a:gd name="connsiteX3" fmla="*/ 3308466 w 3579162"/>
                      <a:gd name="connsiteY3" fmla="*/ 972589 h 1080654"/>
                      <a:gd name="connsiteX4" fmla="*/ 2834640 w 3579162"/>
                      <a:gd name="connsiteY4" fmla="*/ 1005840 h 1080654"/>
                      <a:gd name="connsiteX5" fmla="*/ 2493818 w 3579162"/>
                      <a:gd name="connsiteY5" fmla="*/ 1080654 h 1080654"/>
                      <a:gd name="connsiteX6" fmla="*/ 1687484 w 3579162"/>
                      <a:gd name="connsiteY6" fmla="*/ 1072341 h 1080654"/>
                      <a:gd name="connsiteX7" fmla="*/ 1080655 w 3579162"/>
                      <a:gd name="connsiteY7" fmla="*/ 748145 h 1080654"/>
                      <a:gd name="connsiteX8" fmla="*/ 33251 w 3579162"/>
                      <a:gd name="connsiteY8" fmla="*/ 756458 h 1080654"/>
                      <a:gd name="connsiteX9" fmla="*/ 0 w 3579162"/>
                      <a:gd name="connsiteY9" fmla="*/ 0 h 1080654"/>
                      <a:gd name="connsiteX10" fmla="*/ 665891 w 3579162"/>
                      <a:gd name="connsiteY10" fmla="*/ 166473 h 1080654"/>
                      <a:gd name="connsiteX0" fmla="*/ 665891 w 3579162"/>
                      <a:gd name="connsiteY0" fmla="*/ 166473 h 1080654"/>
                      <a:gd name="connsiteX1" fmla="*/ 1581490 w 3579162"/>
                      <a:gd name="connsiteY1" fmla="*/ 582654 h 1080654"/>
                      <a:gd name="connsiteX2" fmla="*/ 3579162 w 3579162"/>
                      <a:gd name="connsiteY2" fmla="*/ 582654 h 1080654"/>
                      <a:gd name="connsiteX3" fmla="*/ 3308466 w 3579162"/>
                      <a:gd name="connsiteY3" fmla="*/ 972589 h 1080654"/>
                      <a:gd name="connsiteX4" fmla="*/ 2834640 w 3579162"/>
                      <a:gd name="connsiteY4" fmla="*/ 1005840 h 1080654"/>
                      <a:gd name="connsiteX5" fmla="*/ 2493818 w 3579162"/>
                      <a:gd name="connsiteY5" fmla="*/ 1080654 h 1080654"/>
                      <a:gd name="connsiteX6" fmla="*/ 1687484 w 3579162"/>
                      <a:gd name="connsiteY6" fmla="*/ 1072341 h 1080654"/>
                      <a:gd name="connsiteX7" fmla="*/ 1080655 w 3579162"/>
                      <a:gd name="connsiteY7" fmla="*/ 748145 h 1080654"/>
                      <a:gd name="connsiteX8" fmla="*/ 33251 w 3579162"/>
                      <a:gd name="connsiteY8" fmla="*/ 756458 h 1080654"/>
                      <a:gd name="connsiteX9" fmla="*/ 0 w 3579162"/>
                      <a:gd name="connsiteY9" fmla="*/ 0 h 1080654"/>
                      <a:gd name="connsiteX10" fmla="*/ 665891 w 3579162"/>
                      <a:gd name="connsiteY10" fmla="*/ 166473 h 1080654"/>
                      <a:gd name="connsiteX0" fmla="*/ 665891 w 3579162"/>
                      <a:gd name="connsiteY0" fmla="*/ 166473 h 1080654"/>
                      <a:gd name="connsiteX1" fmla="*/ 1581490 w 3579162"/>
                      <a:gd name="connsiteY1" fmla="*/ 582654 h 1080654"/>
                      <a:gd name="connsiteX2" fmla="*/ 3579162 w 3579162"/>
                      <a:gd name="connsiteY2" fmla="*/ 582654 h 1080654"/>
                      <a:gd name="connsiteX3" fmla="*/ 3579162 w 3579162"/>
                      <a:gd name="connsiteY3" fmla="*/ 749127 h 1080654"/>
                      <a:gd name="connsiteX4" fmla="*/ 2834640 w 3579162"/>
                      <a:gd name="connsiteY4" fmla="*/ 1005840 h 1080654"/>
                      <a:gd name="connsiteX5" fmla="*/ 2493818 w 3579162"/>
                      <a:gd name="connsiteY5" fmla="*/ 1080654 h 1080654"/>
                      <a:gd name="connsiteX6" fmla="*/ 1687484 w 3579162"/>
                      <a:gd name="connsiteY6" fmla="*/ 1072341 h 1080654"/>
                      <a:gd name="connsiteX7" fmla="*/ 1080655 w 3579162"/>
                      <a:gd name="connsiteY7" fmla="*/ 748145 h 1080654"/>
                      <a:gd name="connsiteX8" fmla="*/ 33251 w 3579162"/>
                      <a:gd name="connsiteY8" fmla="*/ 756458 h 1080654"/>
                      <a:gd name="connsiteX9" fmla="*/ 0 w 3579162"/>
                      <a:gd name="connsiteY9" fmla="*/ 0 h 1080654"/>
                      <a:gd name="connsiteX10" fmla="*/ 665891 w 3579162"/>
                      <a:gd name="connsiteY10" fmla="*/ 166473 h 1080654"/>
                      <a:gd name="connsiteX0" fmla="*/ 665891 w 3579162"/>
                      <a:gd name="connsiteY0" fmla="*/ 166473 h 1080654"/>
                      <a:gd name="connsiteX1" fmla="*/ 1581490 w 3579162"/>
                      <a:gd name="connsiteY1" fmla="*/ 582654 h 1080654"/>
                      <a:gd name="connsiteX2" fmla="*/ 3579162 w 3579162"/>
                      <a:gd name="connsiteY2" fmla="*/ 582654 h 1080654"/>
                      <a:gd name="connsiteX3" fmla="*/ 3579162 w 3579162"/>
                      <a:gd name="connsiteY3" fmla="*/ 749127 h 1080654"/>
                      <a:gd name="connsiteX4" fmla="*/ 2996508 w 3579162"/>
                      <a:gd name="connsiteY4" fmla="*/ 832363 h 1080654"/>
                      <a:gd name="connsiteX5" fmla="*/ 2493818 w 3579162"/>
                      <a:gd name="connsiteY5" fmla="*/ 1080654 h 1080654"/>
                      <a:gd name="connsiteX6" fmla="*/ 1687484 w 3579162"/>
                      <a:gd name="connsiteY6" fmla="*/ 1072341 h 1080654"/>
                      <a:gd name="connsiteX7" fmla="*/ 1080655 w 3579162"/>
                      <a:gd name="connsiteY7" fmla="*/ 748145 h 1080654"/>
                      <a:gd name="connsiteX8" fmla="*/ 33251 w 3579162"/>
                      <a:gd name="connsiteY8" fmla="*/ 756458 h 1080654"/>
                      <a:gd name="connsiteX9" fmla="*/ 0 w 3579162"/>
                      <a:gd name="connsiteY9" fmla="*/ 0 h 1080654"/>
                      <a:gd name="connsiteX10" fmla="*/ 665891 w 3579162"/>
                      <a:gd name="connsiteY10" fmla="*/ 166473 h 1080654"/>
                      <a:gd name="connsiteX0" fmla="*/ 665891 w 3579162"/>
                      <a:gd name="connsiteY0" fmla="*/ 166473 h 1072341"/>
                      <a:gd name="connsiteX1" fmla="*/ 1581490 w 3579162"/>
                      <a:gd name="connsiteY1" fmla="*/ 582654 h 1072341"/>
                      <a:gd name="connsiteX2" fmla="*/ 3579162 w 3579162"/>
                      <a:gd name="connsiteY2" fmla="*/ 582654 h 1072341"/>
                      <a:gd name="connsiteX3" fmla="*/ 3579162 w 3579162"/>
                      <a:gd name="connsiteY3" fmla="*/ 749127 h 1072341"/>
                      <a:gd name="connsiteX4" fmla="*/ 2996508 w 3579162"/>
                      <a:gd name="connsiteY4" fmla="*/ 832363 h 1072341"/>
                      <a:gd name="connsiteX5" fmla="*/ 2413853 w 3579162"/>
                      <a:gd name="connsiteY5" fmla="*/ 832363 h 1072341"/>
                      <a:gd name="connsiteX6" fmla="*/ 1687484 w 3579162"/>
                      <a:gd name="connsiteY6" fmla="*/ 1072341 h 1072341"/>
                      <a:gd name="connsiteX7" fmla="*/ 1080655 w 3579162"/>
                      <a:gd name="connsiteY7" fmla="*/ 748145 h 1072341"/>
                      <a:gd name="connsiteX8" fmla="*/ 33251 w 3579162"/>
                      <a:gd name="connsiteY8" fmla="*/ 756458 h 1072341"/>
                      <a:gd name="connsiteX9" fmla="*/ 0 w 3579162"/>
                      <a:gd name="connsiteY9" fmla="*/ 0 h 1072341"/>
                      <a:gd name="connsiteX10" fmla="*/ 665891 w 3579162"/>
                      <a:gd name="connsiteY10" fmla="*/ 166473 h 1072341"/>
                      <a:gd name="connsiteX0" fmla="*/ 665891 w 3579162"/>
                      <a:gd name="connsiteY0" fmla="*/ 166473 h 1072341"/>
                      <a:gd name="connsiteX1" fmla="*/ 1581490 w 3579162"/>
                      <a:gd name="connsiteY1" fmla="*/ 582654 h 1072341"/>
                      <a:gd name="connsiteX2" fmla="*/ 3579162 w 3579162"/>
                      <a:gd name="connsiteY2" fmla="*/ 582654 h 1072341"/>
                      <a:gd name="connsiteX3" fmla="*/ 3578732 w 3579162"/>
                      <a:gd name="connsiteY3" fmla="*/ 618925 h 1072341"/>
                      <a:gd name="connsiteX4" fmla="*/ 3579162 w 3579162"/>
                      <a:gd name="connsiteY4" fmla="*/ 749127 h 1072341"/>
                      <a:gd name="connsiteX5" fmla="*/ 2996508 w 3579162"/>
                      <a:gd name="connsiteY5" fmla="*/ 832363 h 1072341"/>
                      <a:gd name="connsiteX6" fmla="*/ 2413853 w 3579162"/>
                      <a:gd name="connsiteY6" fmla="*/ 832363 h 1072341"/>
                      <a:gd name="connsiteX7" fmla="*/ 1687484 w 3579162"/>
                      <a:gd name="connsiteY7" fmla="*/ 1072341 h 1072341"/>
                      <a:gd name="connsiteX8" fmla="*/ 1080655 w 3579162"/>
                      <a:gd name="connsiteY8" fmla="*/ 748145 h 1072341"/>
                      <a:gd name="connsiteX9" fmla="*/ 33251 w 3579162"/>
                      <a:gd name="connsiteY9" fmla="*/ 756458 h 1072341"/>
                      <a:gd name="connsiteX10" fmla="*/ 0 w 3579162"/>
                      <a:gd name="connsiteY10" fmla="*/ 0 h 1072341"/>
                      <a:gd name="connsiteX11" fmla="*/ 665891 w 3579162"/>
                      <a:gd name="connsiteY11" fmla="*/ 166473 h 1072341"/>
                      <a:gd name="connsiteX0" fmla="*/ 665891 w 3829014"/>
                      <a:gd name="connsiteY0" fmla="*/ 166473 h 1072341"/>
                      <a:gd name="connsiteX1" fmla="*/ 1581490 w 3829014"/>
                      <a:gd name="connsiteY1" fmla="*/ 582654 h 1072341"/>
                      <a:gd name="connsiteX2" fmla="*/ 3579162 w 3829014"/>
                      <a:gd name="connsiteY2" fmla="*/ 582654 h 1072341"/>
                      <a:gd name="connsiteX3" fmla="*/ 3828871 w 3829014"/>
                      <a:gd name="connsiteY3" fmla="*/ 499418 h 1072341"/>
                      <a:gd name="connsiteX4" fmla="*/ 3579162 w 3829014"/>
                      <a:gd name="connsiteY4" fmla="*/ 749127 h 1072341"/>
                      <a:gd name="connsiteX5" fmla="*/ 2996508 w 3829014"/>
                      <a:gd name="connsiteY5" fmla="*/ 832363 h 1072341"/>
                      <a:gd name="connsiteX6" fmla="*/ 2413853 w 3829014"/>
                      <a:gd name="connsiteY6" fmla="*/ 832363 h 1072341"/>
                      <a:gd name="connsiteX7" fmla="*/ 1687484 w 3829014"/>
                      <a:gd name="connsiteY7" fmla="*/ 1072341 h 1072341"/>
                      <a:gd name="connsiteX8" fmla="*/ 1080655 w 3829014"/>
                      <a:gd name="connsiteY8" fmla="*/ 748145 h 1072341"/>
                      <a:gd name="connsiteX9" fmla="*/ 33251 w 3829014"/>
                      <a:gd name="connsiteY9" fmla="*/ 756458 h 1072341"/>
                      <a:gd name="connsiteX10" fmla="*/ 0 w 3829014"/>
                      <a:gd name="connsiteY10" fmla="*/ 0 h 1072341"/>
                      <a:gd name="connsiteX11" fmla="*/ 665891 w 3829014"/>
                      <a:gd name="connsiteY11" fmla="*/ 166473 h 1072341"/>
                      <a:gd name="connsiteX0" fmla="*/ 665891 w 3853267"/>
                      <a:gd name="connsiteY0" fmla="*/ 166473 h 1072341"/>
                      <a:gd name="connsiteX1" fmla="*/ 1581490 w 3853267"/>
                      <a:gd name="connsiteY1" fmla="*/ 582654 h 1072341"/>
                      <a:gd name="connsiteX2" fmla="*/ 3579162 w 3853267"/>
                      <a:gd name="connsiteY2" fmla="*/ 582654 h 1072341"/>
                      <a:gd name="connsiteX3" fmla="*/ 3828871 w 3853267"/>
                      <a:gd name="connsiteY3" fmla="*/ 499418 h 1072341"/>
                      <a:gd name="connsiteX4" fmla="*/ 3725535 w 3853267"/>
                      <a:gd name="connsiteY4" fmla="*/ 607915 h 1072341"/>
                      <a:gd name="connsiteX5" fmla="*/ 3579162 w 3853267"/>
                      <a:gd name="connsiteY5" fmla="*/ 749127 h 1072341"/>
                      <a:gd name="connsiteX6" fmla="*/ 2996508 w 3853267"/>
                      <a:gd name="connsiteY6" fmla="*/ 832363 h 1072341"/>
                      <a:gd name="connsiteX7" fmla="*/ 2413853 w 3853267"/>
                      <a:gd name="connsiteY7" fmla="*/ 832363 h 1072341"/>
                      <a:gd name="connsiteX8" fmla="*/ 1687484 w 3853267"/>
                      <a:gd name="connsiteY8" fmla="*/ 1072341 h 1072341"/>
                      <a:gd name="connsiteX9" fmla="*/ 1080655 w 3853267"/>
                      <a:gd name="connsiteY9" fmla="*/ 748145 h 1072341"/>
                      <a:gd name="connsiteX10" fmla="*/ 33251 w 3853267"/>
                      <a:gd name="connsiteY10" fmla="*/ 756458 h 1072341"/>
                      <a:gd name="connsiteX11" fmla="*/ 0 w 3853267"/>
                      <a:gd name="connsiteY11" fmla="*/ 0 h 1072341"/>
                      <a:gd name="connsiteX12" fmla="*/ 665891 w 3853267"/>
                      <a:gd name="connsiteY12" fmla="*/ 166473 h 1072341"/>
                      <a:gd name="connsiteX0" fmla="*/ 665891 w 4203435"/>
                      <a:gd name="connsiteY0" fmla="*/ 166473 h 1072341"/>
                      <a:gd name="connsiteX1" fmla="*/ 1581490 w 4203435"/>
                      <a:gd name="connsiteY1" fmla="*/ 582654 h 1072341"/>
                      <a:gd name="connsiteX2" fmla="*/ 3579162 w 4203435"/>
                      <a:gd name="connsiteY2" fmla="*/ 582654 h 1072341"/>
                      <a:gd name="connsiteX3" fmla="*/ 3828871 w 4203435"/>
                      <a:gd name="connsiteY3" fmla="*/ 499418 h 1072341"/>
                      <a:gd name="connsiteX4" fmla="*/ 4161816 w 4203435"/>
                      <a:gd name="connsiteY4" fmla="*/ 915600 h 1072341"/>
                      <a:gd name="connsiteX5" fmla="*/ 3579162 w 4203435"/>
                      <a:gd name="connsiteY5" fmla="*/ 749127 h 1072341"/>
                      <a:gd name="connsiteX6" fmla="*/ 2996508 w 4203435"/>
                      <a:gd name="connsiteY6" fmla="*/ 832363 h 1072341"/>
                      <a:gd name="connsiteX7" fmla="*/ 2413853 w 4203435"/>
                      <a:gd name="connsiteY7" fmla="*/ 832363 h 1072341"/>
                      <a:gd name="connsiteX8" fmla="*/ 1687484 w 4203435"/>
                      <a:gd name="connsiteY8" fmla="*/ 1072341 h 1072341"/>
                      <a:gd name="connsiteX9" fmla="*/ 1080655 w 4203435"/>
                      <a:gd name="connsiteY9" fmla="*/ 748145 h 1072341"/>
                      <a:gd name="connsiteX10" fmla="*/ 33251 w 4203435"/>
                      <a:gd name="connsiteY10" fmla="*/ 756458 h 1072341"/>
                      <a:gd name="connsiteX11" fmla="*/ 0 w 4203435"/>
                      <a:gd name="connsiteY11" fmla="*/ 0 h 1072341"/>
                      <a:gd name="connsiteX12" fmla="*/ 665891 w 4203435"/>
                      <a:gd name="connsiteY12" fmla="*/ 166473 h 1072341"/>
                      <a:gd name="connsiteX0" fmla="*/ 665891 w 4245052"/>
                      <a:gd name="connsiteY0" fmla="*/ 166473 h 1072341"/>
                      <a:gd name="connsiteX1" fmla="*/ 1581490 w 4245052"/>
                      <a:gd name="connsiteY1" fmla="*/ 582654 h 1072341"/>
                      <a:gd name="connsiteX2" fmla="*/ 3579162 w 4245052"/>
                      <a:gd name="connsiteY2" fmla="*/ 582654 h 1072341"/>
                      <a:gd name="connsiteX3" fmla="*/ 4078579 w 4245052"/>
                      <a:gd name="connsiteY3" fmla="*/ 416182 h 1072341"/>
                      <a:gd name="connsiteX4" fmla="*/ 4161816 w 4245052"/>
                      <a:gd name="connsiteY4" fmla="*/ 915600 h 1072341"/>
                      <a:gd name="connsiteX5" fmla="*/ 3579162 w 4245052"/>
                      <a:gd name="connsiteY5" fmla="*/ 749127 h 1072341"/>
                      <a:gd name="connsiteX6" fmla="*/ 2996508 w 4245052"/>
                      <a:gd name="connsiteY6" fmla="*/ 832363 h 1072341"/>
                      <a:gd name="connsiteX7" fmla="*/ 2413853 w 4245052"/>
                      <a:gd name="connsiteY7" fmla="*/ 832363 h 1072341"/>
                      <a:gd name="connsiteX8" fmla="*/ 1687484 w 4245052"/>
                      <a:gd name="connsiteY8" fmla="*/ 1072341 h 1072341"/>
                      <a:gd name="connsiteX9" fmla="*/ 1080655 w 4245052"/>
                      <a:gd name="connsiteY9" fmla="*/ 748145 h 1072341"/>
                      <a:gd name="connsiteX10" fmla="*/ 33251 w 4245052"/>
                      <a:gd name="connsiteY10" fmla="*/ 756458 h 1072341"/>
                      <a:gd name="connsiteX11" fmla="*/ 0 w 4245052"/>
                      <a:gd name="connsiteY11" fmla="*/ 0 h 1072341"/>
                      <a:gd name="connsiteX12" fmla="*/ 665891 w 4245052"/>
                      <a:gd name="connsiteY12" fmla="*/ 166473 h 1072341"/>
                      <a:gd name="connsiteX0" fmla="*/ 665891 w 4272798"/>
                      <a:gd name="connsiteY0" fmla="*/ 166473 h 1072341"/>
                      <a:gd name="connsiteX1" fmla="*/ 1581490 w 4272798"/>
                      <a:gd name="connsiteY1" fmla="*/ 582654 h 1072341"/>
                      <a:gd name="connsiteX2" fmla="*/ 3579162 w 4272798"/>
                      <a:gd name="connsiteY2" fmla="*/ 582654 h 1072341"/>
                      <a:gd name="connsiteX3" fmla="*/ 4245052 w 4272798"/>
                      <a:gd name="connsiteY3" fmla="*/ 416182 h 1072341"/>
                      <a:gd name="connsiteX4" fmla="*/ 4161816 w 4272798"/>
                      <a:gd name="connsiteY4" fmla="*/ 915600 h 1072341"/>
                      <a:gd name="connsiteX5" fmla="*/ 3579162 w 4272798"/>
                      <a:gd name="connsiteY5" fmla="*/ 749127 h 1072341"/>
                      <a:gd name="connsiteX6" fmla="*/ 2996508 w 4272798"/>
                      <a:gd name="connsiteY6" fmla="*/ 832363 h 1072341"/>
                      <a:gd name="connsiteX7" fmla="*/ 2413853 w 4272798"/>
                      <a:gd name="connsiteY7" fmla="*/ 832363 h 1072341"/>
                      <a:gd name="connsiteX8" fmla="*/ 1687484 w 4272798"/>
                      <a:gd name="connsiteY8" fmla="*/ 1072341 h 1072341"/>
                      <a:gd name="connsiteX9" fmla="*/ 1080655 w 4272798"/>
                      <a:gd name="connsiteY9" fmla="*/ 748145 h 1072341"/>
                      <a:gd name="connsiteX10" fmla="*/ 33251 w 4272798"/>
                      <a:gd name="connsiteY10" fmla="*/ 756458 h 1072341"/>
                      <a:gd name="connsiteX11" fmla="*/ 0 w 4272798"/>
                      <a:gd name="connsiteY11" fmla="*/ 0 h 1072341"/>
                      <a:gd name="connsiteX12" fmla="*/ 665891 w 4272798"/>
                      <a:gd name="connsiteY12" fmla="*/ 166473 h 1072341"/>
                      <a:gd name="connsiteX0" fmla="*/ 665891 w 4272798"/>
                      <a:gd name="connsiteY0" fmla="*/ 166473 h 1072341"/>
                      <a:gd name="connsiteX1" fmla="*/ 1581490 w 4272798"/>
                      <a:gd name="connsiteY1" fmla="*/ 582654 h 1072341"/>
                      <a:gd name="connsiteX2" fmla="*/ 3579162 w 4272798"/>
                      <a:gd name="connsiteY2" fmla="*/ 582654 h 1072341"/>
                      <a:gd name="connsiteX3" fmla="*/ 4245052 w 4272798"/>
                      <a:gd name="connsiteY3" fmla="*/ 416182 h 1072341"/>
                      <a:gd name="connsiteX4" fmla="*/ 4161816 w 4272798"/>
                      <a:gd name="connsiteY4" fmla="*/ 915600 h 1072341"/>
                      <a:gd name="connsiteX5" fmla="*/ 3579162 w 4272798"/>
                      <a:gd name="connsiteY5" fmla="*/ 749127 h 1072341"/>
                      <a:gd name="connsiteX6" fmla="*/ 2996508 w 4272798"/>
                      <a:gd name="connsiteY6" fmla="*/ 832363 h 1072341"/>
                      <a:gd name="connsiteX7" fmla="*/ 2413853 w 4272798"/>
                      <a:gd name="connsiteY7" fmla="*/ 832363 h 1072341"/>
                      <a:gd name="connsiteX8" fmla="*/ 1687484 w 4272798"/>
                      <a:gd name="connsiteY8" fmla="*/ 1072341 h 1072341"/>
                      <a:gd name="connsiteX9" fmla="*/ 1080655 w 4272798"/>
                      <a:gd name="connsiteY9" fmla="*/ 748145 h 1072341"/>
                      <a:gd name="connsiteX10" fmla="*/ 33251 w 4272798"/>
                      <a:gd name="connsiteY10" fmla="*/ 756458 h 1072341"/>
                      <a:gd name="connsiteX11" fmla="*/ 0 w 4272798"/>
                      <a:gd name="connsiteY11" fmla="*/ 0 h 1072341"/>
                      <a:gd name="connsiteX12" fmla="*/ 665891 w 4272798"/>
                      <a:gd name="connsiteY12" fmla="*/ 166473 h 1072341"/>
                      <a:gd name="connsiteX0" fmla="*/ 665891 w 4272798"/>
                      <a:gd name="connsiteY0" fmla="*/ 166473 h 1072341"/>
                      <a:gd name="connsiteX1" fmla="*/ 1581490 w 4272798"/>
                      <a:gd name="connsiteY1" fmla="*/ 582654 h 1072341"/>
                      <a:gd name="connsiteX2" fmla="*/ 3579162 w 4272798"/>
                      <a:gd name="connsiteY2" fmla="*/ 582654 h 1072341"/>
                      <a:gd name="connsiteX3" fmla="*/ 4245052 w 4272798"/>
                      <a:gd name="connsiteY3" fmla="*/ 416182 h 1072341"/>
                      <a:gd name="connsiteX4" fmla="*/ 4161816 w 4272798"/>
                      <a:gd name="connsiteY4" fmla="*/ 915600 h 1072341"/>
                      <a:gd name="connsiteX5" fmla="*/ 3579162 w 4272798"/>
                      <a:gd name="connsiteY5" fmla="*/ 749127 h 1072341"/>
                      <a:gd name="connsiteX6" fmla="*/ 2996508 w 4272798"/>
                      <a:gd name="connsiteY6" fmla="*/ 832363 h 1072341"/>
                      <a:gd name="connsiteX7" fmla="*/ 2413853 w 4272798"/>
                      <a:gd name="connsiteY7" fmla="*/ 832363 h 1072341"/>
                      <a:gd name="connsiteX8" fmla="*/ 1687484 w 4272798"/>
                      <a:gd name="connsiteY8" fmla="*/ 1072341 h 1072341"/>
                      <a:gd name="connsiteX9" fmla="*/ 1080655 w 4272798"/>
                      <a:gd name="connsiteY9" fmla="*/ 748145 h 1072341"/>
                      <a:gd name="connsiteX10" fmla="*/ 33251 w 4272798"/>
                      <a:gd name="connsiteY10" fmla="*/ 756458 h 1072341"/>
                      <a:gd name="connsiteX11" fmla="*/ 0 w 4272798"/>
                      <a:gd name="connsiteY11" fmla="*/ 0 h 1072341"/>
                      <a:gd name="connsiteX12" fmla="*/ 665891 w 4272798"/>
                      <a:gd name="connsiteY12" fmla="*/ 166473 h 1072341"/>
                      <a:gd name="connsiteX0" fmla="*/ 665891 w 4272798"/>
                      <a:gd name="connsiteY0" fmla="*/ 166473 h 1072341"/>
                      <a:gd name="connsiteX1" fmla="*/ 1581490 w 4272798"/>
                      <a:gd name="connsiteY1" fmla="*/ 582654 h 1072341"/>
                      <a:gd name="connsiteX2" fmla="*/ 3579162 w 4272798"/>
                      <a:gd name="connsiteY2" fmla="*/ 582654 h 1072341"/>
                      <a:gd name="connsiteX3" fmla="*/ 4245052 w 4272798"/>
                      <a:gd name="connsiteY3" fmla="*/ 416182 h 1072341"/>
                      <a:gd name="connsiteX4" fmla="*/ 4161816 w 4272798"/>
                      <a:gd name="connsiteY4" fmla="*/ 915600 h 1072341"/>
                      <a:gd name="connsiteX5" fmla="*/ 3579162 w 4272798"/>
                      <a:gd name="connsiteY5" fmla="*/ 749127 h 1072341"/>
                      <a:gd name="connsiteX6" fmla="*/ 2996508 w 4272798"/>
                      <a:gd name="connsiteY6" fmla="*/ 832363 h 1072341"/>
                      <a:gd name="connsiteX7" fmla="*/ 2413853 w 4272798"/>
                      <a:gd name="connsiteY7" fmla="*/ 832363 h 1072341"/>
                      <a:gd name="connsiteX8" fmla="*/ 1687484 w 4272798"/>
                      <a:gd name="connsiteY8" fmla="*/ 1072341 h 1072341"/>
                      <a:gd name="connsiteX9" fmla="*/ 1080655 w 4272798"/>
                      <a:gd name="connsiteY9" fmla="*/ 748145 h 1072341"/>
                      <a:gd name="connsiteX10" fmla="*/ 33251 w 4272798"/>
                      <a:gd name="connsiteY10" fmla="*/ 756458 h 1072341"/>
                      <a:gd name="connsiteX11" fmla="*/ 0 w 4272798"/>
                      <a:gd name="connsiteY11" fmla="*/ 0 h 1072341"/>
                      <a:gd name="connsiteX12" fmla="*/ 665891 w 4272798"/>
                      <a:gd name="connsiteY12" fmla="*/ 166473 h 1072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272798" h="1072341">
                        <a:moveTo>
                          <a:pt x="665891" y="166473"/>
                        </a:moveTo>
                        <a:cubicBezTo>
                          <a:pt x="1219380" y="356280"/>
                          <a:pt x="1296037" y="453055"/>
                          <a:pt x="1581490" y="582654"/>
                        </a:cubicBezTo>
                        <a:cubicBezTo>
                          <a:pt x="2190934" y="595824"/>
                          <a:pt x="3320407" y="633503"/>
                          <a:pt x="3579162" y="582654"/>
                        </a:cubicBezTo>
                        <a:cubicBezTo>
                          <a:pt x="3732733" y="442923"/>
                          <a:pt x="4096357" y="438012"/>
                          <a:pt x="4245052" y="416182"/>
                        </a:cubicBezTo>
                        <a:cubicBezTo>
                          <a:pt x="4269448" y="420392"/>
                          <a:pt x="4272798" y="860109"/>
                          <a:pt x="4161816" y="915600"/>
                        </a:cubicBezTo>
                        <a:cubicBezTo>
                          <a:pt x="4050834" y="971091"/>
                          <a:pt x="3705082" y="809062"/>
                          <a:pt x="3579162" y="749127"/>
                        </a:cubicBezTo>
                        <a:lnTo>
                          <a:pt x="2996508" y="832363"/>
                        </a:lnTo>
                        <a:lnTo>
                          <a:pt x="2413853" y="832363"/>
                        </a:lnTo>
                        <a:lnTo>
                          <a:pt x="1687484" y="1072341"/>
                        </a:lnTo>
                        <a:lnTo>
                          <a:pt x="1080655" y="748145"/>
                        </a:lnTo>
                        <a:lnTo>
                          <a:pt x="33251" y="756458"/>
                        </a:lnTo>
                        <a:lnTo>
                          <a:pt x="0" y="0"/>
                        </a:lnTo>
                        <a:lnTo>
                          <a:pt x="665891" y="16647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00">
                          <a:alpha val="32000"/>
                        </a:srgbClr>
                      </a:gs>
                      <a:gs pos="21000">
                        <a:srgbClr val="5B9BD5">
                          <a:lumMod val="60000"/>
                          <a:lumOff val="40000"/>
                          <a:alpha val="73000"/>
                        </a:srgbClr>
                      </a:gs>
                      <a:gs pos="77000">
                        <a:srgbClr val="5B9BD5">
                          <a:tint val="23500"/>
                          <a:satMod val="160000"/>
                          <a:alpha val="22000"/>
                        </a:srgbClr>
                      </a:gs>
                    </a:gsLst>
                    <a:lin ang="10800000" scaled="1"/>
                    <a:tileRect/>
                  </a:gra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7" name="フリーフォーム 80">
                    <a:extLst>
                      <a:ext uri="{FF2B5EF4-FFF2-40B4-BE49-F238E27FC236}">
                        <a16:creationId xmlns:a16="http://schemas.microsoft.com/office/drawing/2014/main" id="{C1287D69-7BD7-4876-889D-95FD6ABF37D3}"/>
                      </a:ext>
                    </a:extLst>
                  </p:cNvPr>
                  <p:cNvSpPr/>
                  <p:nvPr/>
                </p:nvSpPr>
                <p:spPr>
                  <a:xfrm>
                    <a:off x="5368850" y="3654043"/>
                    <a:ext cx="1872340" cy="639051"/>
                  </a:xfrm>
                  <a:custGeom>
                    <a:avLst/>
                    <a:gdLst>
                      <a:gd name="connsiteX0" fmla="*/ 0 w 2266950"/>
                      <a:gd name="connsiteY0" fmla="*/ 596900 h 1123950"/>
                      <a:gd name="connsiteX1" fmla="*/ 63500 w 2266950"/>
                      <a:gd name="connsiteY1" fmla="*/ 1123950 h 1123950"/>
                      <a:gd name="connsiteX2" fmla="*/ 1797050 w 2266950"/>
                      <a:gd name="connsiteY2" fmla="*/ 762000 h 1123950"/>
                      <a:gd name="connsiteX3" fmla="*/ 2266950 w 2266950"/>
                      <a:gd name="connsiteY3" fmla="*/ 990600 h 1123950"/>
                      <a:gd name="connsiteX4" fmla="*/ 2260600 w 2266950"/>
                      <a:gd name="connsiteY4" fmla="*/ 228600 h 1123950"/>
                      <a:gd name="connsiteX5" fmla="*/ 2051050 w 2266950"/>
                      <a:gd name="connsiteY5" fmla="*/ 0 h 1123950"/>
                      <a:gd name="connsiteX6" fmla="*/ 1327150 w 2266950"/>
                      <a:gd name="connsiteY6" fmla="*/ 184150 h 1123950"/>
                      <a:gd name="connsiteX7" fmla="*/ 88900 w 2266950"/>
                      <a:gd name="connsiteY7" fmla="*/ 622300 h 1123950"/>
                      <a:gd name="connsiteX8" fmla="*/ 0 w 2266950"/>
                      <a:gd name="connsiteY8" fmla="*/ 596900 h 1123950"/>
                      <a:gd name="connsiteX0" fmla="*/ 0 w 2266950"/>
                      <a:gd name="connsiteY0" fmla="*/ 596900 h 1123950"/>
                      <a:gd name="connsiteX1" fmla="*/ 63500 w 2266950"/>
                      <a:gd name="connsiteY1" fmla="*/ 1123950 h 1123950"/>
                      <a:gd name="connsiteX2" fmla="*/ 1797050 w 2266950"/>
                      <a:gd name="connsiteY2" fmla="*/ 762000 h 1123950"/>
                      <a:gd name="connsiteX3" fmla="*/ 2266950 w 2266950"/>
                      <a:gd name="connsiteY3" fmla="*/ 990600 h 1123950"/>
                      <a:gd name="connsiteX4" fmla="*/ 2260600 w 2266950"/>
                      <a:gd name="connsiteY4" fmla="*/ 228600 h 1123950"/>
                      <a:gd name="connsiteX5" fmla="*/ 2051050 w 2266950"/>
                      <a:gd name="connsiteY5" fmla="*/ 0 h 1123950"/>
                      <a:gd name="connsiteX6" fmla="*/ 849857 w 2266950"/>
                      <a:gd name="connsiteY6" fmla="*/ 297706 h 1123950"/>
                      <a:gd name="connsiteX7" fmla="*/ 88900 w 2266950"/>
                      <a:gd name="connsiteY7" fmla="*/ 622300 h 1123950"/>
                      <a:gd name="connsiteX8" fmla="*/ 0 w 2266950"/>
                      <a:gd name="connsiteY8" fmla="*/ 596900 h 1123950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611187 w 2266950"/>
                      <a:gd name="connsiteY2" fmla="*/ 788913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849857 w 2266950"/>
                      <a:gd name="connsiteY7" fmla="*/ 297706 h 1155952"/>
                      <a:gd name="connsiteX8" fmla="*/ 88900 w 2266950"/>
                      <a:gd name="connsiteY8" fmla="*/ 622300 h 1155952"/>
                      <a:gd name="connsiteX9" fmla="*/ 0 w 2266950"/>
                      <a:gd name="connsiteY9" fmla="*/ 596900 h 1155952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274786 w 2266950"/>
                      <a:gd name="connsiteY2" fmla="*/ 801762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849857 w 2266950"/>
                      <a:gd name="connsiteY7" fmla="*/ 297706 h 1155952"/>
                      <a:gd name="connsiteX8" fmla="*/ 88900 w 2266950"/>
                      <a:gd name="connsiteY8" fmla="*/ 622300 h 1155952"/>
                      <a:gd name="connsiteX9" fmla="*/ 0 w 2266950"/>
                      <a:gd name="connsiteY9" fmla="*/ 596900 h 1155952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274786 w 2266950"/>
                      <a:gd name="connsiteY2" fmla="*/ 801762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849857 w 2266950"/>
                      <a:gd name="connsiteY7" fmla="*/ 297706 h 1155952"/>
                      <a:gd name="connsiteX8" fmla="*/ 88900 w 2266950"/>
                      <a:gd name="connsiteY8" fmla="*/ 622300 h 1155952"/>
                      <a:gd name="connsiteX9" fmla="*/ 0 w 2266950"/>
                      <a:gd name="connsiteY9" fmla="*/ 596900 h 1155952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274786 w 2266950"/>
                      <a:gd name="connsiteY2" fmla="*/ 801762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849857 w 2266950"/>
                      <a:gd name="connsiteY7" fmla="*/ 297706 h 1155952"/>
                      <a:gd name="connsiteX8" fmla="*/ 88900 w 2266950"/>
                      <a:gd name="connsiteY8" fmla="*/ 622300 h 1155952"/>
                      <a:gd name="connsiteX9" fmla="*/ 0 w 2266950"/>
                      <a:gd name="connsiteY9" fmla="*/ 596900 h 1155952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274786 w 2266950"/>
                      <a:gd name="connsiteY2" fmla="*/ 801762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849857 w 2266950"/>
                      <a:gd name="connsiteY7" fmla="*/ 297706 h 1155952"/>
                      <a:gd name="connsiteX8" fmla="*/ 392951 w 2266950"/>
                      <a:gd name="connsiteY8" fmla="*/ 582655 h 1155952"/>
                      <a:gd name="connsiteX9" fmla="*/ 0 w 2266950"/>
                      <a:gd name="connsiteY9" fmla="*/ 596900 h 1155952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274786 w 2266950"/>
                      <a:gd name="connsiteY2" fmla="*/ 801762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1375328 w 2266950"/>
                      <a:gd name="connsiteY7" fmla="*/ 249709 h 1155952"/>
                      <a:gd name="connsiteX8" fmla="*/ 392951 w 2266950"/>
                      <a:gd name="connsiteY8" fmla="*/ 582655 h 1155952"/>
                      <a:gd name="connsiteX9" fmla="*/ 0 w 2266950"/>
                      <a:gd name="connsiteY9" fmla="*/ 596900 h 1155952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274786 w 2266950"/>
                      <a:gd name="connsiteY2" fmla="*/ 801762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1375328 w 2266950"/>
                      <a:gd name="connsiteY7" fmla="*/ 249709 h 1155952"/>
                      <a:gd name="connsiteX8" fmla="*/ 392951 w 2266950"/>
                      <a:gd name="connsiteY8" fmla="*/ 582655 h 1155952"/>
                      <a:gd name="connsiteX9" fmla="*/ 0 w 2266950"/>
                      <a:gd name="connsiteY9" fmla="*/ 596900 h 1155952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274786 w 2266950"/>
                      <a:gd name="connsiteY2" fmla="*/ 801762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1375328 w 2266950"/>
                      <a:gd name="connsiteY7" fmla="*/ 249709 h 1155952"/>
                      <a:gd name="connsiteX8" fmla="*/ 1284061 w 2266950"/>
                      <a:gd name="connsiteY8" fmla="*/ 286267 h 1155952"/>
                      <a:gd name="connsiteX9" fmla="*/ 392951 w 2266950"/>
                      <a:gd name="connsiteY9" fmla="*/ 582655 h 1155952"/>
                      <a:gd name="connsiteX10" fmla="*/ 0 w 2266950"/>
                      <a:gd name="connsiteY10" fmla="*/ 596900 h 1155952"/>
                      <a:gd name="connsiteX0" fmla="*/ 0 w 2266950"/>
                      <a:gd name="connsiteY0" fmla="*/ 596900 h 1155952"/>
                      <a:gd name="connsiteX1" fmla="*/ 63500 w 2266950"/>
                      <a:gd name="connsiteY1" fmla="*/ 1123950 h 1155952"/>
                      <a:gd name="connsiteX2" fmla="*/ 1274786 w 2266950"/>
                      <a:gd name="connsiteY2" fmla="*/ 801762 h 1155952"/>
                      <a:gd name="connsiteX3" fmla="*/ 1797050 w 2266950"/>
                      <a:gd name="connsiteY3" fmla="*/ 762000 h 1155952"/>
                      <a:gd name="connsiteX4" fmla="*/ 2266950 w 2266950"/>
                      <a:gd name="connsiteY4" fmla="*/ 990600 h 1155952"/>
                      <a:gd name="connsiteX5" fmla="*/ 2260600 w 2266950"/>
                      <a:gd name="connsiteY5" fmla="*/ 228600 h 1155952"/>
                      <a:gd name="connsiteX6" fmla="*/ 2051050 w 2266950"/>
                      <a:gd name="connsiteY6" fmla="*/ 0 h 1155952"/>
                      <a:gd name="connsiteX7" fmla="*/ 1284061 w 2266950"/>
                      <a:gd name="connsiteY7" fmla="*/ 286267 h 1155952"/>
                      <a:gd name="connsiteX8" fmla="*/ 392951 w 2266950"/>
                      <a:gd name="connsiteY8" fmla="*/ 582655 h 1155952"/>
                      <a:gd name="connsiteX9" fmla="*/ 0 w 2266950"/>
                      <a:gd name="connsiteY9" fmla="*/ 596900 h 1155952"/>
                      <a:gd name="connsiteX0" fmla="*/ 0 w 2266950"/>
                      <a:gd name="connsiteY0" fmla="*/ 407742 h 966794"/>
                      <a:gd name="connsiteX1" fmla="*/ 63500 w 2266950"/>
                      <a:gd name="connsiteY1" fmla="*/ 934792 h 966794"/>
                      <a:gd name="connsiteX2" fmla="*/ 1274786 w 2266950"/>
                      <a:gd name="connsiteY2" fmla="*/ 612604 h 966794"/>
                      <a:gd name="connsiteX3" fmla="*/ 1797050 w 2266950"/>
                      <a:gd name="connsiteY3" fmla="*/ 572842 h 966794"/>
                      <a:gd name="connsiteX4" fmla="*/ 2266950 w 2266950"/>
                      <a:gd name="connsiteY4" fmla="*/ 801442 h 966794"/>
                      <a:gd name="connsiteX5" fmla="*/ 2260600 w 2266950"/>
                      <a:gd name="connsiteY5" fmla="*/ 39442 h 966794"/>
                      <a:gd name="connsiteX6" fmla="*/ 1866516 w 2266950"/>
                      <a:gd name="connsiteY6" fmla="*/ 143788 h 966794"/>
                      <a:gd name="connsiteX7" fmla="*/ 1284061 w 2266950"/>
                      <a:gd name="connsiteY7" fmla="*/ 97109 h 966794"/>
                      <a:gd name="connsiteX8" fmla="*/ 392951 w 2266950"/>
                      <a:gd name="connsiteY8" fmla="*/ 393497 h 966794"/>
                      <a:gd name="connsiteX9" fmla="*/ 0 w 2266950"/>
                      <a:gd name="connsiteY9" fmla="*/ 407742 h 966794"/>
                      <a:gd name="connsiteX0" fmla="*/ 0 w 2266950"/>
                      <a:gd name="connsiteY0" fmla="*/ 407742 h 966794"/>
                      <a:gd name="connsiteX1" fmla="*/ 63500 w 2266950"/>
                      <a:gd name="connsiteY1" fmla="*/ 934792 h 966794"/>
                      <a:gd name="connsiteX2" fmla="*/ 1274786 w 2266950"/>
                      <a:gd name="connsiteY2" fmla="*/ 612604 h 966794"/>
                      <a:gd name="connsiteX3" fmla="*/ 1797050 w 2266950"/>
                      <a:gd name="connsiteY3" fmla="*/ 572842 h 966794"/>
                      <a:gd name="connsiteX4" fmla="*/ 2266950 w 2266950"/>
                      <a:gd name="connsiteY4" fmla="*/ 801442 h 966794"/>
                      <a:gd name="connsiteX5" fmla="*/ 2260600 w 2266950"/>
                      <a:gd name="connsiteY5" fmla="*/ 39442 h 966794"/>
                      <a:gd name="connsiteX6" fmla="*/ 1866516 w 2266950"/>
                      <a:gd name="connsiteY6" fmla="*/ 60551 h 966794"/>
                      <a:gd name="connsiteX7" fmla="*/ 1284061 w 2266950"/>
                      <a:gd name="connsiteY7" fmla="*/ 97109 h 966794"/>
                      <a:gd name="connsiteX8" fmla="*/ 392951 w 2266950"/>
                      <a:gd name="connsiteY8" fmla="*/ 393497 h 966794"/>
                      <a:gd name="connsiteX9" fmla="*/ 0 w 2266950"/>
                      <a:gd name="connsiteY9" fmla="*/ 407742 h 966794"/>
                      <a:gd name="connsiteX0" fmla="*/ 0 w 2266950"/>
                      <a:gd name="connsiteY0" fmla="*/ 407742 h 966794"/>
                      <a:gd name="connsiteX1" fmla="*/ 63500 w 2266950"/>
                      <a:gd name="connsiteY1" fmla="*/ 934792 h 966794"/>
                      <a:gd name="connsiteX2" fmla="*/ 1274786 w 2266950"/>
                      <a:gd name="connsiteY2" fmla="*/ 612604 h 966794"/>
                      <a:gd name="connsiteX3" fmla="*/ 1797050 w 2266950"/>
                      <a:gd name="connsiteY3" fmla="*/ 572842 h 966794"/>
                      <a:gd name="connsiteX4" fmla="*/ 2266950 w 2266950"/>
                      <a:gd name="connsiteY4" fmla="*/ 801442 h 966794"/>
                      <a:gd name="connsiteX5" fmla="*/ 2260600 w 2266950"/>
                      <a:gd name="connsiteY5" fmla="*/ 39442 h 966794"/>
                      <a:gd name="connsiteX6" fmla="*/ 2259467 w 2266950"/>
                      <a:gd name="connsiteY6" fmla="*/ 143788 h 966794"/>
                      <a:gd name="connsiteX7" fmla="*/ 1284061 w 2266950"/>
                      <a:gd name="connsiteY7" fmla="*/ 97109 h 966794"/>
                      <a:gd name="connsiteX8" fmla="*/ 392951 w 2266950"/>
                      <a:gd name="connsiteY8" fmla="*/ 393497 h 966794"/>
                      <a:gd name="connsiteX9" fmla="*/ 0 w 2266950"/>
                      <a:gd name="connsiteY9" fmla="*/ 407742 h 966794"/>
                      <a:gd name="connsiteX0" fmla="*/ 0 w 2266950"/>
                      <a:gd name="connsiteY0" fmla="*/ 368300 h 927352"/>
                      <a:gd name="connsiteX1" fmla="*/ 63500 w 2266950"/>
                      <a:gd name="connsiteY1" fmla="*/ 895350 h 927352"/>
                      <a:gd name="connsiteX2" fmla="*/ 1274786 w 2266950"/>
                      <a:gd name="connsiteY2" fmla="*/ 573162 h 927352"/>
                      <a:gd name="connsiteX3" fmla="*/ 1797050 w 2266950"/>
                      <a:gd name="connsiteY3" fmla="*/ 533400 h 927352"/>
                      <a:gd name="connsiteX4" fmla="*/ 2266950 w 2266950"/>
                      <a:gd name="connsiteY4" fmla="*/ 762000 h 927352"/>
                      <a:gd name="connsiteX5" fmla="*/ 2260600 w 2266950"/>
                      <a:gd name="connsiteY5" fmla="*/ 0 h 927352"/>
                      <a:gd name="connsiteX6" fmla="*/ 2259467 w 2266950"/>
                      <a:gd name="connsiteY6" fmla="*/ 104346 h 927352"/>
                      <a:gd name="connsiteX7" fmla="*/ 1284061 w 2266950"/>
                      <a:gd name="connsiteY7" fmla="*/ 57667 h 927352"/>
                      <a:gd name="connsiteX8" fmla="*/ 392951 w 2266950"/>
                      <a:gd name="connsiteY8" fmla="*/ 354055 h 927352"/>
                      <a:gd name="connsiteX9" fmla="*/ 0 w 2266950"/>
                      <a:gd name="connsiteY9" fmla="*/ 368300 h 927352"/>
                      <a:gd name="connsiteX0" fmla="*/ 0 w 2266950"/>
                      <a:gd name="connsiteY0" fmla="*/ 381974 h 941026"/>
                      <a:gd name="connsiteX1" fmla="*/ 63500 w 2266950"/>
                      <a:gd name="connsiteY1" fmla="*/ 909024 h 941026"/>
                      <a:gd name="connsiteX2" fmla="*/ 1274786 w 2266950"/>
                      <a:gd name="connsiteY2" fmla="*/ 586836 h 941026"/>
                      <a:gd name="connsiteX3" fmla="*/ 1797050 w 2266950"/>
                      <a:gd name="connsiteY3" fmla="*/ 547074 h 941026"/>
                      <a:gd name="connsiteX4" fmla="*/ 2266950 w 2266950"/>
                      <a:gd name="connsiteY4" fmla="*/ 775674 h 941026"/>
                      <a:gd name="connsiteX5" fmla="*/ 2260600 w 2266950"/>
                      <a:gd name="connsiteY5" fmla="*/ 13674 h 941026"/>
                      <a:gd name="connsiteX6" fmla="*/ 1866516 w 2266950"/>
                      <a:gd name="connsiteY6" fmla="*/ 34782 h 941026"/>
                      <a:gd name="connsiteX7" fmla="*/ 1284061 w 2266950"/>
                      <a:gd name="connsiteY7" fmla="*/ 71341 h 941026"/>
                      <a:gd name="connsiteX8" fmla="*/ 392951 w 2266950"/>
                      <a:gd name="connsiteY8" fmla="*/ 367729 h 941026"/>
                      <a:gd name="connsiteX9" fmla="*/ 0 w 2266950"/>
                      <a:gd name="connsiteY9" fmla="*/ 381974 h 941026"/>
                      <a:gd name="connsiteX0" fmla="*/ 0 w 2266950"/>
                      <a:gd name="connsiteY0" fmla="*/ 381973 h 941025"/>
                      <a:gd name="connsiteX1" fmla="*/ 63500 w 2266950"/>
                      <a:gd name="connsiteY1" fmla="*/ 909023 h 941025"/>
                      <a:gd name="connsiteX2" fmla="*/ 1274786 w 2266950"/>
                      <a:gd name="connsiteY2" fmla="*/ 586835 h 941025"/>
                      <a:gd name="connsiteX3" fmla="*/ 1797050 w 2266950"/>
                      <a:gd name="connsiteY3" fmla="*/ 547073 h 941025"/>
                      <a:gd name="connsiteX4" fmla="*/ 2266950 w 2266950"/>
                      <a:gd name="connsiteY4" fmla="*/ 775673 h 941025"/>
                      <a:gd name="connsiteX5" fmla="*/ 2260600 w 2266950"/>
                      <a:gd name="connsiteY5" fmla="*/ 13673 h 941025"/>
                      <a:gd name="connsiteX6" fmla="*/ 2062992 w 2266950"/>
                      <a:gd name="connsiteY6" fmla="*/ 34782 h 941025"/>
                      <a:gd name="connsiteX7" fmla="*/ 1284061 w 2266950"/>
                      <a:gd name="connsiteY7" fmla="*/ 71340 h 941025"/>
                      <a:gd name="connsiteX8" fmla="*/ 392951 w 2266950"/>
                      <a:gd name="connsiteY8" fmla="*/ 367728 h 941025"/>
                      <a:gd name="connsiteX9" fmla="*/ 0 w 2266950"/>
                      <a:gd name="connsiteY9" fmla="*/ 381973 h 941025"/>
                      <a:gd name="connsiteX0" fmla="*/ 0 w 2266950"/>
                      <a:gd name="connsiteY0" fmla="*/ 381973 h 941025"/>
                      <a:gd name="connsiteX1" fmla="*/ 63500 w 2266950"/>
                      <a:gd name="connsiteY1" fmla="*/ 909023 h 941025"/>
                      <a:gd name="connsiteX2" fmla="*/ 1274786 w 2266950"/>
                      <a:gd name="connsiteY2" fmla="*/ 586835 h 941025"/>
                      <a:gd name="connsiteX3" fmla="*/ 1797050 w 2266950"/>
                      <a:gd name="connsiteY3" fmla="*/ 547073 h 941025"/>
                      <a:gd name="connsiteX4" fmla="*/ 2266950 w 2266950"/>
                      <a:gd name="connsiteY4" fmla="*/ 775673 h 941025"/>
                      <a:gd name="connsiteX5" fmla="*/ 2260600 w 2266950"/>
                      <a:gd name="connsiteY5" fmla="*/ 13673 h 941025"/>
                      <a:gd name="connsiteX6" fmla="*/ 2062992 w 2266950"/>
                      <a:gd name="connsiteY6" fmla="*/ 34782 h 941025"/>
                      <a:gd name="connsiteX7" fmla="*/ 1660904 w 2266950"/>
                      <a:gd name="connsiteY7" fmla="*/ 52988 h 941025"/>
                      <a:gd name="connsiteX8" fmla="*/ 1284061 w 2266950"/>
                      <a:gd name="connsiteY8" fmla="*/ 71340 h 941025"/>
                      <a:gd name="connsiteX9" fmla="*/ 392951 w 2266950"/>
                      <a:gd name="connsiteY9" fmla="*/ 367728 h 941025"/>
                      <a:gd name="connsiteX10" fmla="*/ 0 w 2266950"/>
                      <a:gd name="connsiteY10" fmla="*/ 381973 h 941025"/>
                      <a:gd name="connsiteX0" fmla="*/ 0 w 2266950"/>
                      <a:gd name="connsiteY0" fmla="*/ 381973 h 941025"/>
                      <a:gd name="connsiteX1" fmla="*/ 63500 w 2266950"/>
                      <a:gd name="connsiteY1" fmla="*/ 909023 h 941025"/>
                      <a:gd name="connsiteX2" fmla="*/ 1274786 w 2266950"/>
                      <a:gd name="connsiteY2" fmla="*/ 586835 h 941025"/>
                      <a:gd name="connsiteX3" fmla="*/ 1797050 w 2266950"/>
                      <a:gd name="connsiteY3" fmla="*/ 547073 h 941025"/>
                      <a:gd name="connsiteX4" fmla="*/ 2266950 w 2266950"/>
                      <a:gd name="connsiteY4" fmla="*/ 775673 h 941025"/>
                      <a:gd name="connsiteX5" fmla="*/ 2260600 w 2266950"/>
                      <a:gd name="connsiteY5" fmla="*/ 13673 h 941025"/>
                      <a:gd name="connsiteX6" fmla="*/ 2062992 w 2266950"/>
                      <a:gd name="connsiteY6" fmla="*/ 34782 h 941025"/>
                      <a:gd name="connsiteX7" fmla="*/ 1660904 w 2266950"/>
                      <a:gd name="connsiteY7" fmla="*/ 52988 h 941025"/>
                      <a:gd name="connsiteX8" fmla="*/ 1284061 w 2266950"/>
                      <a:gd name="connsiteY8" fmla="*/ 71340 h 941025"/>
                      <a:gd name="connsiteX9" fmla="*/ 392951 w 2266950"/>
                      <a:gd name="connsiteY9" fmla="*/ 367728 h 941025"/>
                      <a:gd name="connsiteX10" fmla="*/ 0 w 2266950"/>
                      <a:gd name="connsiteY10" fmla="*/ 381973 h 941025"/>
                      <a:gd name="connsiteX0" fmla="*/ 0 w 2266950"/>
                      <a:gd name="connsiteY0" fmla="*/ 368299 h 927351"/>
                      <a:gd name="connsiteX1" fmla="*/ 63500 w 2266950"/>
                      <a:gd name="connsiteY1" fmla="*/ 895349 h 927351"/>
                      <a:gd name="connsiteX2" fmla="*/ 1274786 w 2266950"/>
                      <a:gd name="connsiteY2" fmla="*/ 573161 h 927351"/>
                      <a:gd name="connsiteX3" fmla="*/ 1797050 w 2266950"/>
                      <a:gd name="connsiteY3" fmla="*/ 533399 h 927351"/>
                      <a:gd name="connsiteX4" fmla="*/ 2266950 w 2266950"/>
                      <a:gd name="connsiteY4" fmla="*/ 761999 h 927351"/>
                      <a:gd name="connsiteX5" fmla="*/ 2260600 w 2266950"/>
                      <a:gd name="connsiteY5" fmla="*/ -1 h 927351"/>
                      <a:gd name="connsiteX6" fmla="*/ 2062992 w 2266950"/>
                      <a:gd name="connsiteY6" fmla="*/ 104343 h 927351"/>
                      <a:gd name="connsiteX7" fmla="*/ 1660904 w 2266950"/>
                      <a:gd name="connsiteY7" fmla="*/ 39314 h 927351"/>
                      <a:gd name="connsiteX8" fmla="*/ 1284061 w 2266950"/>
                      <a:gd name="connsiteY8" fmla="*/ 57666 h 927351"/>
                      <a:gd name="connsiteX9" fmla="*/ 392951 w 2266950"/>
                      <a:gd name="connsiteY9" fmla="*/ 354054 h 927351"/>
                      <a:gd name="connsiteX10" fmla="*/ 0 w 2266950"/>
                      <a:gd name="connsiteY10" fmla="*/ 368299 h 927351"/>
                      <a:gd name="connsiteX0" fmla="*/ 0 w 2266950"/>
                      <a:gd name="connsiteY0" fmla="*/ 368300 h 927352"/>
                      <a:gd name="connsiteX1" fmla="*/ 63500 w 2266950"/>
                      <a:gd name="connsiteY1" fmla="*/ 895350 h 927352"/>
                      <a:gd name="connsiteX2" fmla="*/ 1274786 w 2266950"/>
                      <a:gd name="connsiteY2" fmla="*/ 573162 h 927352"/>
                      <a:gd name="connsiteX3" fmla="*/ 1797050 w 2266950"/>
                      <a:gd name="connsiteY3" fmla="*/ 533400 h 927352"/>
                      <a:gd name="connsiteX4" fmla="*/ 2266950 w 2266950"/>
                      <a:gd name="connsiteY4" fmla="*/ 762000 h 927352"/>
                      <a:gd name="connsiteX5" fmla="*/ 2260600 w 2266950"/>
                      <a:gd name="connsiteY5" fmla="*/ 0 h 927352"/>
                      <a:gd name="connsiteX6" fmla="*/ 1964754 w 2266950"/>
                      <a:gd name="connsiteY6" fmla="*/ 104345 h 927352"/>
                      <a:gd name="connsiteX7" fmla="*/ 1660904 w 2266950"/>
                      <a:gd name="connsiteY7" fmla="*/ 39315 h 927352"/>
                      <a:gd name="connsiteX8" fmla="*/ 1284061 w 2266950"/>
                      <a:gd name="connsiteY8" fmla="*/ 57667 h 927352"/>
                      <a:gd name="connsiteX9" fmla="*/ 392951 w 2266950"/>
                      <a:gd name="connsiteY9" fmla="*/ 354055 h 927352"/>
                      <a:gd name="connsiteX10" fmla="*/ 0 w 2266950"/>
                      <a:gd name="connsiteY10" fmla="*/ 368300 h 927352"/>
                      <a:gd name="connsiteX0" fmla="*/ 0 w 2266950"/>
                      <a:gd name="connsiteY0" fmla="*/ 368300 h 927352"/>
                      <a:gd name="connsiteX1" fmla="*/ 63500 w 2266950"/>
                      <a:gd name="connsiteY1" fmla="*/ 895350 h 927352"/>
                      <a:gd name="connsiteX2" fmla="*/ 1274786 w 2266950"/>
                      <a:gd name="connsiteY2" fmla="*/ 573162 h 927352"/>
                      <a:gd name="connsiteX3" fmla="*/ 1797050 w 2266950"/>
                      <a:gd name="connsiteY3" fmla="*/ 533400 h 927352"/>
                      <a:gd name="connsiteX4" fmla="*/ 2266950 w 2266950"/>
                      <a:gd name="connsiteY4" fmla="*/ 762000 h 927352"/>
                      <a:gd name="connsiteX5" fmla="*/ 2260600 w 2266950"/>
                      <a:gd name="connsiteY5" fmla="*/ 0 h 927352"/>
                      <a:gd name="connsiteX6" fmla="*/ 1964754 w 2266950"/>
                      <a:gd name="connsiteY6" fmla="*/ 104345 h 927352"/>
                      <a:gd name="connsiteX7" fmla="*/ 1660904 w 2266950"/>
                      <a:gd name="connsiteY7" fmla="*/ 39315 h 927352"/>
                      <a:gd name="connsiteX8" fmla="*/ 1284061 w 2266950"/>
                      <a:gd name="connsiteY8" fmla="*/ 57667 h 927352"/>
                      <a:gd name="connsiteX9" fmla="*/ 392951 w 2266950"/>
                      <a:gd name="connsiteY9" fmla="*/ 354055 h 927352"/>
                      <a:gd name="connsiteX10" fmla="*/ 0 w 2266950"/>
                      <a:gd name="connsiteY10" fmla="*/ 368300 h 927352"/>
                      <a:gd name="connsiteX0" fmla="*/ 0 w 2266950"/>
                      <a:gd name="connsiteY0" fmla="*/ 336765 h 895817"/>
                      <a:gd name="connsiteX1" fmla="*/ 63500 w 2266950"/>
                      <a:gd name="connsiteY1" fmla="*/ 863815 h 895817"/>
                      <a:gd name="connsiteX2" fmla="*/ 1274786 w 2266950"/>
                      <a:gd name="connsiteY2" fmla="*/ 541627 h 895817"/>
                      <a:gd name="connsiteX3" fmla="*/ 1797050 w 2266950"/>
                      <a:gd name="connsiteY3" fmla="*/ 501865 h 895817"/>
                      <a:gd name="connsiteX4" fmla="*/ 2266950 w 2266950"/>
                      <a:gd name="connsiteY4" fmla="*/ 730465 h 895817"/>
                      <a:gd name="connsiteX5" fmla="*/ 2259467 w 2266950"/>
                      <a:gd name="connsiteY5" fmla="*/ 72810 h 895817"/>
                      <a:gd name="connsiteX6" fmla="*/ 1964754 w 2266950"/>
                      <a:gd name="connsiteY6" fmla="*/ 72810 h 895817"/>
                      <a:gd name="connsiteX7" fmla="*/ 1660904 w 2266950"/>
                      <a:gd name="connsiteY7" fmla="*/ 7780 h 895817"/>
                      <a:gd name="connsiteX8" fmla="*/ 1284061 w 2266950"/>
                      <a:gd name="connsiteY8" fmla="*/ 26132 h 895817"/>
                      <a:gd name="connsiteX9" fmla="*/ 392951 w 2266950"/>
                      <a:gd name="connsiteY9" fmla="*/ 322520 h 895817"/>
                      <a:gd name="connsiteX10" fmla="*/ 0 w 2266950"/>
                      <a:gd name="connsiteY10" fmla="*/ 336765 h 895817"/>
                      <a:gd name="connsiteX0" fmla="*/ 0 w 2266950"/>
                      <a:gd name="connsiteY0" fmla="*/ 336765 h 895817"/>
                      <a:gd name="connsiteX1" fmla="*/ 63500 w 2266950"/>
                      <a:gd name="connsiteY1" fmla="*/ 863815 h 895817"/>
                      <a:gd name="connsiteX2" fmla="*/ 1274786 w 2266950"/>
                      <a:gd name="connsiteY2" fmla="*/ 541627 h 895817"/>
                      <a:gd name="connsiteX3" fmla="*/ 1797050 w 2266950"/>
                      <a:gd name="connsiteY3" fmla="*/ 501865 h 895817"/>
                      <a:gd name="connsiteX4" fmla="*/ 2266950 w 2266950"/>
                      <a:gd name="connsiteY4" fmla="*/ 730465 h 895817"/>
                      <a:gd name="connsiteX5" fmla="*/ 2259467 w 2266950"/>
                      <a:gd name="connsiteY5" fmla="*/ 72810 h 895817"/>
                      <a:gd name="connsiteX6" fmla="*/ 1964754 w 2266950"/>
                      <a:gd name="connsiteY6" fmla="*/ 72810 h 895817"/>
                      <a:gd name="connsiteX7" fmla="*/ 1660904 w 2266950"/>
                      <a:gd name="connsiteY7" fmla="*/ 7780 h 895817"/>
                      <a:gd name="connsiteX8" fmla="*/ 1284061 w 2266950"/>
                      <a:gd name="connsiteY8" fmla="*/ 26132 h 895817"/>
                      <a:gd name="connsiteX9" fmla="*/ 392951 w 2266950"/>
                      <a:gd name="connsiteY9" fmla="*/ 322520 h 895817"/>
                      <a:gd name="connsiteX10" fmla="*/ 0 w 2266950"/>
                      <a:gd name="connsiteY10" fmla="*/ 336765 h 895817"/>
                      <a:gd name="connsiteX0" fmla="*/ 0 w 2266950"/>
                      <a:gd name="connsiteY0" fmla="*/ 336765 h 895817"/>
                      <a:gd name="connsiteX1" fmla="*/ 63500 w 2266950"/>
                      <a:gd name="connsiteY1" fmla="*/ 863815 h 895817"/>
                      <a:gd name="connsiteX2" fmla="*/ 1274786 w 2266950"/>
                      <a:gd name="connsiteY2" fmla="*/ 541627 h 895817"/>
                      <a:gd name="connsiteX3" fmla="*/ 1571803 w 2266950"/>
                      <a:gd name="connsiteY3" fmla="*/ 488992 h 895817"/>
                      <a:gd name="connsiteX4" fmla="*/ 2266950 w 2266950"/>
                      <a:gd name="connsiteY4" fmla="*/ 730465 h 895817"/>
                      <a:gd name="connsiteX5" fmla="*/ 2259467 w 2266950"/>
                      <a:gd name="connsiteY5" fmla="*/ 72810 h 895817"/>
                      <a:gd name="connsiteX6" fmla="*/ 1964754 w 2266950"/>
                      <a:gd name="connsiteY6" fmla="*/ 72810 h 895817"/>
                      <a:gd name="connsiteX7" fmla="*/ 1660904 w 2266950"/>
                      <a:gd name="connsiteY7" fmla="*/ 7780 h 895817"/>
                      <a:gd name="connsiteX8" fmla="*/ 1284061 w 2266950"/>
                      <a:gd name="connsiteY8" fmla="*/ 26132 h 895817"/>
                      <a:gd name="connsiteX9" fmla="*/ 392951 w 2266950"/>
                      <a:gd name="connsiteY9" fmla="*/ 322520 h 895817"/>
                      <a:gd name="connsiteX10" fmla="*/ 0 w 2266950"/>
                      <a:gd name="connsiteY10" fmla="*/ 336765 h 895817"/>
                      <a:gd name="connsiteX0" fmla="*/ 0 w 2266950"/>
                      <a:gd name="connsiteY0" fmla="*/ 336765 h 895817"/>
                      <a:gd name="connsiteX1" fmla="*/ 63500 w 2266950"/>
                      <a:gd name="connsiteY1" fmla="*/ 863815 h 895817"/>
                      <a:gd name="connsiteX2" fmla="*/ 1274786 w 2266950"/>
                      <a:gd name="connsiteY2" fmla="*/ 541627 h 895817"/>
                      <a:gd name="connsiteX3" fmla="*/ 1571803 w 2266950"/>
                      <a:gd name="connsiteY3" fmla="*/ 488992 h 895817"/>
                      <a:gd name="connsiteX4" fmla="*/ 2266950 w 2266950"/>
                      <a:gd name="connsiteY4" fmla="*/ 730465 h 895817"/>
                      <a:gd name="connsiteX5" fmla="*/ 2259467 w 2266950"/>
                      <a:gd name="connsiteY5" fmla="*/ 72810 h 895817"/>
                      <a:gd name="connsiteX6" fmla="*/ 1964754 w 2266950"/>
                      <a:gd name="connsiteY6" fmla="*/ 72810 h 895817"/>
                      <a:gd name="connsiteX7" fmla="*/ 1660904 w 2266950"/>
                      <a:gd name="connsiteY7" fmla="*/ 7780 h 895817"/>
                      <a:gd name="connsiteX8" fmla="*/ 1284061 w 2266950"/>
                      <a:gd name="connsiteY8" fmla="*/ 26132 h 895817"/>
                      <a:gd name="connsiteX9" fmla="*/ 392951 w 2266950"/>
                      <a:gd name="connsiteY9" fmla="*/ 322520 h 895817"/>
                      <a:gd name="connsiteX10" fmla="*/ 0 w 2266950"/>
                      <a:gd name="connsiteY10" fmla="*/ 336765 h 895817"/>
                      <a:gd name="connsiteX0" fmla="*/ 0 w 2261584"/>
                      <a:gd name="connsiteY0" fmla="*/ 336765 h 895817"/>
                      <a:gd name="connsiteX1" fmla="*/ 63500 w 2261584"/>
                      <a:gd name="connsiteY1" fmla="*/ 863815 h 895817"/>
                      <a:gd name="connsiteX2" fmla="*/ 1274786 w 2261584"/>
                      <a:gd name="connsiteY2" fmla="*/ 541627 h 895817"/>
                      <a:gd name="connsiteX3" fmla="*/ 1571803 w 2261584"/>
                      <a:gd name="connsiteY3" fmla="*/ 488992 h 895817"/>
                      <a:gd name="connsiteX4" fmla="*/ 1964754 w 2261584"/>
                      <a:gd name="connsiteY4" fmla="*/ 738701 h 895817"/>
                      <a:gd name="connsiteX5" fmla="*/ 2259467 w 2261584"/>
                      <a:gd name="connsiteY5" fmla="*/ 72810 h 895817"/>
                      <a:gd name="connsiteX6" fmla="*/ 1964754 w 2261584"/>
                      <a:gd name="connsiteY6" fmla="*/ 72810 h 895817"/>
                      <a:gd name="connsiteX7" fmla="*/ 1660904 w 2261584"/>
                      <a:gd name="connsiteY7" fmla="*/ 7780 h 895817"/>
                      <a:gd name="connsiteX8" fmla="*/ 1284061 w 2261584"/>
                      <a:gd name="connsiteY8" fmla="*/ 26132 h 895817"/>
                      <a:gd name="connsiteX9" fmla="*/ 392951 w 2261584"/>
                      <a:gd name="connsiteY9" fmla="*/ 322520 h 895817"/>
                      <a:gd name="connsiteX10" fmla="*/ 0 w 2261584"/>
                      <a:gd name="connsiteY10" fmla="*/ 336765 h 895817"/>
                      <a:gd name="connsiteX0" fmla="*/ 0 w 2030246"/>
                      <a:gd name="connsiteY0" fmla="*/ 385775 h 944827"/>
                      <a:gd name="connsiteX1" fmla="*/ 63500 w 2030246"/>
                      <a:gd name="connsiteY1" fmla="*/ 912825 h 944827"/>
                      <a:gd name="connsiteX2" fmla="*/ 1274786 w 2030246"/>
                      <a:gd name="connsiteY2" fmla="*/ 590637 h 944827"/>
                      <a:gd name="connsiteX3" fmla="*/ 1571803 w 2030246"/>
                      <a:gd name="connsiteY3" fmla="*/ 538002 h 944827"/>
                      <a:gd name="connsiteX4" fmla="*/ 1964754 w 2030246"/>
                      <a:gd name="connsiteY4" fmla="*/ 787711 h 944827"/>
                      <a:gd name="connsiteX5" fmla="*/ 1964754 w 2030246"/>
                      <a:gd name="connsiteY5" fmla="*/ 121820 h 944827"/>
                      <a:gd name="connsiteX6" fmla="*/ 1660904 w 2030246"/>
                      <a:gd name="connsiteY6" fmla="*/ 56790 h 944827"/>
                      <a:gd name="connsiteX7" fmla="*/ 1284061 w 2030246"/>
                      <a:gd name="connsiteY7" fmla="*/ 75142 h 944827"/>
                      <a:gd name="connsiteX8" fmla="*/ 392951 w 2030246"/>
                      <a:gd name="connsiteY8" fmla="*/ 371530 h 944827"/>
                      <a:gd name="connsiteX9" fmla="*/ 0 w 2030246"/>
                      <a:gd name="connsiteY9" fmla="*/ 385775 h 944827"/>
                      <a:gd name="connsiteX0" fmla="*/ 0 w 2030246"/>
                      <a:gd name="connsiteY0" fmla="*/ 336765 h 895817"/>
                      <a:gd name="connsiteX1" fmla="*/ 63500 w 2030246"/>
                      <a:gd name="connsiteY1" fmla="*/ 863815 h 895817"/>
                      <a:gd name="connsiteX2" fmla="*/ 1274786 w 2030246"/>
                      <a:gd name="connsiteY2" fmla="*/ 541627 h 895817"/>
                      <a:gd name="connsiteX3" fmla="*/ 1571803 w 2030246"/>
                      <a:gd name="connsiteY3" fmla="*/ 488992 h 895817"/>
                      <a:gd name="connsiteX4" fmla="*/ 1964754 w 2030246"/>
                      <a:gd name="connsiteY4" fmla="*/ 738701 h 895817"/>
                      <a:gd name="connsiteX5" fmla="*/ 1964754 w 2030246"/>
                      <a:gd name="connsiteY5" fmla="*/ 72810 h 895817"/>
                      <a:gd name="connsiteX6" fmla="*/ 1660904 w 2030246"/>
                      <a:gd name="connsiteY6" fmla="*/ 7780 h 895817"/>
                      <a:gd name="connsiteX7" fmla="*/ 1284061 w 2030246"/>
                      <a:gd name="connsiteY7" fmla="*/ 26132 h 895817"/>
                      <a:gd name="connsiteX8" fmla="*/ 392951 w 2030246"/>
                      <a:gd name="connsiteY8" fmla="*/ 322520 h 895817"/>
                      <a:gd name="connsiteX9" fmla="*/ 0 w 2030246"/>
                      <a:gd name="connsiteY9" fmla="*/ 336765 h 895817"/>
                      <a:gd name="connsiteX0" fmla="*/ 0 w 2030246"/>
                      <a:gd name="connsiteY0" fmla="*/ 336765 h 895817"/>
                      <a:gd name="connsiteX1" fmla="*/ 63500 w 2030246"/>
                      <a:gd name="connsiteY1" fmla="*/ 863815 h 895817"/>
                      <a:gd name="connsiteX2" fmla="*/ 1274786 w 2030246"/>
                      <a:gd name="connsiteY2" fmla="*/ 541627 h 895817"/>
                      <a:gd name="connsiteX3" fmla="*/ 1571803 w 2030246"/>
                      <a:gd name="connsiteY3" fmla="*/ 488992 h 895817"/>
                      <a:gd name="connsiteX4" fmla="*/ 1964754 w 2030246"/>
                      <a:gd name="connsiteY4" fmla="*/ 738701 h 895817"/>
                      <a:gd name="connsiteX5" fmla="*/ 1964754 w 2030246"/>
                      <a:gd name="connsiteY5" fmla="*/ 72810 h 895817"/>
                      <a:gd name="connsiteX6" fmla="*/ 1660904 w 2030246"/>
                      <a:gd name="connsiteY6" fmla="*/ 7780 h 895817"/>
                      <a:gd name="connsiteX7" fmla="*/ 1284061 w 2030246"/>
                      <a:gd name="connsiteY7" fmla="*/ 26132 h 895817"/>
                      <a:gd name="connsiteX8" fmla="*/ 392951 w 2030246"/>
                      <a:gd name="connsiteY8" fmla="*/ 322520 h 895817"/>
                      <a:gd name="connsiteX9" fmla="*/ 0 w 2030246"/>
                      <a:gd name="connsiteY9" fmla="*/ 336765 h 895817"/>
                      <a:gd name="connsiteX0" fmla="*/ 0 w 1964935"/>
                      <a:gd name="connsiteY0" fmla="*/ 336765 h 895817"/>
                      <a:gd name="connsiteX1" fmla="*/ 63500 w 1964935"/>
                      <a:gd name="connsiteY1" fmla="*/ 863815 h 895817"/>
                      <a:gd name="connsiteX2" fmla="*/ 1274786 w 1964935"/>
                      <a:gd name="connsiteY2" fmla="*/ 541627 h 895817"/>
                      <a:gd name="connsiteX3" fmla="*/ 1571803 w 1964935"/>
                      <a:gd name="connsiteY3" fmla="*/ 488992 h 895817"/>
                      <a:gd name="connsiteX4" fmla="*/ 1964754 w 1964935"/>
                      <a:gd name="connsiteY4" fmla="*/ 738701 h 895817"/>
                      <a:gd name="connsiteX5" fmla="*/ 1964754 w 1964935"/>
                      <a:gd name="connsiteY5" fmla="*/ 72810 h 895817"/>
                      <a:gd name="connsiteX6" fmla="*/ 1660904 w 1964935"/>
                      <a:gd name="connsiteY6" fmla="*/ 7780 h 895817"/>
                      <a:gd name="connsiteX7" fmla="*/ 1284061 w 1964935"/>
                      <a:gd name="connsiteY7" fmla="*/ 26132 h 895817"/>
                      <a:gd name="connsiteX8" fmla="*/ 392951 w 1964935"/>
                      <a:gd name="connsiteY8" fmla="*/ 322520 h 895817"/>
                      <a:gd name="connsiteX9" fmla="*/ 0 w 1964935"/>
                      <a:gd name="connsiteY9" fmla="*/ 336765 h 895817"/>
                      <a:gd name="connsiteX0" fmla="*/ 0 w 1964935"/>
                      <a:gd name="connsiteY0" fmla="*/ 336765 h 895817"/>
                      <a:gd name="connsiteX1" fmla="*/ 63500 w 1964935"/>
                      <a:gd name="connsiteY1" fmla="*/ 863815 h 895817"/>
                      <a:gd name="connsiteX2" fmla="*/ 1274786 w 1964935"/>
                      <a:gd name="connsiteY2" fmla="*/ 541627 h 895817"/>
                      <a:gd name="connsiteX3" fmla="*/ 1571803 w 1964935"/>
                      <a:gd name="connsiteY3" fmla="*/ 488992 h 895817"/>
                      <a:gd name="connsiteX4" fmla="*/ 1964754 w 1964935"/>
                      <a:gd name="connsiteY4" fmla="*/ 738701 h 895817"/>
                      <a:gd name="connsiteX5" fmla="*/ 1964754 w 1964935"/>
                      <a:gd name="connsiteY5" fmla="*/ 72810 h 895817"/>
                      <a:gd name="connsiteX6" fmla="*/ 1660904 w 1964935"/>
                      <a:gd name="connsiteY6" fmla="*/ 7780 h 895817"/>
                      <a:gd name="connsiteX7" fmla="*/ 1284061 w 1964935"/>
                      <a:gd name="connsiteY7" fmla="*/ 26132 h 895817"/>
                      <a:gd name="connsiteX8" fmla="*/ 392951 w 1964935"/>
                      <a:gd name="connsiteY8" fmla="*/ 322520 h 895817"/>
                      <a:gd name="connsiteX9" fmla="*/ 0 w 1964935"/>
                      <a:gd name="connsiteY9" fmla="*/ 336765 h 895817"/>
                      <a:gd name="connsiteX0" fmla="*/ 196474 w 2161409"/>
                      <a:gd name="connsiteY0" fmla="*/ 336765 h 853940"/>
                      <a:gd name="connsiteX1" fmla="*/ 0 w 2161409"/>
                      <a:gd name="connsiteY1" fmla="*/ 821938 h 853940"/>
                      <a:gd name="connsiteX2" fmla="*/ 1471260 w 2161409"/>
                      <a:gd name="connsiteY2" fmla="*/ 541627 h 853940"/>
                      <a:gd name="connsiteX3" fmla="*/ 1768277 w 2161409"/>
                      <a:gd name="connsiteY3" fmla="*/ 488992 h 853940"/>
                      <a:gd name="connsiteX4" fmla="*/ 2161228 w 2161409"/>
                      <a:gd name="connsiteY4" fmla="*/ 738701 h 853940"/>
                      <a:gd name="connsiteX5" fmla="*/ 2161228 w 2161409"/>
                      <a:gd name="connsiteY5" fmla="*/ 72810 h 853940"/>
                      <a:gd name="connsiteX6" fmla="*/ 1857378 w 2161409"/>
                      <a:gd name="connsiteY6" fmla="*/ 7780 h 853940"/>
                      <a:gd name="connsiteX7" fmla="*/ 1480535 w 2161409"/>
                      <a:gd name="connsiteY7" fmla="*/ 26132 h 853940"/>
                      <a:gd name="connsiteX8" fmla="*/ 589425 w 2161409"/>
                      <a:gd name="connsiteY8" fmla="*/ 322520 h 853940"/>
                      <a:gd name="connsiteX9" fmla="*/ 196474 w 2161409"/>
                      <a:gd name="connsiteY9" fmla="*/ 336765 h 853940"/>
                      <a:gd name="connsiteX0" fmla="*/ 196475 w 2161409"/>
                      <a:gd name="connsiteY0" fmla="*/ 322519 h 853940"/>
                      <a:gd name="connsiteX1" fmla="*/ 0 w 2161409"/>
                      <a:gd name="connsiteY1" fmla="*/ 821938 h 853940"/>
                      <a:gd name="connsiteX2" fmla="*/ 1471260 w 2161409"/>
                      <a:gd name="connsiteY2" fmla="*/ 541627 h 853940"/>
                      <a:gd name="connsiteX3" fmla="*/ 1768277 w 2161409"/>
                      <a:gd name="connsiteY3" fmla="*/ 488992 h 853940"/>
                      <a:gd name="connsiteX4" fmla="*/ 2161228 w 2161409"/>
                      <a:gd name="connsiteY4" fmla="*/ 738701 h 853940"/>
                      <a:gd name="connsiteX5" fmla="*/ 2161228 w 2161409"/>
                      <a:gd name="connsiteY5" fmla="*/ 72810 h 853940"/>
                      <a:gd name="connsiteX6" fmla="*/ 1857378 w 2161409"/>
                      <a:gd name="connsiteY6" fmla="*/ 7780 h 853940"/>
                      <a:gd name="connsiteX7" fmla="*/ 1480535 w 2161409"/>
                      <a:gd name="connsiteY7" fmla="*/ 26132 h 853940"/>
                      <a:gd name="connsiteX8" fmla="*/ 589425 w 2161409"/>
                      <a:gd name="connsiteY8" fmla="*/ 322520 h 853940"/>
                      <a:gd name="connsiteX9" fmla="*/ 196475 w 2161409"/>
                      <a:gd name="connsiteY9" fmla="*/ 322519 h 853940"/>
                      <a:gd name="connsiteX0" fmla="*/ 98238 w 2161409"/>
                      <a:gd name="connsiteY0" fmla="*/ 322519 h 853940"/>
                      <a:gd name="connsiteX1" fmla="*/ 0 w 2161409"/>
                      <a:gd name="connsiteY1" fmla="*/ 821938 h 853940"/>
                      <a:gd name="connsiteX2" fmla="*/ 1471260 w 2161409"/>
                      <a:gd name="connsiteY2" fmla="*/ 541627 h 853940"/>
                      <a:gd name="connsiteX3" fmla="*/ 1768277 w 2161409"/>
                      <a:gd name="connsiteY3" fmla="*/ 488992 h 853940"/>
                      <a:gd name="connsiteX4" fmla="*/ 2161228 w 2161409"/>
                      <a:gd name="connsiteY4" fmla="*/ 738701 h 853940"/>
                      <a:gd name="connsiteX5" fmla="*/ 2161228 w 2161409"/>
                      <a:gd name="connsiteY5" fmla="*/ 72810 h 853940"/>
                      <a:gd name="connsiteX6" fmla="*/ 1857378 w 2161409"/>
                      <a:gd name="connsiteY6" fmla="*/ 7780 h 853940"/>
                      <a:gd name="connsiteX7" fmla="*/ 1480535 w 2161409"/>
                      <a:gd name="connsiteY7" fmla="*/ 26132 h 853940"/>
                      <a:gd name="connsiteX8" fmla="*/ 589425 w 2161409"/>
                      <a:gd name="connsiteY8" fmla="*/ 322520 h 853940"/>
                      <a:gd name="connsiteX9" fmla="*/ 98238 w 2161409"/>
                      <a:gd name="connsiteY9" fmla="*/ 322519 h 853940"/>
                      <a:gd name="connsiteX0" fmla="*/ 0 w 2161409"/>
                      <a:gd name="connsiteY0" fmla="*/ 322519 h 853940"/>
                      <a:gd name="connsiteX1" fmla="*/ 0 w 2161409"/>
                      <a:gd name="connsiteY1" fmla="*/ 821938 h 853940"/>
                      <a:gd name="connsiteX2" fmla="*/ 1471260 w 2161409"/>
                      <a:gd name="connsiteY2" fmla="*/ 541627 h 853940"/>
                      <a:gd name="connsiteX3" fmla="*/ 1768277 w 2161409"/>
                      <a:gd name="connsiteY3" fmla="*/ 488992 h 853940"/>
                      <a:gd name="connsiteX4" fmla="*/ 2161228 w 2161409"/>
                      <a:gd name="connsiteY4" fmla="*/ 738701 h 853940"/>
                      <a:gd name="connsiteX5" fmla="*/ 2161228 w 2161409"/>
                      <a:gd name="connsiteY5" fmla="*/ 72810 h 853940"/>
                      <a:gd name="connsiteX6" fmla="*/ 1857378 w 2161409"/>
                      <a:gd name="connsiteY6" fmla="*/ 7780 h 853940"/>
                      <a:gd name="connsiteX7" fmla="*/ 1480535 w 2161409"/>
                      <a:gd name="connsiteY7" fmla="*/ 26132 h 853940"/>
                      <a:gd name="connsiteX8" fmla="*/ 589425 w 2161409"/>
                      <a:gd name="connsiteY8" fmla="*/ 322520 h 853940"/>
                      <a:gd name="connsiteX9" fmla="*/ 0 w 2161409"/>
                      <a:gd name="connsiteY9" fmla="*/ 322519 h 853940"/>
                      <a:gd name="connsiteX0" fmla="*/ 0 w 2161409"/>
                      <a:gd name="connsiteY0" fmla="*/ 322519 h 853940"/>
                      <a:gd name="connsiteX1" fmla="*/ 0 w 2161409"/>
                      <a:gd name="connsiteY1" fmla="*/ 821938 h 853940"/>
                      <a:gd name="connsiteX2" fmla="*/ 1471260 w 2161409"/>
                      <a:gd name="connsiteY2" fmla="*/ 541627 h 853940"/>
                      <a:gd name="connsiteX3" fmla="*/ 1768277 w 2161409"/>
                      <a:gd name="connsiteY3" fmla="*/ 488992 h 853940"/>
                      <a:gd name="connsiteX4" fmla="*/ 2161228 w 2161409"/>
                      <a:gd name="connsiteY4" fmla="*/ 738701 h 853940"/>
                      <a:gd name="connsiteX5" fmla="*/ 2161228 w 2161409"/>
                      <a:gd name="connsiteY5" fmla="*/ 72810 h 853940"/>
                      <a:gd name="connsiteX6" fmla="*/ 1857378 w 2161409"/>
                      <a:gd name="connsiteY6" fmla="*/ 7780 h 853940"/>
                      <a:gd name="connsiteX7" fmla="*/ 1480535 w 2161409"/>
                      <a:gd name="connsiteY7" fmla="*/ 26132 h 853940"/>
                      <a:gd name="connsiteX8" fmla="*/ 589425 w 2161409"/>
                      <a:gd name="connsiteY8" fmla="*/ 322520 h 853940"/>
                      <a:gd name="connsiteX9" fmla="*/ 0 w 2161409"/>
                      <a:gd name="connsiteY9" fmla="*/ 322519 h 853940"/>
                      <a:gd name="connsiteX0" fmla="*/ 0 w 2161409"/>
                      <a:gd name="connsiteY0" fmla="*/ 322519 h 853940"/>
                      <a:gd name="connsiteX1" fmla="*/ 0 w 2161409"/>
                      <a:gd name="connsiteY1" fmla="*/ 821938 h 853940"/>
                      <a:gd name="connsiteX2" fmla="*/ 1471260 w 2161409"/>
                      <a:gd name="connsiteY2" fmla="*/ 541627 h 853940"/>
                      <a:gd name="connsiteX3" fmla="*/ 1768277 w 2161409"/>
                      <a:gd name="connsiteY3" fmla="*/ 488992 h 853940"/>
                      <a:gd name="connsiteX4" fmla="*/ 2161228 w 2161409"/>
                      <a:gd name="connsiteY4" fmla="*/ 738701 h 853940"/>
                      <a:gd name="connsiteX5" fmla="*/ 2161228 w 2161409"/>
                      <a:gd name="connsiteY5" fmla="*/ 72810 h 853940"/>
                      <a:gd name="connsiteX6" fmla="*/ 1857378 w 2161409"/>
                      <a:gd name="connsiteY6" fmla="*/ 7780 h 853940"/>
                      <a:gd name="connsiteX7" fmla="*/ 1480535 w 2161409"/>
                      <a:gd name="connsiteY7" fmla="*/ 26132 h 853940"/>
                      <a:gd name="connsiteX8" fmla="*/ 589425 w 2161409"/>
                      <a:gd name="connsiteY8" fmla="*/ 322520 h 853940"/>
                      <a:gd name="connsiteX9" fmla="*/ 0 w 2161409"/>
                      <a:gd name="connsiteY9" fmla="*/ 322519 h 853940"/>
                      <a:gd name="connsiteX0" fmla="*/ 98238 w 2161409"/>
                      <a:gd name="connsiteY0" fmla="*/ 322519 h 853940"/>
                      <a:gd name="connsiteX1" fmla="*/ 0 w 2161409"/>
                      <a:gd name="connsiteY1" fmla="*/ 821938 h 853940"/>
                      <a:gd name="connsiteX2" fmla="*/ 1471260 w 2161409"/>
                      <a:gd name="connsiteY2" fmla="*/ 541627 h 853940"/>
                      <a:gd name="connsiteX3" fmla="*/ 1768277 w 2161409"/>
                      <a:gd name="connsiteY3" fmla="*/ 488992 h 853940"/>
                      <a:gd name="connsiteX4" fmla="*/ 2161228 w 2161409"/>
                      <a:gd name="connsiteY4" fmla="*/ 738701 h 853940"/>
                      <a:gd name="connsiteX5" fmla="*/ 2161228 w 2161409"/>
                      <a:gd name="connsiteY5" fmla="*/ 72810 h 853940"/>
                      <a:gd name="connsiteX6" fmla="*/ 1857378 w 2161409"/>
                      <a:gd name="connsiteY6" fmla="*/ 7780 h 853940"/>
                      <a:gd name="connsiteX7" fmla="*/ 1480535 w 2161409"/>
                      <a:gd name="connsiteY7" fmla="*/ 26132 h 853940"/>
                      <a:gd name="connsiteX8" fmla="*/ 589425 w 2161409"/>
                      <a:gd name="connsiteY8" fmla="*/ 322520 h 853940"/>
                      <a:gd name="connsiteX9" fmla="*/ 98238 w 2161409"/>
                      <a:gd name="connsiteY9" fmla="*/ 322519 h 853940"/>
                      <a:gd name="connsiteX0" fmla="*/ 0 w 2063171"/>
                      <a:gd name="connsiteY0" fmla="*/ 322519 h 853940"/>
                      <a:gd name="connsiteX1" fmla="*/ 0 w 2063171"/>
                      <a:gd name="connsiteY1" fmla="*/ 821938 h 853940"/>
                      <a:gd name="connsiteX2" fmla="*/ 1373022 w 2063171"/>
                      <a:gd name="connsiteY2" fmla="*/ 541627 h 853940"/>
                      <a:gd name="connsiteX3" fmla="*/ 1670039 w 2063171"/>
                      <a:gd name="connsiteY3" fmla="*/ 488992 h 853940"/>
                      <a:gd name="connsiteX4" fmla="*/ 2062990 w 2063171"/>
                      <a:gd name="connsiteY4" fmla="*/ 738701 h 853940"/>
                      <a:gd name="connsiteX5" fmla="*/ 2062990 w 2063171"/>
                      <a:gd name="connsiteY5" fmla="*/ 72810 h 853940"/>
                      <a:gd name="connsiteX6" fmla="*/ 1759140 w 2063171"/>
                      <a:gd name="connsiteY6" fmla="*/ 7780 h 853940"/>
                      <a:gd name="connsiteX7" fmla="*/ 1382297 w 2063171"/>
                      <a:gd name="connsiteY7" fmla="*/ 26132 h 853940"/>
                      <a:gd name="connsiteX8" fmla="*/ 491187 w 2063171"/>
                      <a:gd name="connsiteY8" fmla="*/ 322520 h 853940"/>
                      <a:gd name="connsiteX9" fmla="*/ 0 w 2063171"/>
                      <a:gd name="connsiteY9" fmla="*/ 322519 h 853940"/>
                      <a:gd name="connsiteX0" fmla="*/ 0 w 2063171"/>
                      <a:gd name="connsiteY0" fmla="*/ 322519 h 853940"/>
                      <a:gd name="connsiteX1" fmla="*/ 542 w 2063171"/>
                      <a:gd name="connsiteY1" fmla="*/ 348181 h 853940"/>
                      <a:gd name="connsiteX2" fmla="*/ 0 w 2063171"/>
                      <a:gd name="connsiteY2" fmla="*/ 821938 h 853940"/>
                      <a:gd name="connsiteX3" fmla="*/ 1373022 w 2063171"/>
                      <a:gd name="connsiteY3" fmla="*/ 541627 h 853940"/>
                      <a:gd name="connsiteX4" fmla="*/ 1670039 w 2063171"/>
                      <a:gd name="connsiteY4" fmla="*/ 488992 h 853940"/>
                      <a:gd name="connsiteX5" fmla="*/ 2062990 w 2063171"/>
                      <a:gd name="connsiteY5" fmla="*/ 738701 h 853940"/>
                      <a:gd name="connsiteX6" fmla="*/ 2062990 w 2063171"/>
                      <a:gd name="connsiteY6" fmla="*/ 72810 h 853940"/>
                      <a:gd name="connsiteX7" fmla="*/ 1759140 w 2063171"/>
                      <a:gd name="connsiteY7" fmla="*/ 7780 h 853940"/>
                      <a:gd name="connsiteX8" fmla="*/ 1382297 w 2063171"/>
                      <a:gd name="connsiteY8" fmla="*/ 26132 h 853940"/>
                      <a:gd name="connsiteX9" fmla="*/ 491187 w 2063171"/>
                      <a:gd name="connsiteY9" fmla="*/ 322520 h 853940"/>
                      <a:gd name="connsiteX10" fmla="*/ 0 w 2063171"/>
                      <a:gd name="connsiteY10" fmla="*/ 322519 h 853940"/>
                      <a:gd name="connsiteX0" fmla="*/ 491187 w 2063171"/>
                      <a:gd name="connsiteY0" fmla="*/ 322520 h 853940"/>
                      <a:gd name="connsiteX1" fmla="*/ 542 w 2063171"/>
                      <a:gd name="connsiteY1" fmla="*/ 348181 h 853940"/>
                      <a:gd name="connsiteX2" fmla="*/ 0 w 2063171"/>
                      <a:gd name="connsiteY2" fmla="*/ 821938 h 853940"/>
                      <a:gd name="connsiteX3" fmla="*/ 1373022 w 2063171"/>
                      <a:gd name="connsiteY3" fmla="*/ 541627 h 853940"/>
                      <a:gd name="connsiteX4" fmla="*/ 1670039 w 2063171"/>
                      <a:gd name="connsiteY4" fmla="*/ 488992 h 853940"/>
                      <a:gd name="connsiteX5" fmla="*/ 2062990 w 2063171"/>
                      <a:gd name="connsiteY5" fmla="*/ 738701 h 853940"/>
                      <a:gd name="connsiteX6" fmla="*/ 2062990 w 2063171"/>
                      <a:gd name="connsiteY6" fmla="*/ 72810 h 853940"/>
                      <a:gd name="connsiteX7" fmla="*/ 1759140 w 2063171"/>
                      <a:gd name="connsiteY7" fmla="*/ 7780 h 853940"/>
                      <a:gd name="connsiteX8" fmla="*/ 1382297 w 2063171"/>
                      <a:gd name="connsiteY8" fmla="*/ 26132 h 853940"/>
                      <a:gd name="connsiteX9" fmla="*/ 491187 w 2063171"/>
                      <a:gd name="connsiteY9" fmla="*/ 322520 h 853940"/>
                      <a:gd name="connsiteX0" fmla="*/ 490825 w 2062809"/>
                      <a:gd name="connsiteY0" fmla="*/ 322520 h 738702"/>
                      <a:gd name="connsiteX1" fmla="*/ 180 w 2062809"/>
                      <a:gd name="connsiteY1" fmla="*/ 348181 h 738702"/>
                      <a:gd name="connsiteX2" fmla="*/ 97876 w 2062809"/>
                      <a:gd name="connsiteY2" fmla="*/ 572229 h 738702"/>
                      <a:gd name="connsiteX3" fmla="*/ 1372660 w 2062809"/>
                      <a:gd name="connsiteY3" fmla="*/ 541627 h 738702"/>
                      <a:gd name="connsiteX4" fmla="*/ 1669677 w 2062809"/>
                      <a:gd name="connsiteY4" fmla="*/ 488992 h 738702"/>
                      <a:gd name="connsiteX5" fmla="*/ 2062628 w 2062809"/>
                      <a:gd name="connsiteY5" fmla="*/ 738701 h 738702"/>
                      <a:gd name="connsiteX6" fmla="*/ 2062628 w 2062809"/>
                      <a:gd name="connsiteY6" fmla="*/ 72810 h 738702"/>
                      <a:gd name="connsiteX7" fmla="*/ 1758778 w 2062809"/>
                      <a:gd name="connsiteY7" fmla="*/ 7780 h 738702"/>
                      <a:gd name="connsiteX8" fmla="*/ 1381935 w 2062809"/>
                      <a:gd name="connsiteY8" fmla="*/ 26132 h 738702"/>
                      <a:gd name="connsiteX9" fmla="*/ 490825 w 2062809"/>
                      <a:gd name="connsiteY9" fmla="*/ 322520 h 738702"/>
                      <a:gd name="connsiteX0" fmla="*/ 606535 w 2178519"/>
                      <a:gd name="connsiteY0" fmla="*/ 322520 h 738701"/>
                      <a:gd name="connsiteX1" fmla="*/ 115890 w 2178519"/>
                      <a:gd name="connsiteY1" fmla="*/ 348181 h 738701"/>
                      <a:gd name="connsiteX2" fmla="*/ 206852 w 2178519"/>
                      <a:gd name="connsiteY2" fmla="*/ 502325 h 738701"/>
                      <a:gd name="connsiteX3" fmla="*/ 213586 w 2178519"/>
                      <a:gd name="connsiteY3" fmla="*/ 572229 h 738701"/>
                      <a:gd name="connsiteX4" fmla="*/ 1488370 w 2178519"/>
                      <a:gd name="connsiteY4" fmla="*/ 541627 h 738701"/>
                      <a:gd name="connsiteX5" fmla="*/ 1785387 w 2178519"/>
                      <a:gd name="connsiteY5" fmla="*/ 488992 h 738701"/>
                      <a:gd name="connsiteX6" fmla="*/ 2178338 w 2178519"/>
                      <a:gd name="connsiteY6" fmla="*/ 738701 h 738701"/>
                      <a:gd name="connsiteX7" fmla="*/ 2178338 w 2178519"/>
                      <a:gd name="connsiteY7" fmla="*/ 72810 h 738701"/>
                      <a:gd name="connsiteX8" fmla="*/ 1874488 w 2178519"/>
                      <a:gd name="connsiteY8" fmla="*/ 7780 h 738701"/>
                      <a:gd name="connsiteX9" fmla="*/ 1497645 w 2178519"/>
                      <a:gd name="connsiteY9" fmla="*/ 26132 h 738701"/>
                      <a:gd name="connsiteX10" fmla="*/ 606535 w 2178519"/>
                      <a:gd name="connsiteY10" fmla="*/ 322520 h 738701"/>
                      <a:gd name="connsiteX0" fmla="*/ 557259 w 2129243"/>
                      <a:gd name="connsiteY0" fmla="*/ 322520 h 738701"/>
                      <a:gd name="connsiteX1" fmla="*/ 66614 w 2129243"/>
                      <a:gd name="connsiteY1" fmla="*/ 348181 h 738701"/>
                      <a:gd name="connsiteX2" fmla="*/ 157576 w 2129243"/>
                      <a:gd name="connsiteY2" fmla="*/ 502325 h 738701"/>
                      <a:gd name="connsiteX3" fmla="*/ 164310 w 2129243"/>
                      <a:gd name="connsiteY3" fmla="*/ 572229 h 738701"/>
                      <a:gd name="connsiteX4" fmla="*/ 1439094 w 2129243"/>
                      <a:gd name="connsiteY4" fmla="*/ 541627 h 738701"/>
                      <a:gd name="connsiteX5" fmla="*/ 1736111 w 2129243"/>
                      <a:gd name="connsiteY5" fmla="*/ 488992 h 738701"/>
                      <a:gd name="connsiteX6" fmla="*/ 2129062 w 2129243"/>
                      <a:gd name="connsiteY6" fmla="*/ 738701 h 738701"/>
                      <a:gd name="connsiteX7" fmla="*/ 2129062 w 2129243"/>
                      <a:gd name="connsiteY7" fmla="*/ 72810 h 738701"/>
                      <a:gd name="connsiteX8" fmla="*/ 1825212 w 2129243"/>
                      <a:gd name="connsiteY8" fmla="*/ 7780 h 738701"/>
                      <a:gd name="connsiteX9" fmla="*/ 1448369 w 2129243"/>
                      <a:gd name="connsiteY9" fmla="*/ 26132 h 738701"/>
                      <a:gd name="connsiteX10" fmla="*/ 557259 w 2129243"/>
                      <a:gd name="connsiteY10" fmla="*/ 322520 h 738701"/>
                      <a:gd name="connsiteX0" fmla="*/ 567005 w 2138989"/>
                      <a:gd name="connsiteY0" fmla="*/ 322520 h 738701"/>
                      <a:gd name="connsiteX1" fmla="*/ 76360 w 2138989"/>
                      <a:gd name="connsiteY1" fmla="*/ 348181 h 738701"/>
                      <a:gd name="connsiteX2" fmla="*/ 108847 w 2138989"/>
                      <a:gd name="connsiteY2" fmla="*/ 447275 h 738701"/>
                      <a:gd name="connsiteX3" fmla="*/ 167322 w 2138989"/>
                      <a:gd name="connsiteY3" fmla="*/ 502325 h 738701"/>
                      <a:gd name="connsiteX4" fmla="*/ 174056 w 2138989"/>
                      <a:gd name="connsiteY4" fmla="*/ 572229 h 738701"/>
                      <a:gd name="connsiteX5" fmla="*/ 1448840 w 2138989"/>
                      <a:gd name="connsiteY5" fmla="*/ 541627 h 738701"/>
                      <a:gd name="connsiteX6" fmla="*/ 1745857 w 2138989"/>
                      <a:gd name="connsiteY6" fmla="*/ 488992 h 738701"/>
                      <a:gd name="connsiteX7" fmla="*/ 2138808 w 2138989"/>
                      <a:gd name="connsiteY7" fmla="*/ 738701 h 738701"/>
                      <a:gd name="connsiteX8" fmla="*/ 2138808 w 2138989"/>
                      <a:gd name="connsiteY8" fmla="*/ 72810 h 738701"/>
                      <a:gd name="connsiteX9" fmla="*/ 1834958 w 2138989"/>
                      <a:gd name="connsiteY9" fmla="*/ 7780 h 738701"/>
                      <a:gd name="connsiteX10" fmla="*/ 1458115 w 2138989"/>
                      <a:gd name="connsiteY10" fmla="*/ 26132 h 738701"/>
                      <a:gd name="connsiteX11" fmla="*/ 567005 w 2138989"/>
                      <a:gd name="connsiteY11" fmla="*/ 322520 h 738701"/>
                      <a:gd name="connsiteX0" fmla="*/ 997534 w 2569518"/>
                      <a:gd name="connsiteY0" fmla="*/ 322520 h 738701"/>
                      <a:gd name="connsiteX1" fmla="*/ 506889 w 2569518"/>
                      <a:gd name="connsiteY1" fmla="*/ 348181 h 738701"/>
                      <a:gd name="connsiteX2" fmla="*/ 15160 w 2569518"/>
                      <a:gd name="connsiteY2" fmla="*/ 572230 h 738701"/>
                      <a:gd name="connsiteX3" fmla="*/ 597851 w 2569518"/>
                      <a:gd name="connsiteY3" fmla="*/ 502325 h 738701"/>
                      <a:gd name="connsiteX4" fmla="*/ 604585 w 2569518"/>
                      <a:gd name="connsiteY4" fmla="*/ 572229 h 738701"/>
                      <a:gd name="connsiteX5" fmla="*/ 1879369 w 2569518"/>
                      <a:gd name="connsiteY5" fmla="*/ 541627 h 738701"/>
                      <a:gd name="connsiteX6" fmla="*/ 2176386 w 2569518"/>
                      <a:gd name="connsiteY6" fmla="*/ 488992 h 738701"/>
                      <a:gd name="connsiteX7" fmla="*/ 2569337 w 2569518"/>
                      <a:gd name="connsiteY7" fmla="*/ 738701 h 738701"/>
                      <a:gd name="connsiteX8" fmla="*/ 2569337 w 2569518"/>
                      <a:gd name="connsiteY8" fmla="*/ 72810 h 738701"/>
                      <a:gd name="connsiteX9" fmla="*/ 2265487 w 2569518"/>
                      <a:gd name="connsiteY9" fmla="*/ 7780 h 738701"/>
                      <a:gd name="connsiteX10" fmla="*/ 1888644 w 2569518"/>
                      <a:gd name="connsiteY10" fmla="*/ 26132 h 738701"/>
                      <a:gd name="connsiteX11" fmla="*/ 997534 w 256951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491729 w 2554358"/>
                      <a:gd name="connsiteY1" fmla="*/ 34818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2691 w 2554358"/>
                      <a:gd name="connsiteY3" fmla="*/ 502325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9426 w 2554358"/>
                      <a:gd name="connsiteY3" fmla="*/ 488994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9426 w 2554358"/>
                      <a:gd name="connsiteY3" fmla="*/ 488994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9426 w 2554358"/>
                      <a:gd name="connsiteY3" fmla="*/ 488994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  <a:gd name="connsiteX0" fmla="*/ 982374 w 2554358"/>
                      <a:gd name="connsiteY0" fmla="*/ 322520 h 738701"/>
                      <a:gd name="connsiteX1" fmla="*/ 687663 w 2554358"/>
                      <a:gd name="connsiteY1" fmla="*/ 322521 h 738701"/>
                      <a:gd name="connsiteX2" fmla="*/ 0 w 2554358"/>
                      <a:gd name="connsiteY2" fmla="*/ 572230 h 738701"/>
                      <a:gd name="connsiteX3" fmla="*/ 589426 w 2554358"/>
                      <a:gd name="connsiteY3" fmla="*/ 488994 h 738701"/>
                      <a:gd name="connsiteX4" fmla="*/ 589425 w 2554358"/>
                      <a:gd name="connsiteY4" fmla="*/ 572229 h 738701"/>
                      <a:gd name="connsiteX5" fmla="*/ 1864209 w 2554358"/>
                      <a:gd name="connsiteY5" fmla="*/ 541627 h 738701"/>
                      <a:gd name="connsiteX6" fmla="*/ 2161226 w 2554358"/>
                      <a:gd name="connsiteY6" fmla="*/ 488992 h 738701"/>
                      <a:gd name="connsiteX7" fmla="*/ 2554177 w 2554358"/>
                      <a:gd name="connsiteY7" fmla="*/ 738701 h 738701"/>
                      <a:gd name="connsiteX8" fmla="*/ 2554177 w 2554358"/>
                      <a:gd name="connsiteY8" fmla="*/ 72810 h 738701"/>
                      <a:gd name="connsiteX9" fmla="*/ 2250327 w 2554358"/>
                      <a:gd name="connsiteY9" fmla="*/ 7780 h 738701"/>
                      <a:gd name="connsiteX10" fmla="*/ 1873484 w 2554358"/>
                      <a:gd name="connsiteY10" fmla="*/ 26132 h 738701"/>
                      <a:gd name="connsiteX11" fmla="*/ 982374 w 2554358"/>
                      <a:gd name="connsiteY11" fmla="*/ 322520 h 7387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554358" h="738701">
                        <a:moveTo>
                          <a:pt x="982374" y="322520"/>
                        </a:moveTo>
                        <a:lnTo>
                          <a:pt x="687663" y="322521"/>
                        </a:lnTo>
                        <a:cubicBezTo>
                          <a:pt x="416218" y="446737"/>
                          <a:pt x="82235" y="304571"/>
                          <a:pt x="0" y="572230"/>
                        </a:cubicBezTo>
                        <a:cubicBezTo>
                          <a:pt x="13132" y="624273"/>
                          <a:pt x="389095" y="712527"/>
                          <a:pt x="589426" y="488994"/>
                        </a:cubicBezTo>
                        <a:cubicBezTo>
                          <a:pt x="556703" y="582152"/>
                          <a:pt x="542604" y="491934"/>
                          <a:pt x="589425" y="572229"/>
                        </a:cubicBezTo>
                        <a:cubicBezTo>
                          <a:pt x="857956" y="604231"/>
                          <a:pt x="1575284" y="601952"/>
                          <a:pt x="1864209" y="541627"/>
                        </a:cubicBezTo>
                        <a:cubicBezTo>
                          <a:pt x="2109925" y="508562"/>
                          <a:pt x="2027027" y="515505"/>
                          <a:pt x="2161226" y="488992"/>
                        </a:cubicBezTo>
                        <a:cubicBezTo>
                          <a:pt x="2317859" y="565192"/>
                          <a:pt x="2383928" y="703420"/>
                          <a:pt x="2554177" y="738701"/>
                        </a:cubicBezTo>
                        <a:cubicBezTo>
                          <a:pt x="2554358" y="507940"/>
                          <a:pt x="2552502" y="290426"/>
                          <a:pt x="2554177" y="72810"/>
                        </a:cubicBezTo>
                        <a:cubicBezTo>
                          <a:pt x="2477986" y="37753"/>
                          <a:pt x="2363776" y="15560"/>
                          <a:pt x="2250327" y="7780"/>
                        </a:cubicBezTo>
                        <a:cubicBezTo>
                          <a:pt x="2136878" y="0"/>
                          <a:pt x="2150866" y="17573"/>
                          <a:pt x="1873484" y="26132"/>
                        </a:cubicBezTo>
                        <a:lnTo>
                          <a:pt x="982374" y="32252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FF00">
                          <a:alpha val="0"/>
                        </a:srgbClr>
                      </a:gs>
                      <a:gs pos="21000">
                        <a:srgbClr val="FFC000">
                          <a:alpha val="55000"/>
                        </a:srgbClr>
                      </a:gs>
                      <a:gs pos="77000">
                        <a:srgbClr val="ED7D31">
                          <a:alpha val="59000"/>
                        </a:srgbClr>
                      </a:gs>
                    </a:gsLst>
                    <a:lin ang="10800000" scaled="1"/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8" name="フリーフォーム 83">
                    <a:extLst>
                      <a:ext uri="{FF2B5EF4-FFF2-40B4-BE49-F238E27FC236}">
                        <a16:creationId xmlns:a16="http://schemas.microsoft.com/office/drawing/2014/main" id="{870B0236-95AB-4AF1-A3C5-6B59978D09F3}"/>
                      </a:ext>
                    </a:extLst>
                  </p:cNvPr>
                  <p:cNvSpPr/>
                  <p:nvPr/>
                </p:nvSpPr>
                <p:spPr>
                  <a:xfrm>
                    <a:off x="5369719" y="3955256"/>
                    <a:ext cx="426244" cy="247651"/>
                  </a:xfrm>
                  <a:custGeom>
                    <a:avLst/>
                    <a:gdLst>
                      <a:gd name="connsiteX0" fmla="*/ 361950 w 426244"/>
                      <a:gd name="connsiteY0" fmla="*/ 23813 h 247651"/>
                      <a:gd name="connsiteX1" fmla="*/ 100012 w 426244"/>
                      <a:gd name="connsiteY1" fmla="*/ 64294 h 247651"/>
                      <a:gd name="connsiteX2" fmla="*/ 0 w 426244"/>
                      <a:gd name="connsiteY2" fmla="*/ 159544 h 247651"/>
                      <a:gd name="connsiteX3" fmla="*/ 2381 w 426244"/>
                      <a:gd name="connsiteY3" fmla="*/ 211932 h 247651"/>
                      <a:gd name="connsiteX4" fmla="*/ 78581 w 426244"/>
                      <a:gd name="connsiteY4" fmla="*/ 238125 h 247651"/>
                      <a:gd name="connsiteX5" fmla="*/ 266700 w 426244"/>
                      <a:gd name="connsiteY5" fmla="*/ 230982 h 247651"/>
                      <a:gd name="connsiteX6" fmla="*/ 426244 w 426244"/>
                      <a:gd name="connsiteY6" fmla="*/ 138113 h 247651"/>
                      <a:gd name="connsiteX7" fmla="*/ 411956 w 426244"/>
                      <a:gd name="connsiteY7" fmla="*/ 0 h 247651"/>
                      <a:gd name="connsiteX8" fmla="*/ 361950 w 426244"/>
                      <a:gd name="connsiteY8" fmla="*/ 23813 h 247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6244" h="247651">
                        <a:moveTo>
                          <a:pt x="361950" y="23813"/>
                        </a:moveTo>
                        <a:cubicBezTo>
                          <a:pt x="261143" y="32742"/>
                          <a:pt x="160337" y="41672"/>
                          <a:pt x="100012" y="64294"/>
                        </a:cubicBezTo>
                        <a:cubicBezTo>
                          <a:pt x="39687" y="86916"/>
                          <a:pt x="15875" y="134541"/>
                          <a:pt x="0" y="159544"/>
                        </a:cubicBezTo>
                        <a:lnTo>
                          <a:pt x="2381" y="211932"/>
                        </a:lnTo>
                        <a:cubicBezTo>
                          <a:pt x="27781" y="220663"/>
                          <a:pt x="34528" y="234950"/>
                          <a:pt x="78581" y="238125"/>
                        </a:cubicBezTo>
                        <a:cubicBezTo>
                          <a:pt x="122634" y="241300"/>
                          <a:pt x="208756" y="247651"/>
                          <a:pt x="266700" y="230982"/>
                        </a:cubicBezTo>
                        <a:cubicBezTo>
                          <a:pt x="324644" y="214313"/>
                          <a:pt x="399257" y="161132"/>
                          <a:pt x="426244" y="138113"/>
                        </a:cubicBezTo>
                        <a:lnTo>
                          <a:pt x="411956" y="0"/>
                        </a:lnTo>
                        <a:lnTo>
                          <a:pt x="361950" y="23813"/>
                        </a:lnTo>
                        <a:close/>
                      </a:path>
                    </a:pathLst>
                  </a:cu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フリーフォーム 91">
                    <a:extLst>
                      <a:ext uri="{FF2B5EF4-FFF2-40B4-BE49-F238E27FC236}">
                        <a16:creationId xmlns:a16="http://schemas.microsoft.com/office/drawing/2014/main" id="{EBD4F542-FAC6-4646-9648-0E852EE12655}"/>
                      </a:ext>
                    </a:extLst>
                  </p:cNvPr>
                  <p:cNvSpPr/>
                  <p:nvPr/>
                </p:nvSpPr>
                <p:spPr>
                  <a:xfrm>
                    <a:off x="2051720" y="2912244"/>
                    <a:ext cx="1944216" cy="1008112"/>
                  </a:xfrm>
                  <a:custGeom>
                    <a:avLst/>
                    <a:gdLst>
                      <a:gd name="connsiteX0" fmla="*/ 0 w 2651760"/>
                      <a:gd name="connsiteY0" fmla="*/ 22860 h 1181100"/>
                      <a:gd name="connsiteX1" fmla="*/ 22860 w 2651760"/>
                      <a:gd name="connsiteY1" fmla="*/ 716280 h 1181100"/>
                      <a:gd name="connsiteX2" fmla="*/ 541020 w 2651760"/>
                      <a:gd name="connsiteY2" fmla="*/ 998220 h 1181100"/>
                      <a:gd name="connsiteX3" fmla="*/ 1828800 w 2651760"/>
                      <a:gd name="connsiteY3" fmla="*/ 990600 h 1181100"/>
                      <a:gd name="connsiteX4" fmla="*/ 2651760 w 2651760"/>
                      <a:gd name="connsiteY4" fmla="*/ 1181100 h 1181100"/>
                      <a:gd name="connsiteX5" fmla="*/ 2613660 w 2651760"/>
                      <a:gd name="connsiteY5" fmla="*/ 281940 h 1181100"/>
                      <a:gd name="connsiteX6" fmla="*/ 1836420 w 2651760"/>
                      <a:gd name="connsiteY6" fmla="*/ 99060 h 1181100"/>
                      <a:gd name="connsiteX7" fmla="*/ 800100 w 2651760"/>
                      <a:gd name="connsiteY7" fmla="*/ 0 h 1181100"/>
                      <a:gd name="connsiteX8" fmla="*/ 0 w 2651760"/>
                      <a:gd name="connsiteY8" fmla="*/ 22860 h 1181100"/>
                      <a:gd name="connsiteX0" fmla="*/ 0 w 2651760"/>
                      <a:gd name="connsiteY0" fmla="*/ 22860 h 1181100"/>
                      <a:gd name="connsiteX1" fmla="*/ 22136 w 2651760"/>
                      <a:gd name="connsiteY1" fmla="*/ 978044 h 1181100"/>
                      <a:gd name="connsiteX2" fmla="*/ 541020 w 2651760"/>
                      <a:gd name="connsiteY2" fmla="*/ 998220 h 1181100"/>
                      <a:gd name="connsiteX3" fmla="*/ 1828800 w 2651760"/>
                      <a:gd name="connsiteY3" fmla="*/ 990600 h 1181100"/>
                      <a:gd name="connsiteX4" fmla="*/ 2651760 w 2651760"/>
                      <a:gd name="connsiteY4" fmla="*/ 1181100 h 1181100"/>
                      <a:gd name="connsiteX5" fmla="*/ 2613660 w 2651760"/>
                      <a:gd name="connsiteY5" fmla="*/ 281940 h 1181100"/>
                      <a:gd name="connsiteX6" fmla="*/ 1836420 w 2651760"/>
                      <a:gd name="connsiteY6" fmla="*/ 99060 h 1181100"/>
                      <a:gd name="connsiteX7" fmla="*/ 800100 w 2651760"/>
                      <a:gd name="connsiteY7" fmla="*/ 0 h 1181100"/>
                      <a:gd name="connsiteX8" fmla="*/ 0 w 2651760"/>
                      <a:gd name="connsiteY8" fmla="*/ 22860 h 1181100"/>
                      <a:gd name="connsiteX0" fmla="*/ 0 w 2651760"/>
                      <a:gd name="connsiteY0" fmla="*/ 22860 h 1535430"/>
                      <a:gd name="connsiteX1" fmla="*/ 22136 w 2651760"/>
                      <a:gd name="connsiteY1" fmla="*/ 978044 h 1535430"/>
                      <a:gd name="connsiteX2" fmla="*/ 541020 w 2651760"/>
                      <a:gd name="connsiteY2" fmla="*/ 998220 h 1535430"/>
                      <a:gd name="connsiteX3" fmla="*/ 1498255 w 2651760"/>
                      <a:gd name="connsiteY3" fmla="*/ 1535430 h 1535430"/>
                      <a:gd name="connsiteX4" fmla="*/ 2651760 w 2651760"/>
                      <a:gd name="connsiteY4" fmla="*/ 1181100 h 1535430"/>
                      <a:gd name="connsiteX5" fmla="*/ 2613660 w 2651760"/>
                      <a:gd name="connsiteY5" fmla="*/ 281940 h 1535430"/>
                      <a:gd name="connsiteX6" fmla="*/ 1836420 w 2651760"/>
                      <a:gd name="connsiteY6" fmla="*/ 99060 h 1535430"/>
                      <a:gd name="connsiteX7" fmla="*/ 800100 w 2651760"/>
                      <a:gd name="connsiteY7" fmla="*/ 0 h 1535430"/>
                      <a:gd name="connsiteX8" fmla="*/ 0 w 2651760"/>
                      <a:gd name="connsiteY8" fmla="*/ 22860 h 1535430"/>
                      <a:gd name="connsiteX0" fmla="*/ 0 w 2613660"/>
                      <a:gd name="connsiteY0" fmla="*/ 22860 h 1535430"/>
                      <a:gd name="connsiteX1" fmla="*/ 22136 w 2613660"/>
                      <a:gd name="connsiteY1" fmla="*/ 978044 h 1535430"/>
                      <a:gd name="connsiteX2" fmla="*/ 541020 w 2613660"/>
                      <a:gd name="connsiteY2" fmla="*/ 998220 h 1535430"/>
                      <a:gd name="connsiteX3" fmla="*/ 1498255 w 2613660"/>
                      <a:gd name="connsiteY3" fmla="*/ 1535430 h 1535430"/>
                      <a:gd name="connsiteX4" fmla="*/ 2164146 w 2613660"/>
                      <a:gd name="connsiteY4" fmla="*/ 1535430 h 1535430"/>
                      <a:gd name="connsiteX5" fmla="*/ 2613660 w 2613660"/>
                      <a:gd name="connsiteY5" fmla="*/ 281940 h 1535430"/>
                      <a:gd name="connsiteX6" fmla="*/ 1836420 w 2613660"/>
                      <a:gd name="connsiteY6" fmla="*/ 99060 h 1535430"/>
                      <a:gd name="connsiteX7" fmla="*/ 800100 w 2613660"/>
                      <a:gd name="connsiteY7" fmla="*/ 0 h 1535430"/>
                      <a:gd name="connsiteX8" fmla="*/ 0 w 2613660"/>
                      <a:gd name="connsiteY8" fmla="*/ 22860 h 1535430"/>
                      <a:gd name="connsiteX0" fmla="*/ 0 w 2613660"/>
                      <a:gd name="connsiteY0" fmla="*/ 22860 h 1535430"/>
                      <a:gd name="connsiteX1" fmla="*/ 22136 w 2613660"/>
                      <a:gd name="connsiteY1" fmla="*/ 978044 h 1535430"/>
                      <a:gd name="connsiteX2" fmla="*/ 541020 w 2613660"/>
                      <a:gd name="connsiteY2" fmla="*/ 998220 h 1535430"/>
                      <a:gd name="connsiteX3" fmla="*/ 1498255 w 2613660"/>
                      <a:gd name="connsiteY3" fmla="*/ 1535430 h 1535430"/>
                      <a:gd name="connsiteX4" fmla="*/ 2164146 w 2613660"/>
                      <a:gd name="connsiteY4" fmla="*/ 1535430 h 1535430"/>
                      <a:gd name="connsiteX5" fmla="*/ 2613660 w 2613660"/>
                      <a:gd name="connsiteY5" fmla="*/ 281940 h 1535430"/>
                      <a:gd name="connsiteX6" fmla="*/ 1836420 w 2613660"/>
                      <a:gd name="connsiteY6" fmla="*/ 99060 h 1535430"/>
                      <a:gd name="connsiteX7" fmla="*/ 915600 w 2613660"/>
                      <a:gd name="connsiteY7" fmla="*/ 0 h 1535430"/>
                      <a:gd name="connsiteX8" fmla="*/ 0 w 2613660"/>
                      <a:gd name="connsiteY8" fmla="*/ 22860 h 1535430"/>
                      <a:gd name="connsiteX0" fmla="*/ 0 w 2613660"/>
                      <a:gd name="connsiteY0" fmla="*/ 22860 h 1535430"/>
                      <a:gd name="connsiteX1" fmla="*/ 22136 w 2613660"/>
                      <a:gd name="connsiteY1" fmla="*/ 978044 h 1535430"/>
                      <a:gd name="connsiteX2" fmla="*/ 541020 w 2613660"/>
                      <a:gd name="connsiteY2" fmla="*/ 998220 h 1535430"/>
                      <a:gd name="connsiteX3" fmla="*/ 1498255 w 2613660"/>
                      <a:gd name="connsiteY3" fmla="*/ 1535430 h 1535430"/>
                      <a:gd name="connsiteX4" fmla="*/ 2164146 w 2613660"/>
                      <a:gd name="connsiteY4" fmla="*/ 1535430 h 1535430"/>
                      <a:gd name="connsiteX5" fmla="*/ 2613660 w 2613660"/>
                      <a:gd name="connsiteY5" fmla="*/ 281940 h 1535430"/>
                      <a:gd name="connsiteX6" fmla="*/ 1831200 w 2613660"/>
                      <a:gd name="connsiteY6" fmla="*/ 0 h 1535430"/>
                      <a:gd name="connsiteX7" fmla="*/ 915600 w 2613660"/>
                      <a:gd name="connsiteY7" fmla="*/ 0 h 1535430"/>
                      <a:gd name="connsiteX8" fmla="*/ 0 w 2613660"/>
                      <a:gd name="connsiteY8" fmla="*/ 22860 h 1535430"/>
                      <a:gd name="connsiteX0" fmla="*/ 0 w 2613660"/>
                      <a:gd name="connsiteY0" fmla="*/ 22860 h 1535430"/>
                      <a:gd name="connsiteX1" fmla="*/ 22136 w 2613660"/>
                      <a:gd name="connsiteY1" fmla="*/ 978044 h 1535430"/>
                      <a:gd name="connsiteX2" fmla="*/ 541020 w 2613660"/>
                      <a:gd name="connsiteY2" fmla="*/ 998220 h 1535430"/>
                      <a:gd name="connsiteX3" fmla="*/ 1498255 w 2613660"/>
                      <a:gd name="connsiteY3" fmla="*/ 1535430 h 1535430"/>
                      <a:gd name="connsiteX4" fmla="*/ 2164146 w 2613660"/>
                      <a:gd name="connsiteY4" fmla="*/ 1535430 h 1535430"/>
                      <a:gd name="connsiteX5" fmla="*/ 2613660 w 2613660"/>
                      <a:gd name="connsiteY5" fmla="*/ 281940 h 1535430"/>
                      <a:gd name="connsiteX6" fmla="*/ 1831200 w 2613660"/>
                      <a:gd name="connsiteY6" fmla="*/ 0 h 1535430"/>
                      <a:gd name="connsiteX7" fmla="*/ 915600 w 2613660"/>
                      <a:gd name="connsiteY7" fmla="*/ 118110 h 1535430"/>
                      <a:gd name="connsiteX8" fmla="*/ 0 w 2613660"/>
                      <a:gd name="connsiteY8" fmla="*/ 22860 h 1535430"/>
                      <a:gd name="connsiteX0" fmla="*/ 0 w 2232702"/>
                      <a:gd name="connsiteY0" fmla="*/ 88893 h 1601463"/>
                      <a:gd name="connsiteX1" fmla="*/ 22136 w 2232702"/>
                      <a:gd name="connsiteY1" fmla="*/ 1044077 h 1601463"/>
                      <a:gd name="connsiteX2" fmla="*/ 541020 w 2232702"/>
                      <a:gd name="connsiteY2" fmla="*/ 1064253 h 1601463"/>
                      <a:gd name="connsiteX3" fmla="*/ 1498255 w 2232702"/>
                      <a:gd name="connsiteY3" fmla="*/ 1601463 h 1601463"/>
                      <a:gd name="connsiteX4" fmla="*/ 2164146 w 2232702"/>
                      <a:gd name="connsiteY4" fmla="*/ 1601463 h 1601463"/>
                      <a:gd name="connsiteX5" fmla="*/ 2232702 w 2232702"/>
                      <a:gd name="connsiteY5" fmla="*/ 0 h 1601463"/>
                      <a:gd name="connsiteX6" fmla="*/ 1831200 w 2232702"/>
                      <a:gd name="connsiteY6" fmla="*/ 66033 h 1601463"/>
                      <a:gd name="connsiteX7" fmla="*/ 915600 w 2232702"/>
                      <a:gd name="connsiteY7" fmla="*/ 184143 h 1601463"/>
                      <a:gd name="connsiteX8" fmla="*/ 0 w 2232702"/>
                      <a:gd name="connsiteY8" fmla="*/ 88893 h 1601463"/>
                      <a:gd name="connsiteX0" fmla="*/ 0 w 2232702"/>
                      <a:gd name="connsiteY0" fmla="*/ 88893 h 1653540"/>
                      <a:gd name="connsiteX1" fmla="*/ 22136 w 2232702"/>
                      <a:gd name="connsiteY1" fmla="*/ 1044077 h 1653540"/>
                      <a:gd name="connsiteX2" fmla="*/ 541020 w 2232702"/>
                      <a:gd name="connsiteY2" fmla="*/ 1064253 h 1653540"/>
                      <a:gd name="connsiteX3" fmla="*/ 1400338 w 2232702"/>
                      <a:gd name="connsiteY3" fmla="*/ 1653540 h 1653540"/>
                      <a:gd name="connsiteX4" fmla="*/ 2164146 w 2232702"/>
                      <a:gd name="connsiteY4" fmla="*/ 1601463 h 1653540"/>
                      <a:gd name="connsiteX5" fmla="*/ 2232702 w 2232702"/>
                      <a:gd name="connsiteY5" fmla="*/ 0 h 1653540"/>
                      <a:gd name="connsiteX6" fmla="*/ 1831200 w 2232702"/>
                      <a:gd name="connsiteY6" fmla="*/ 66033 h 1653540"/>
                      <a:gd name="connsiteX7" fmla="*/ 915600 w 2232702"/>
                      <a:gd name="connsiteY7" fmla="*/ 184143 h 1653540"/>
                      <a:gd name="connsiteX8" fmla="*/ 0 w 2232702"/>
                      <a:gd name="connsiteY8" fmla="*/ 88893 h 1653540"/>
                      <a:gd name="connsiteX0" fmla="*/ 0 w 2232702"/>
                      <a:gd name="connsiteY0" fmla="*/ 88893 h 1653540"/>
                      <a:gd name="connsiteX1" fmla="*/ 22136 w 2232702"/>
                      <a:gd name="connsiteY1" fmla="*/ 1044077 h 1653540"/>
                      <a:gd name="connsiteX2" fmla="*/ 484738 w 2232702"/>
                      <a:gd name="connsiteY2" fmla="*/ 1181100 h 1653540"/>
                      <a:gd name="connsiteX3" fmla="*/ 1400338 w 2232702"/>
                      <a:gd name="connsiteY3" fmla="*/ 1653540 h 1653540"/>
                      <a:gd name="connsiteX4" fmla="*/ 2164146 w 2232702"/>
                      <a:gd name="connsiteY4" fmla="*/ 1601463 h 1653540"/>
                      <a:gd name="connsiteX5" fmla="*/ 2232702 w 2232702"/>
                      <a:gd name="connsiteY5" fmla="*/ 0 h 1653540"/>
                      <a:gd name="connsiteX6" fmla="*/ 1831200 w 2232702"/>
                      <a:gd name="connsiteY6" fmla="*/ 66033 h 1653540"/>
                      <a:gd name="connsiteX7" fmla="*/ 915600 w 2232702"/>
                      <a:gd name="connsiteY7" fmla="*/ 184143 h 1653540"/>
                      <a:gd name="connsiteX8" fmla="*/ 0 w 2232702"/>
                      <a:gd name="connsiteY8" fmla="*/ 88893 h 1653540"/>
                      <a:gd name="connsiteX0" fmla="*/ 14680 w 2247382"/>
                      <a:gd name="connsiteY0" fmla="*/ 88893 h 1653540"/>
                      <a:gd name="connsiteX1" fmla="*/ 0 w 2247382"/>
                      <a:gd name="connsiteY1" fmla="*/ 1299210 h 1653540"/>
                      <a:gd name="connsiteX2" fmla="*/ 499418 w 2247382"/>
                      <a:gd name="connsiteY2" fmla="*/ 1181100 h 1653540"/>
                      <a:gd name="connsiteX3" fmla="*/ 1415018 w 2247382"/>
                      <a:gd name="connsiteY3" fmla="*/ 1653540 h 1653540"/>
                      <a:gd name="connsiteX4" fmla="*/ 2178826 w 2247382"/>
                      <a:gd name="connsiteY4" fmla="*/ 1601463 h 1653540"/>
                      <a:gd name="connsiteX5" fmla="*/ 2247382 w 2247382"/>
                      <a:gd name="connsiteY5" fmla="*/ 0 h 1653540"/>
                      <a:gd name="connsiteX6" fmla="*/ 1845880 w 2247382"/>
                      <a:gd name="connsiteY6" fmla="*/ 66033 h 1653540"/>
                      <a:gd name="connsiteX7" fmla="*/ 930280 w 2247382"/>
                      <a:gd name="connsiteY7" fmla="*/ 184143 h 1653540"/>
                      <a:gd name="connsiteX8" fmla="*/ 14680 w 2247382"/>
                      <a:gd name="connsiteY8" fmla="*/ 88893 h 16535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247382" h="1653540">
                        <a:moveTo>
                          <a:pt x="14680" y="88893"/>
                        </a:moveTo>
                        <a:lnTo>
                          <a:pt x="0" y="1299210"/>
                        </a:lnTo>
                        <a:lnTo>
                          <a:pt x="499418" y="1181100"/>
                        </a:lnTo>
                        <a:lnTo>
                          <a:pt x="1415018" y="1653540"/>
                        </a:lnTo>
                        <a:lnTo>
                          <a:pt x="2178826" y="1601463"/>
                        </a:lnTo>
                        <a:lnTo>
                          <a:pt x="2247382" y="0"/>
                        </a:lnTo>
                        <a:lnTo>
                          <a:pt x="1845880" y="66033"/>
                        </a:lnTo>
                        <a:lnTo>
                          <a:pt x="930280" y="184143"/>
                        </a:lnTo>
                        <a:lnTo>
                          <a:pt x="14680" y="88893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5B9BD5">
                          <a:lumMod val="20000"/>
                          <a:lumOff val="80000"/>
                          <a:alpha val="0"/>
                        </a:srgbClr>
                      </a:gs>
                      <a:gs pos="21000">
                        <a:srgbClr val="5B9BD5">
                          <a:lumMod val="40000"/>
                          <a:lumOff val="60000"/>
                          <a:alpha val="44000"/>
                        </a:srgbClr>
                      </a:gs>
                      <a:gs pos="77000">
                        <a:srgbClr val="5B9BD5">
                          <a:lumMod val="60000"/>
                          <a:lumOff val="40000"/>
                          <a:alpha val="57000"/>
                        </a:srgbClr>
                      </a:gs>
                    </a:gsLst>
                    <a:lin ang="10800000" scaled="1"/>
                  </a:gradFill>
                  <a:ln w="1905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右矢印 97">
                    <a:extLst>
                      <a:ext uri="{FF2B5EF4-FFF2-40B4-BE49-F238E27FC236}">
                        <a16:creationId xmlns:a16="http://schemas.microsoft.com/office/drawing/2014/main" id="{A40C619F-22BC-4872-B2DA-400AB36D381A}"/>
                      </a:ext>
                    </a:extLst>
                  </p:cNvPr>
                  <p:cNvSpPr/>
                  <p:nvPr/>
                </p:nvSpPr>
                <p:spPr>
                  <a:xfrm>
                    <a:off x="2627784" y="3140968"/>
                    <a:ext cx="498354" cy="436061"/>
                  </a:xfrm>
                  <a:prstGeom prst="rightArrow">
                    <a:avLst/>
                  </a:prstGeom>
                  <a:solidFill>
                    <a:srgbClr val="5B9BD5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台形 70">
                    <a:extLst>
                      <a:ext uri="{FF2B5EF4-FFF2-40B4-BE49-F238E27FC236}">
                        <a16:creationId xmlns:a16="http://schemas.microsoft.com/office/drawing/2014/main" id="{3A2294DB-A7AE-400F-8E67-20C87F2C8191}"/>
                      </a:ext>
                    </a:extLst>
                  </p:cNvPr>
                  <p:cNvSpPr/>
                  <p:nvPr/>
                </p:nvSpPr>
                <p:spPr>
                  <a:xfrm>
                    <a:off x="2308523" y="3657975"/>
                    <a:ext cx="114875" cy="216023"/>
                  </a:xfrm>
                  <a:prstGeom prst="trapezoid">
                    <a:avLst>
                      <a:gd name="adj" fmla="val 13533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2" name="台形 71">
                    <a:extLst>
                      <a:ext uri="{FF2B5EF4-FFF2-40B4-BE49-F238E27FC236}">
                        <a16:creationId xmlns:a16="http://schemas.microsoft.com/office/drawing/2014/main" id="{EF238858-1ADE-4E98-92E0-009353A091A7}"/>
                      </a:ext>
                    </a:extLst>
                  </p:cNvPr>
                  <p:cNvSpPr/>
                  <p:nvPr/>
                </p:nvSpPr>
                <p:spPr>
                  <a:xfrm rot="713883">
                    <a:off x="2502655" y="3682315"/>
                    <a:ext cx="71879" cy="191669"/>
                  </a:xfrm>
                  <a:prstGeom prst="trapezoid">
                    <a:avLst>
                      <a:gd name="adj" fmla="val 13533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3" name="台形 72">
                    <a:extLst>
                      <a:ext uri="{FF2B5EF4-FFF2-40B4-BE49-F238E27FC236}">
                        <a16:creationId xmlns:a16="http://schemas.microsoft.com/office/drawing/2014/main" id="{73E4A05C-D054-4F75-8819-598CDE231B4B}"/>
                      </a:ext>
                    </a:extLst>
                  </p:cNvPr>
                  <p:cNvSpPr/>
                  <p:nvPr/>
                </p:nvSpPr>
                <p:spPr>
                  <a:xfrm rot="1106071">
                    <a:off x="2658400" y="3720427"/>
                    <a:ext cx="71879" cy="191669"/>
                  </a:xfrm>
                  <a:prstGeom prst="trapezoid">
                    <a:avLst>
                      <a:gd name="adj" fmla="val 13533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4" name="台形 73">
                    <a:extLst>
                      <a:ext uri="{FF2B5EF4-FFF2-40B4-BE49-F238E27FC236}">
                        <a16:creationId xmlns:a16="http://schemas.microsoft.com/office/drawing/2014/main" id="{A6AA9BAC-2284-4C2E-850C-9F533F9FDB52}"/>
                      </a:ext>
                    </a:extLst>
                  </p:cNvPr>
                  <p:cNvSpPr/>
                  <p:nvPr/>
                </p:nvSpPr>
                <p:spPr>
                  <a:xfrm rot="1445198">
                    <a:off x="2809509" y="3779968"/>
                    <a:ext cx="71879" cy="191669"/>
                  </a:xfrm>
                  <a:prstGeom prst="trapezoid">
                    <a:avLst>
                      <a:gd name="adj" fmla="val 13533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5" name="台形 74">
                    <a:extLst>
                      <a:ext uri="{FF2B5EF4-FFF2-40B4-BE49-F238E27FC236}">
                        <a16:creationId xmlns:a16="http://schemas.microsoft.com/office/drawing/2014/main" id="{9F9A9DE2-1606-431D-BB29-F068B969A802}"/>
                      </a:ext>
                    </a:extLst>
                  </p:cNvPr>
                  <p:cNvSpPr/>
                  <p:nvPr/>
                </p:nvSpPr>
                <p:spPr>
                  <a:xfrm>
                    <a:off x="3583239" y="4080498"/>
                    <a:ext cx="72008" cy="288032"/>
                  </a:xfrm>
                  <a:prstGeom prst="trapezoid">
                    <a:avLst>
                      <a:gd name="adj" fmla="val 13533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6" name="台形 75">
                    <a:extLst>
                      <a:ext uri="{FF2B5EF4-FFF2-40B4-BE49-F238E27FC236}">
                        <a16:creationId xmlns:a16="http://schemas.microsoft.com/office/drawing/2014/main" id="{9A93BD4D-AA25-40DC-AD0A-02A37C4400C0}"/>
                      </a:ext>
                    </a:extLst>
                  </p:cNvPr>
                  <p:cNvSpPr/>
                  <p:nvPr/>
                </p:nvSpPr>
                <p:spPr>
                  <a:xfrm>
                    <a:off x="3743921" y="4080498"/>
                    <a:ext cx="73250" cy="249936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7" name="台形 76">
                    <a:extLst>
                      <a:ext uri="{FF2B5EF4-FFF2-40B4-BE49-F238E27FC236}">
                        <a16:creationId xmlns:a16="http://schemas.microsoft.com/office/drawing/2014/main" id="{0A6C2860-0DE4-4958-892A-8CD12C60C3A1}"/>
                      </a:ext>
                    </a:extLst>
                  </p:cNvPr>
                  <p:cNvSpPr/>
                  <p:nvPr/>
                </p:nvSpPr>
                <p:spPr>
                  <a:xfrm>
                    <a:off x="3896321" y="4080498"/>
                    <a:ext cx="73250" cy="249936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8" name="台形 77">
                    <a:extLst>
                      <a:ext uri="{FF2B5EF4-FFF2-40B4-BE49-F238E27FC236}">
                        <a16:creationId xmlns:a16="http://schemas.microsoft.com/office/drawing/2014/main" id="{3267C6AD-4FC0-4649-B7D2-CD9B9A734959}"/>
                      </a:ext>
                    </a:extLst>
                  </p:cNvPr>
                  <p:cNvSpPr/>
                  <p:nvPr/>
                </p:nvSpPr>
                <p:spPr>
                  <a:xfrm>
                    <a:off x="4029673" y="4097165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9" name="台形 78">
                    <a:extLst>
                      <a:ext uri="{FF2B5EF4-FFF2-40B4-BE49-F238E27FC236}">
                        <a16:creationId xmlns:a16="http://schemas.microsoft.com/office/drawing/2014/main" id="{0E152983-175B-4499-9B83-5AB277CB9884}"/>
                      </a:ext>
                    </a:extLst>
                  </p:cNvPr>
                  <p:cNvSpPr/>
                  <p:nvPr/>
                </p:nvSpPr>
                <p:spPr>
                  <a:xfrm>
                    <a:off x="4146819" y="4097165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0" name="台形 79">
                    <a:extLst>
                      <a:ext uri="{FF2B5EF4-FFF2-40B4-BE49-F238E27FC236}">
                        <a16:creationId xmlns:a16="http://schemas.microsoft.com/office/drawing/2014/main" id="{C082B854-30A9-4B3D-9B87-A43C533332D9}"/>
                      </a:ext>
                    </a:extLst>
                  </p:cNvPr>
                  <p:cNvSpPr/>
                  <p:nvPr/>
                </p:nvSpPr>
                <p:spPr>
                  <a:xfrm>
                    <a:off x="4252739" y="4097165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1" name="台形 80">
                    <a:extLst>
                      <a:ext uri="{FF2B5EF4-FFF2-40B4-BE49-F238E27FC236}">
                        <a16:creationId xmlns:a16="http://schemas.microsoft.com/office/drawing/2014/main" id="{DC78C1C9-D786-46B0-BFDE-8126898454D9}"/>
                      </a:ext>
                    </a:extLst>
                  </p:cNvPr>
                  <p:cNvSpPr/>
                  <p:nvPr/>
                </p:nvSpPr>
                <p:spPr>
                  <a:xfrm>
                    <a:off x="4353897" y="4097165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2" name="台形 81">
                    <a:extLst>
                      <a:ext uri="{FF2B5EF4-FFF2-40B4-BE49-F238E27FC236}">
                        <a16:creationId xmlns:a16="http://schemas.microsoft.com/office/drawing/2014/main" id="{5A403EE5-8FC8-4144-9623-020D9CD23DD1}"/>
                      </a:ext>
                    </a:extLst>
                  </p:cNvPr>
                  <p:cNvSpPr/>
                  <p:nvPr/>
                </p:nvSpPr>
                <p:spPr>
                  <a:xfrm>
                    <a:off x="4444953" y="4097165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3" name="台形 82">
                    <a:extLst>
                      <a:ext uri="{FF2B5EF4-FFF2-40B4-BE49-F238E27FC236}">
                        <a16:creationId xmlns:a16="http://schemas.microsoft.com/office/drawing/2014/main" id="{A4B9BAAD-4C93-4E49-89E4-8D318FA33692}"/>
                      </a:ext>
                    </a:extLst>
                  </p:cNvPr>
                  <p:cNvSpPr/>
                  <p:nvPr/>
                </p:nvSpPr>
                <p:spPr>
                  <a:xfrm>
                    <a:off x="4573543" y="4109070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4" name="台形 83">
                    <a:extLst>
                      <a:ext uri="{FF2B5EF4-FFF2-40B4-BE49-F238E27FC236}">
                        <a16:creationId xmlns:a16="http://schemas.microsoft.com/office/drawing/2014/main" id="{C975E12C-5C8F-483A-AD5A-EDCD4362CFEC}"/>
                      </a:ext>
                    </a:extLst>
                  </p:cNvPr>
                  <p:cNvSpPr/>
                  <p:nvPr/>
                </p:nvSpPr>
                <p:spPr>
                  <a:xfrm>
                    <a:off x="4650875" y="4109070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台形 84">
                    <a:extLst>
                      <a:ext uri="{FF2B5EF4-FFF2-40B4-BE49-F238E27FC236}">
                        <a16:creationId xmlns:a16="http://schemas.microsoft.com/office/drawing/2014/main" id="{F4B9501F-04D8-4174-B637-AA1E202EEB93}"/>
                      </a:ext>
                    </a:extLst>
                  </p:cNvPr>
                  <p:cNvSpPr/>
                  <p:nvPr/>
                </p:nvSpPr>
                <p:spPr>
                  <a:xfrm>
                    <a:off x="4723461" y="4109070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台形 85">
                    <a:extLst>
                      <a:ext uri="{FF2B5EF4-FFF2-40B4-BE49-F238E27FC236}">
                        <a16:creationId xmlns:a16="http://schemas.microsoft.com/office/drawing/2014/main" id="{7FA59661-7F4F-41DA-AF54-95BBC2304B58}"/>
                      </a:ext>
                    </a:extLst>
                  </p:cNvPr>
                  <p:cNvSpPr/>
                  <p:nvPr/>
                </p:nvSpPr>
                <p:spPr>
                  <a:xfrm>
                    <a:off x="4797272" y="4109070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台形 86">
                    <a:extLst>
                      <a:ext uri="{FF2B5EF4-FFF2-40B4-BE49-F238E27FC236}">
                        <a16:creationId xmlns:a16="http://schemas.microsoft.com/office/drawing/2014/main" id="{A0605C4F-D212-4457-B0B1-39EBF71B0E94}"/>
                      </a:ext>
                    </a:extLst>
                  </p:cNvPr>
                  <p:cNvSpPr/>
                  <p:nvPr/>
                </p:nvSpPr>
                <p:spPr>
                  <a:xfrm>
                    <a:off x="4864518" y="4109070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台形 87">
                    <a:extLst>
                      <a:ext uri="{FF2B5EF4-FFF2-40B4-BE49-F238E27FC236}">
                        <a16:creationId xmlns:a16="http://schemas.microsoft.com/office/drawing/2014/main" id="{81B82581-9671-4728-9823-30362D5CD210}"/>
                      </a:ext>
                    </a:extLst>
                  </p:cNvPr>
                  <p:cNvSpPr/>
                  <p:nvPr/>
                </p:nvSpPr>
                <p:spPr>
                  <a:xfrm>
                    <a:off x="4934145" y="4109070"/>
                    <a:ext cx="63311" cy="216024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8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台形 88">
                    <a:extLst>
                      <a:ext uri="{FF2B5EF4-FFF2-40B4-BE49-F238E27FC236}">
                        <a16:creationId xmlns:a16="http://schemas.microsoft.com/office/drawing/2014/main" id="{90209778-A85E-4C71-BABF-E8A34DC39196}"/>
                      </a:ext>
                    </a:extLst>
                  </p:cNvPr>
                  <p:cNvSpPr/>
                  <p:nvPr/>
                </p:nvSpPr>
                <p:spPr>
                  <a:xfrm>
                    <a:off x="5836915" y="3969816"/>
                    <a:ext cx="63311" cy="122400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rgbClr val="ED7D31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" name="台形 89">
                    <a:extLst>
                      <a:ext uri="{FF2B5EF4-FFF2-40B4-BE49-F238E27FC236}">
                        <a16:creationId xmlns:a16="http://schemas.microsoft.com/office/drawing/2014/main" id="{8B663C34-64A8-4ECB-B70A-42650FE4F839}"/>
                      </a:ext>
                    </a:extLst>
                  </p:cNvPr>
                  <p:cNvSpPr/>
                  <p:nvPr/>
                </p:nvSpPr>
                <p:spPr>
                  <a:xfrm>
                    <a:off x="5998839" y="3969816"/>
                    <a:ext cx="63311" cy="144000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rgbClr val="ED7D31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1" name="台形 90">
                    <a:extLst>
                      <a:ext uri="{FF2B5EF4-FFF2-40B4-BE49-F238E27FC236}">
                        <a16:creationId xmlns:a16="http://schemas.microsoft.com/office/drawing/2014/main" id="{0BCD499B-14B5-4CF1-8AF9-A95E899FC643}"/>
                      </a:ext>
                    </a:extLst>
                  </p:cNvPr>
                  <p:cNvSpPr/>
                  <p:nvPr/>
                </p:nvSpPr>
                <p:spPr>
                  <a:xfrm>
                    <a:off x="6227659" y="3900189"/>
                    <a:ext cx="45719" cy="201600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rgbClr val="ED7D31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2" name="台形 91">
                    <a:extLst>
                      <a:ext uri="{FF2B5EF4-FFF2-40B4-BE49-F238E27FC236}">
                        <a16:creationId xmlns:a16="http://schemas.microsoft.com/office/drawing/2014/main" id="{10613381-32BF-4A71-BCDE-00FA7813AD4A}"/>
                      </a:ext>
                    </a:extLst>
                  </p:cNvPr>
                  <p:cNvSpPr/>
                  <p:nvPr/>
                </p:nvSpPr>
                <p:spPr>
                  <a:xfrm>
                    <a:off x="6387202" y="3832942"/>
                    <a:ext cx="45719" cy="252000"/>
                  </a:xfrm>
                  <a:prstGeom prst="trapezoid">
                    <a:avLst>
                      <a:gd name="adj" fmla="val 16402"/>
                    </a:avLst>
                  </a:prstGeom>
                  <a:solidFill>
                    <a:srgbClr val="ED7D31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3" name="台形 92">
                    <a:extLst>
                      <a:ext uri="{FF2B5EF4-FFF2-40B4-BE49-F238E27FC236}">
                        <a16:creationId xmlns:a16="http://schemas.microsoft.com/office/drawing/2014/main" id="{B9340BBF-A0EE-4A54-897C-DFF1EA8DA20E}"/>
                      </a:ext>
                    </a:extLst>
                  </p:cNvPr>
                  <p:cNvSpPr/>
                  <p:nvPr/>
                </p:nvSpPr>
                <p:spPr>
                  <a:xfrm>
                    <a:off x="6534839" y="3768078"/>
                    <a:ext cx="64800" cy="306000"/>
                  </a:xfrm>
                  <a:prstGeom prst="trapezoid">
                    <a:avLst>
                      <a:gd name="adj" fmla="val 16402"/>
                    </a:avLst>
                  </a:prstGeom>
                  <a:solidFill>
                    <a:srgbClr val="ED7D31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台形 93">
                    <a:extLst>
                      <a:ext uri="{FF2B5EF4-FFF2-40B4-BE49-F238E27FC236}">
                        <a16:creationId xmlns:a16="http://schemas.microsoft.com/office/drawing/2014/main" id="{B4EEA1FF-5594-4FA4-9C34-0F86B76D4A6B}"/>
                      </a:ext>
                    </a:extLst>
                  </p:cNvPr>
                  <p:cNvSpPr/>
                  <p:nvPr/>
                </p:nvSpPr>
                <p:spPr>
                  <a:xfrm>
                    <a:off x="6699144" y="3708553"/>
                    <a:ext cx="64800" cy="367200"/>
                  </a:xfrm>
                  <a:prstGeom prst="trapezoid">
                    <a:avLst>
                      <a:gd name="adj" fmla="val 16402"/>
                    </a:avLst>
                  </a:prstGeom>
                  <a:solidFill>
                    <a:srgbClr val="ED7D31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5" name="台形 94">
                    <a:extLst>
                      <a:ext uri="{FF2B5EF4-FFF2-40B4-BE49-F238E27FC236}">
                        <a16:creationId xmlns:a16="http://schemas.microsoft.com/office/drawing/2014/main" id="{84CFF572-1067-4F32-8AAA-7FD98C0F147B}"/>
                      </a:ext>
                    </a:extLst>
                  </p:cNvPr>
                  <p:cNvSpPr/>
                  <p:nvPr/>
                </p:nvSpPr>
                <p:spPr>
                  <a:xfrm>
                    <a:off x="6877735" y="3681784"/>
                    <a:ext cx="64800" cy="396000"/>
                  </a:xfrm>
                  <a:prstGeom prst="trapezoid">
                    <a:avLst>
                      <a:gd name="adj" fmla="val 16402"/>
                    </a:avLst>
                  </a:prstGeom>
                  <a:solidFill>
                    <a:srgbClr val="ED7D31"/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6" name="台形 95">
                    <a:extLst>
                      <a:ext uri="{FF2B5EF4-FFF2-40B4-BE49-F238E27FC236}">
                        <a16:creationId xmlns:a16="http://schemas.microsoft.com/office/drawing/2014/main" id="{44B1D7A0-CD76-4D13-A5BE-02FBFE4C770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73537" y="3969816"/>
                    <a:ext cx="63311" cy="122400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7" name="台形 96">
                    <a:extLst>
                      <a:ext uri="{FF2B5EF4-FFF2-40B4-BE49-F238E27FC236}">
                        <a16:creationId xmlns:a16="http://schemas.microsoft.com/office/drawing/2014/main" id="{541D33A0-9A0B-4123-B1E2-A37741D0445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913236" y="3969816"/>
                    <a:ext cx="63311" cy="144000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8" name="台形 97">
                    <a:extLst>
                      <a:ext uri="{FF2B5EF4-FFF2-40B4-BE49-F238E27FC236}">
                        <a16:creationId xmlns:a16="http://schemas.microsoft.com/office/drawing/2014/main" id="{82495DA0-F6B5-46F7-95AF-8206D49E55B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142056" y="3912094"/>
                    <a:ext cx="45719" cy="201600"/>
                  </a:xfrm>
                  <a:prstGeom prst="trapezoid">
                    <a:avLst>
                      <a:gd name="adj" fmla="val 26761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9" name="台形 98">
                    <a:extLst>
                      <a:ext uri="{FF2B5EF4-FFF2-40B4-BE49-F238E27FC236}">
                        <a16:creationId xmlns:a16="http://schemas.microsoft.com/office/drawing/2014/main" id="{7AEF53D1-C7FE-47C9-84F3-BEF83D9341B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301599" y="3844847"/>
                    <a:ext cx="45719" cy="252000"/>
                  </a:xfrm>
                  <a:prstGeom prst="trapezoid">
                    <a:avLst>
                      <a:gd name="adj" fmla="val 16402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0" name="台形 99">
                    <a:extLst>
                      <a:ext uri="{FF2B5EF4-FFF2-40B4-BE49-F238E27FC236}">
                        <a16:creationId xmlns:a16="http://schemas.microsoft.com/office/drawing/2014/main" id="{35DA0399-7F43-4278-903F-CFC3EEEC5D24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449236" y="3779983"/>
                    <a:ext cx="64800" cy="306000"/>
                  </a:xfrm>
                  <a:prstGeom prst="trapezoid">
                    <a:avLst>
                      <a:gd name="adj" fmla="val 16402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1" name="台形 100">
                    <a:extLst>
                      <a:ext uri="{FF2B5EF4-FFF2-40B4-BE49-F238E27FC236}">
                        <a16:creationId xmlns:a16="http://schemas.microsoft.com/office/drawing/2014/main" id="{91309187-28A7-4EB6-8384-DC4953664ED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613541" y="3710934"/>
                    <a:ext cx="64800" cy="367200"/>
                  </a:xfrm>
                  <a:prstGeom prst="trapezoid">
                    <a:avLst>
                      <a:gd name="adj" fmla="val 16402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2" name="台形 101">
                    <a:extLst>
                      <a:ext uri="{FF2B5EF4-FFF2-40B4-BE49-F238E27FC236}">
                        <a16:creationId xmlns:a16="http://schemas.microsoft.com/office/drawing/2014/main" id="{1C1FDB4A-DE33-42AB-A5CE-55B0348281F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792132" y="3681784"/>
                    <a:ext cx="64800" cy="396000"/>
                  </a:xfrm>
                  <a:prstGeom prst="trapezoid">
                    <a:avLst>
                      <a:gd name="adj" fmla="val 16402"/>
                    </a:avLst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3" name="フリーフォーム 152">
                    <a:extLst>
                      <a:ext uri="{FF2B5EF4-FFF2-40B4-BE49-F238E27FC236}">
                        <a16:creationId xmlns:a16="http://schemas.microsoft.com/office/drawing/2014/main" id="{3E18F4D7-0DF4-4EF3-A492-C6DF6895C55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395810" y="3832597"/>
                    <a:ext cx="2024062" cy="763587"/>
                  </a:xfrm>
                  <a:custGeom>
                    <a:avLst/>
                    <a:gdLst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  <a:gd name="connsiteX0" fmla="*/ 2024062 w 2024062"/>
                      <a:gd name="connsiteY0" fmla="*/ 754062 h 763587"/>
                      <a:gd name="connsiteX1" fmla="*/ 0 w 2024062"/>
                      <a:gd name="connsiteY1" fmla="*/ 763587 h 763587"/>
                      <a:gd name="connsiteX2" fmla="*/ 95250 w 2024062"/>
                      <a:gd name="connsiteY2" fmla="*/ 501650 h 763587"/>
                      <a:gd name="connsiteX3" fmla="*/ 371475 w 2024062"/>
                      <a:gd name="connsiteY3" fmla="*/ 273050 h 763587"/>
                      <a:gd name="connsiteX4" fmla="*/ 785812 w 2024062"/>
                      <a:gd name="connsiteY4" fmla="*/ 82550 h 763587"/>
                      <a:gd name="connsiteX5" fmla="*/ 1023937 w 2024062"/>
                      <a:gd name="connsiteY5" fmla="*/ 15875 h 763587"/>
                      <a:gd name="connsiteX6" fmla="*/ 1233487 w 2024062"/>
                      <a:gd name="connsiteY6" fmla="*/ 25400 h 763587"/>
                      <a:gd name="connsiteX7" fmla="*/ 1571625 w 2024062"/>
                      <a:gd name="connsiteY7" fmla="*/ 168275 h 763587"/>
                      <a:gd name="connsiteX8" fmla="*/ 1762125 w 2024062"/>
                      <a:gd name="connsiteY8" fmla="*/ 377825 h 763587"/>
                      <a:gd name="connsiteX9" fmla="*/ 2019300 w 2024062"/>
                      <a:gd name="connsiteY9" fmla="*/ 511175 h 763587"/>
                      <a:gd name="connsiteX10" fmla="*/ 2024062 w 2024062"/>
                      <a:gd name="connsiteY10" fmla="*/ 754062 h 7635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024062" h="763587">
                        <a:moveTo>
                          <a:pt x="2024062" y="754062"/>
                        </a:moveTo>
                        <a:lnTo>
                          <a:pt x="0" y="763587"/>
                        </a:lnTo>
                        <a:cubicBezTo>
                          <a:pt x="31750" y="676275"/>
                          <a:pt x="33338" y="583406"/>
                          <a:pt x="95250" y="501650"/>
                        </a:cubicBezTo>
                        <a:cubicBezTo>
                          <a:pt x="157162" y="419894"/>
                          <a:pt x="256381" y="342900"/>
                          <a:pt x="371475" y="273050"/>
                        </a:cubicBezTo>
                        <a:cubicBezTo>
                          <a:pt x="486569" y="203200"/>
                          <a:pt x="677068" y="125413"/>
                          <a:pt x="785812" y="82550"/>
                        </a:cubicBezTo>
                        <a:cubicBezTo>
                          <a:pt x="894556" y="39688"/>
                          <a:pt x="949325" y="25400"/>
                          <a:pt x="1023937" y="15875"/>
                        </a:cubicBezTo>
                        <a:cubicBezTo>
                          <a:pt x="1098549" y="6350"/>
                          <a:pt x="1142206" y="0"/>
                          <a:pt x="1233487" y="25400"/>
                        </a:cubicBezTo>
                        <a:cubicBezTo>
                          <a:pt x="1324768" y="50800"/>
                          <a:pt x="1483519" y="109538"/>
                          <a:pt x="1571625" y="168275"/>
                        </a:cubicBezTo>
                        <a:cubicBezTo>
                          <a:pt x="1674763" y="228923"/>
                          <a:pt x="1687513" y="320675"/>
                          <a:pt x="1762125" y="377825"/>
                        </a:cubicBezTo>
                        <a:cubicBezTo>
                          <a:pt x="1762125" y="377825"/>
                          <a:pt x="1878286" y="475655"/>
                          <a:pt x="2019300" y="511175"/>
                        </a:cubicBezTo>
                        <a:cubicBezTo>
                          <a:pt x="2020887" y="592137"/>
                          <a:pt x="2022475" y="673100"/>
                          <a:pt x="2024062" y="754062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4" name="フリーフォーム 153">
                    <a:extLst>
                      <a:ext uri="{FF2B5EF4-FFF2-40B4-BE49-F238E27FC236}">
                        <a16:creationId xmlns:a16="http://schemas.microsoft.com/office/drawing/2014/main" id="{F03D4B1E-5A2F-4272-8A44-501645A51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214960" y="3622253"/>
                    <a:ext cx="5014119" cy="501650"/>
                  </a:xfrm>
                  <a:custGeom>
                    <a:avLst/>
                    <a:gdLst>
                      <a:gd name="connsiteX0" fmla="*/ 53181 w 5071269"/>
                      <a:gd name="connsiteY0" fmla="*/ 40481 h 501650"/>
                      <a:gd name="connsiteX1" fmla="*/ 496093 w 5071269"/>
                      <a:gd name="connsiteY1" fmla="*/ 88106 h 501650"/>
                      <a:gd name="connsiteX2" fmla="*/ 981868 w 5071269"/>
                      <a:gd name="connsiteY2" fmla="*/ 288131 h 501650"/>
                      <a:gd name="connsiteX3" fmla="*/ 1234281 w 5071269"/>
                      <a:gd name="connsiteY3" fmla="*/ 435769 h 501650"/>
                      <a:gd name="connsiteX4" fmla="*/ 1591468 w 5071269"/>
                      <a:gd name="connsiteY4" fmla="*/ 469106 h 501650"/>
                      <a:gd name="connsiteX5" fmla="*/ 2610643 w 5071269"/>
                      <a:gd name="connsiteY5" fmla="*/ 497681 h 501650"/>
                      <a:gd name="connsiteX6" fmla="*/ 2901156 w 5071269"/>
                      <a:gd name="connsiteY6" fmla="*/ 492919 h 501650"/>
                      <a:gd name="connsiteX7" fmla="*/ 3105943 w 5071269"/>
                      <a:gd name="connsiteY7" fmla="*/ 473869 h 501650"/>
                      <a:gd name="connsiteX8" fmla="*/ 3134518 w 5071269"/>
                      <a:gd name="connsiteY8" fmla="*/ 421481 h 501650"/>
                      <a:gd name="connsiteX9" fmla="*/ 3315493 w 5071269"/>
                      <a:gd name="connsiteY9" fmla="*/ 350044 h 501650"/>
                      <a:gd name="connsiteX10" fmla="*/ 3520281 w 5071269"/>
                      <a:gd name="connsiteY10" fmla="*/ 350044 h 501650"/>
                      <a:gd name="connsiteX11" fmla="*/ 3939381 w 5071269"/>
                      <a:gd name="connsiteY11" fmla="*/ 345281 h 501650"/>
                      <a:gd name="connsiteX12" fmla="*/ 4182268 w 5071269"/>
                      <a:gd name="connsiteY12" fmla="*/ 240506 h 501650"/>
                      <a:gd name="connsiteX13" fmla="*/ 4544218 w 5071269"/>
                      <a:gd name="connsiteY13" fmla="*/ 83344 h 501650"/>
                      <a:gd name="connsiteX14" fmla="*/ 4787106 w 5071269"/>
                      <a:gd name="connsiteY14" fmla="*/ 59531 h 501650"/>
                      <a:gd name="connsiteX15" fmla="*/ 5025231 w 5071269"/>
                      <a:gd name="connsiteY15" fmla="*/ 69056 h 501650"/>
                      <a:gd name="connsiteX16" fmla="*/ 5063331 w 5071269"/>
                      <a:gd name="connsiteY16" fmla="*/ 97631 h 501650"/>
                      <a:gd name="connsiteX17" fmla="*/ 5063331 w 5071269"/>
                      <a:gd name="connsiteY17" fmla="*/ 64294 h 501650"/>
                      <a:gd name="connsiteX18" fmla="*/ 4982368 w 5071269"/>
                      <a:gd name="connsiteY18" fmla="*/ 40481 h 501650"/>
                      <a:gd name="connsiteX19" fmla="*/ 4563268 w 5071269"/>
                      <a:gd name="connsiteY19" fmla="*/ 40481 h 501650"/>
                      <a:gd name="connsiteX20" fmla="*/ 3939381 w 5071269"/>
                      <a:gd name="connsiteY20" fmla="*/ 297656 h 501650"/>
                      <a:gd name="connsiteX21" fmla="*/ 3634581 w 5071269"/>
                      <a:gd name="connsiteY21" fmla="*/ 292894 h 501650"/>
                      <a:gd name="connsiteX22" fmla="*/ 3553618 w 5071269"/>
                      <a:gd name="connsiteY22" fmla="*/ 326231 h 501650"/>
                      <a:gd name="connsiteX23" fmla="*/ 3344068 w 5071269"/>
                      <a:gd name="connsiteY23" fmla="*/ 326231 h 501650"/>
                      <a:gd name="connsiteX24" fmla="*/ 3110706 w 5071269"/>
                      <a:gd name="connsiteY24" fmla="*/ 402431 h 501650"/>
                      <a:gd name="connsiteX25" fmla="*/ 3048793 w 5071269"/>
                      <a:gd name="connsiteY25" fmla="*/ 454819 h 501650"/>
                      <a:gd name="connsiteX26" fmla="*/ 2858293 w 5071269"/>
                      <a:gd name="connsiteY26" fmla="*/ 473869 h 501650"/>
                      <a:gd name="connsiteX27" fmla="*/ 2258218 w 5071269"/>
                      <a:gd name="connsiteY27" fmla="*/ 464344 h 501650"/>
                      <a:gd name="connsiteX28" fmla="*/ 1405731 w 5071269"/>
                      <a:gd name="connsiteY28" fmla="*/ 426244 h 501650"/>
                      <a:gd name="connsiteX29" fmla="*/ 1248568 w 5071269"/>
                      <a:gd name="connsiteY29" fmla="*/ 383381 h 501650"/>
                      <a:gd name="connsiteX30" fmla="*/ 905668 w 5071269"/>
                      <a:gd name="connsiteY30" fmla="*/ 211931 h 501650"/>
                      <a:gd name="connsiteX31" fmla="*/ 696118 w 5071269"/>
                      <a:gd name="connsiteY31" fmla="*/ 107156 h 501650"/>
                      <a:gd name="connsiteX32" fmla="*/ 377031 w 5071269"/>
                      <a:gd name="connsiteY32" fmla="*/ 16669 h 501650"/>
                      <a:gd name="connsiteX33" fmla="*/ 177006 w 5071269"/>
                      <a:gd name="connsiteY33" fmla="*/ 7144 h 501650"/>
                      <a:gd name="connsiteX34" fmla="*/ 53181 w 5071269"/>
                      <a:gd name="connsiteY34" fmla="*/ 40481 h 501650"/>
                      <a:gd name="connsiteX0" fmla="*/ 0 w 5018088"/>
                      <a:gd name="connsiteY0" fmla="*/ 40481 h 501650"/>
                      <a:gd name="connsiteX1" fmla="*/ 442912 w 5018088"/>
                      <a:gd name="connsiteY1" fmla="*/ 88106 h 501650"/>
                      <a:gd name="connsiteX2" fmla="*/ 928687 w 5018088"/>
                      <a:gd name="connsiteY2" fmla="*/ 288131 h 501650"/>
                      <a:gd name="connsiteX3" fmla="*/ 1181100 w 5018088"/>
                      <a:gd name="connsiteY3" fmla="*/ 435769 h 501650"/>
                      <a:gd name="connsiteX4" fmla="*/ 1538287 w 5018088"/>
                      <a:gd name="connsiteY4" fmla="*/ 469106 h 501650"/>
                      <a:gd name="connsiteX5" fmla="*/ 2557462 w 5018088"/>
                      <a:gd name="connsiteY5" fmla="*/ 497681 h 501650"/>
                      <a:gd name="connsiteX6" fmla="*/ 2847975 w 5018088"/>
                      <a:gd name="connsiteY6" fmla="*/ 492919 h 501650"/>
                      <a:gd name="connsiteX7" fmla="*/ 3052762 w 5018088"/>
                      <a:gd name="connsiteY7" fmla="*/ 473869 h 501650"/>
                      <a:gd name="connsiteX8" fmla="*/ 3081337 w 5018088"/>
                      <a:gd name="connsiteY8" fmla="*/ 421481 h 501650"/>
                      <a:gd name="connsiteX9" fmla="*/ 3262312 w 5018088"/>
                      <a:gd name="connsiteY9" fmla="*/ 350044 h 501650"/>
                      <a:gd name="connsiteX10" fmla="*/ 3467100 w 5018088"/>
                      <a:gd name="connsiteY10" fmla="*/ 350044 h 501650"/>
                      <a:gd name="connsiteX11" fmla="*/ 3886200 w 5018088"/>
                      <a:gd name="connsiteY11" fmla="*/ 345281 h 501650"/>
                      <a:gd name="connsiteX12" fmla="*/ 4129087 w 5018088"/>
                      <a:gd name="connsiteY12" fmla="*/ 240506 h 501650"/>
                      <a:gd name="connsiteX13" fmla="*/ 4491037 w 5018088"/>
                      <a:gd name="connsiteY13" fmla="*/ 83344 h 501650"/>
                      <a:gd name="connsiteX14" fmla="*/ 4733925 w 5018088"/>
                      <a:gd name="connsiteY14" fmla="*/ 59531 h 501650"/>
                      <a:gd name="connsiteX15" fmla="*/ 4972050 w 5018088"/>
                      <a:gd name="connsiteY15" fmla="*/ 69056 h 501650"/>
                      <a:gd name="connsiteX16" fmla="*/ 5010150 w 5018088"/>
                      <a:gd name="connsiteY16" fmla="*/ 97631 h 501650"/>
                      <a:gd name="connsiteX17" fmla="*/ 5010150 w 5018088"/>
                      <a:gd name="connsiteY17" fmla="*/ 64294 h 501650"/>
                      <a:gd name="connsiteX18" fmla="*/ 4929187 w 5018088"/>
                      <a:gd name="connsiteY18" fmla="*/ 40481 h 501650"/>
                      <a:gd name="connsiteX19" fmla="*/ 4510087 w 5018088"/>
                      <a:gd name="connsiteY19" fmla="*/ 40481 h 501650"/>
                      <a:gd name="connsiteX20" fmla="*/ 3886200 w 5018088"/>
                      <a:gd name="connsiteY20" fmla="*/ 297656 h 501650"/>
                      <a:gd name="connsiteX21" fmla="*/ 3581400 w 5018088"/>
                      <a:gd name="connsiteY21" fmla="*/ 292894 h 501650"/>
                      <a:gd name="connsiteX22" fmla="*/ 3500437 w 5018088"/>
                      <a:gd name="connsiteY22" fmla="*/ 326231 h 501650"/>
                      <a:gd name="connsiteX23" fmla="*/ 3290887 w 5018088"/>
                      <a:gd name="connsiteY23" fmla="*/ 326231 h 501650"/>
                      <a:gd name="connsiteX24" fmla="*/ 3057525 w 5018088"/>
                      <a:gd name="connsiteY24" fmla="*/ 402431 h 501650"/>
                      <a:gd name="connsiteX25" fmla="*/ 2995612 w 5018088"/>
                      <a:gd name="connsiteY25" fmla="*/ 454819 h 501650"/>
                      <a:gd name="connsiteX26" fmla="*/ 2805112 w 5018088"/>
                      <a:gd name="connsiteY26" fmla="*/ 473869 h 501650"/>
                      <a:gd name="connsiteX27" fmla="*/ 2205037 w 5018088"/>
                      <a:gd name="connsiteY27" fmla="*/ 464344 h 501650"/>
                      <a:gd name="connsiteX28" fmla="*/ 1352550 w 5018088"/>
                      <a:gd name="connsiteY28" fmla="*/ 426244 h 501650"/>
                      <a:gd name="connsiteX29" fmla="*/ 1195387 w 5018088"/>
                      <a:gd name="connsiteY29" fmla="*/ 383381 h 501650"/>
                      <a:gd name="connsiteX30" fmla="*/ 852487 w 5018088"/>
                      <a:gd name="connsiteY30" fmla="*/ 211931 h 501650"/>
                      <a:gd name="connsiteX31" fmla="*/ 642937 w 5018088"/>
                      <a:gd name="connsiteY31" fmla="*/ 107156 h 501650"/>
                      <a:gd name="connsiteX32" fmla="*/ 323850 w 5018088"/>
                      <a:gd name="connsiteY32" fmla="*/ 16669 h 501650"/>
                      <a:gd name="connsiteX33" fmla="*/ 123825 w 5018088"/>
                      <a:gd name="connsiteY33" fmla="*/ 7144 h 501650"/>
                      <a:gd name="connsiteX34" fmla="*/ 0 w 5018088"/>
                      <a:gd name="connsiteY34" fmla="*/ 40481 h 501650"/>
                      <a:gd name="connsiteX0" fmla="*/ 0 w 5018088"/>
                      <a:gd name="connsiteY0" fmla="*/ 40481 h 501650"/>
                      <a:gd name="connsiteX1" fmla="*/ 442912 w 5018088"/>
                      <a:gd name="connsiteY1" fmla="*/ 88106 h 501650"/>
                      <a:gd name="connsiteX2" fmla="*/ 928687 w 5018088"/>
                      <a:gd name="connsiteY2" fmla="*/ 288131 h 501650"/>
                      <a:gd name="connsiteX3" fmla="*/ 1181100 w 5018088"/>
                      <a:gd name="connsiteY3" fmla="*/ 435769 h 501650"/>
                      <a:gd name="connsiteX4" fmla="*/ 1538287 w 5018088"/>
                      <a:gd name="connsiteY4" fmla="*/ 469106 h 501650"/>
                      <a:gd name="connsiteX5" fmla="*/ 2557462 w 5018088"/>
                      <a:gd name="connsiteY5" fmla="*/ 497681 h 501650"/>
                      <a:gd name="connsiteX6" fmla="*/ 2847975 w 5018088"/>
                      <a:gd name="connsiteY6" fmla="*/ 492919 h 501650"/>
                      <a:gd name="connsiteX7" fmla="*/ 3052762 w 5018088"/>
                      <a:gd name="connsiteY7" fmla="*/ 473869 h 501650"/>
                      <a:gd name="connsiteX8" fmla="*/ 3081337 w 5018088"/>
                      <a:gd name="connsiteY8" fmla="*/ 421481 h 501650"/>
                      <a:gd name="connsiteX9" fmla="*/ 3262312 w 5018088"/>
                      <a:gd name="connsiteY9" fmla="*/ 350044 h 501650"/>
                      <a:gd name="connsiteX10" fmla="*/ 3467100 w 5018088"/>
                      <a:gd name="connsiteY10" fmla="*/ 350044 h 501650"/>
                      <a:gd name="connsiteX11" fmla="*/ 3886200 w 5018088"/>
                      <a:gd name="connsiteY11" fmla="*/ 345281 h 501650"/>
                      <a:gd name="connsiteX12" fmla="*/ 4129087 w 5018088"/>
                      <a:gd name="connsiteY12" fmla="*/ 240506 h 501650"/>
                      <a:gd name="connsiteX13" fmla="*/ 4491037 w 5018088"/>
                      <a:gd name="connsiteY13" fmla="*/ 83344 h 501650"/>
                      <a:gd name="connsiteX14" fmla="*/ 4733925 w 5018088"/>
                      <a:gd name="connsiteY14" fmla="*/ 59531 h 501650"/>
                      <a:gd name="connsiteX15" fmla="*/ 4972050 w 5018088"/>
                      <a:gd name="connsiteY15" fmla="*/ 69056 h 501650"/>
                      <a:gd name="connsiteX16" fmla="*/ 5010150 w 5018088"/>
                      <a:gd name="connsiteY16" fmla="*/ 97631 h 501650"/>
                      <a:gd name="connsiteX17" fmla="*/ 5010150 w 5018088"/>
                      <a:gd name="connsiteY17" fmla="*/ 64294 h 501650"/>
                      <a:gd name="connsiteX18" fmla="*/ 4929187 w 5018088"/>
                      <a:gd name="connsiteY18" fmla="*/ 40481 h 501650"/>
                      <a:gd name="connsiteX19" fmla="*/ 4510087 w 5018088"/>
                      <a:gd name="connsiteY19" fmla="*/ 40481 h 501650"/>
                      <a:gd name="connsiteX20" fmla="*/ 3886200 w 5018088"/>
                      <a:gd name="connsiteY20" fmla="*/ 297656 h 501650"/>
                      <a:gd name="connsiteX21" fmla="*/ 3581400 w 5018088"/>
                      <a:gd name="connsiteY21" fmla="*/ 292894 h 501650"/>
                      <a:gd name="connsiteX22" fmla="*/ 3500437 w 5018088"/>
                      <a:gd name="connsiteY22" fmla="*/ 326231 h 501650"/>
                      <a:gd name="connsiteX23" fmla="*/ 3290887 w 5018088"/>
                      <a:gd name="connsiteY23" fmla="*/ 326231 h 501650"/>
                      <a:gd name="connsiteX24" fmla="*/ 3057525 w 5018088"/>
                      <a:gd name="connsiteY24" fmla="*/ 402431 h 501650"/>
                      <a:gd name="connsiteX25" fmla="*/ 2995612 w 5018088"/>
                      <a:gd name="connsiteY25" fmla="*/ 454819 h 501650"/>
                      <a:gd name="connsiteX26" fmla="*/ 2805112 w 5018088"/>
                      <a:gd name="connsiteY26" fmla="*/ 473869 h 501650"/>
                      <a:gd name="connsiteX27" fmla="*/ 2205037 w 5018088"/>
                      <a:gd name="connsiteY27" fmla="*/ 464344 h 501650"/>
                      <a:gd name="connsiteX28" fmla="*/ 1352550 w 5018088"/>
                      <a:gd name="connsiteY28" fmla="*/ 426244 h 501650"/>
                      <a:gd name="connsiteX29" fmla="*/ 1195387 w 5018088"/>
                      <a:gd name="connsiteY29" fmla="*/ 383381 h 501650"/>
                      <a:gd name="connsiteX30" fmla="*/ 852487 w 5018088"/>
                      <a:gd name="connsiteY30" fmla="*/ 211931 h 501650"/>
                      <a:gd name="connsiteX31" fmla="*/ 642937 w 5018088"/>
                      <a:gd name="connsiteY31" fmla="*/ 107156 h 501650"/>
                      <a:gd name="connsiteX32" fmla="*/ 323850 w 5018088"/>
                      <a:gd name="connsiteY32" fmla="*/ 16669 h 501650"/>
                      <a:gd name="connsiteX33" fmla="*/ 123825 w 5018088"/>
                      <a:gd name="connsiteY33" fmla="*/ 7144 h 501650"/>
                      <a:gd name="connsiteX34" fmla="*/ 0 w 5018088"/>
                      <a:gd name="connsiteY34" fmla="*/ 40481 h 501650"/>
                      <a:gd name="connsiteX0" fmla="*/ 0 w 5018088"/>
                      <a:gd name="connsiteY0" fmla="*/ 40481 h 501650"/>
                      <a:gd name="connsiteX1" fmla="*/ 442912 w 5018088"/>
                      <a:gd name="connsiteY1" fmla="*/ 88106 h 501650"/>
                      <a:gd name="connsiteX2" fmla="*/ 928687 w 5018088"/>
                      <a:gd name="connsiteY2" fmla="*/ 288131 h 501650"/>
                      <a:gd name="connsiteX3" fmla="*/ 1181100 w 5018088"/>
                      <a:gd name="connsiteY3" fmla="*/ 435769 h 501650"/>
                      <a:gd name="connsiteX4" fmla="*/ 1538287 w 5018088"/>
                      <a:gd name="connsiteY4" fmla="*/ 469106 h 501650"/>
                      <a:gd name="connsiteX5" fmla="*/ 2557462 w 5018088"/>
                      <a:gd name="connsiteY5" fmla="*/ 497681 h 501650"/>
                      <a:gd name="connsiteX6" fmla="*/ 2847975 w 5018088"/>
                      <a:gd name="connsiteY6" fmla="*/ 492919 h 501650"/>
                      <a:gd name="connsiteX7" fmla="*/ 3052762 w 5018088"/>
                      <a:gd name="connsiteY7" fmla="*/ 473869 h 501650"/>
                      <a:gd name="connsiteX8" fmla="*/ 3081337 w 5018088"/>
                      <a:gd name="connsiteY8" fmla="*/ 421481 h 501650"/>
                      <a:gd name="connsiteX9" fmla="*/ 3262312 w 5018088"/>
                      <a:gd name="connsiteY9" fmla="*/ 350044 h 501650"/>
                      <a:gd name="connsiteX10" fmla="*/ 3467100 w 5018088"/>
                      <a:gd name="connsiteY10" fmla="*/ 350044 h 501650"/>
                      <a:gd name="connsiteX11" fmla="*/ 3886200 w 5018088"/>
                      <a:gd name="connsiteY11" fmla="*/ 345281 h 501650"/>
                      <a:gd name="connsiteX12" fmla="*/ 4129087 w 5018088"/>
                      <a:gd name="connsiteY12" fmla="*/ 240506 h 501650"/>
                      <a:gd name="connsiteX13" fmla="*/ 4491037 w 5018088"/>
                      <a:gd name="connsiteY13" fmla="*/ 83344 h 501650"/>
                      <a:gd name="connsiteX14" fmla="*/ 4733925 w 5018088"/>
                      <a:gd name="connsiteY14" fmla="*/ 59531 h 501650"/>
                      <a:gd name="connsiteX15" fmla="*/ 4972050 w 5018088"/>
                      <a:gd name="connsiteY15" fmla="*/ 69056 h 501650"/>
                      <a:gd name="connsiteX16" fmla="*/ 5010150 w 5018088"/>
                      <a:gd name="connsiteY16" fmla="*/ 97631 h 501650"/>
                      <a:gd name="connsiteX17" fmla="*/ 5010150 w 5018088"/>
                      <a:gd name="connsiteY17" fmla="*/ 64294 h 501650"/>
                      <a:gd name="connsiteX18" fmla="*/ 4929187 w 5018088"/>
                      <a:gd name="connsiteY18" fmla="*/ 40481 h 501650"/>
                      <a:gd name="connsiteX19" fmla="*/ 4510087 w 5018088"/>
                      <a:gd name="connsiteY19" fmla="*/ 40481 h 501650"/>
                      <a:gd name="connsiteX20" fmla="*/ 3886200 w 5018088"/>
                      <a:gd name="connsiteY20" fmla="*/ 297656 h 501650"/>
                      <a:gd name="connsiteX21" fmla="*/ 3581400 w 5018088"/>
                      <a:gd name="connsiteY21" fmla="*/ 292894 h 501650"/>
                      <a:gd name="connsiteX22" fmla="*/ 3500437 w 5018088"/>
                      <a:gd name="connsiteY22" fmla="*/ 326231 h 501650"/>
                      <a:gd name="connsiteX23" fmla="*/ 3290887 w 5018088"/>
                      <a:gd name="connsiteY23" fmla="*/ 326231 h 501650"/>
                      <a:gd name="connsiteX24" fmla="*/ 3057525 w 5018088"/>
                      <a:gd name="connsiteY24" fmla="*/ 402431 h 501650"/>
                      <a:gd name="connsiteX25" fmla="*/ 2995612 w 5018088"/>
                      <a:gd name="connsiteY25" fmla="*/ 454819 h 501650"/>
                      <a:gd name="connsiteX26" fmla="*/ 2805112 w 5018088"/>
                      <a:gd name="connsiteY26" fmla="*/ 473869 h 501650"/>
                      <a:gd name="connsiteX27" fmla="*/ 2205037 w 5018088"/>
                      <a:gd name="connsiteY27" fmla="*/ 464344 h 501650"/>
                      <a:gd name="connsiteX28" fmla="*/ 1352550 w 5018088"/>
                      <a:gd name="connsiteY28" fmla="*/ 426244 h 501650"/>
                      <a:gd name="connsiteX29" fmla="*/ 1195387 w 5018088"/>
                      <a:gd name="connsiteY29" fmla="*/ 383381 h 501650"/>
                      <a:gd name="connsiteX30" fmla="*/ 852487 w 5018088"/>
                      <a:gd name="connsiteY30" fmla="*/ 211931 h 501650"/>
                      <a:gd name="connsiteX31" fmla="*/ 642937 w 5018088"/>
                      <a:gd name="connsiteY31" fmla="*/ 107156 h 501650"/>
                      <a:gd name="connsiteX32" fmla="*/ 323850 w 5018088"/>
                      <a:gd name="connsiteY32" fmla="*/ 16669 h 501650"/>
                      <a:gd name="connsiteX33" fmla="*/ 123825 w 5018088"/>
                      <a:gd name="connsiteY33" fmla="*/ 7144 h 501650"/>
                      <a:gd name="connsiteX34" fmla="*/ 0 w 5018088"/>
                      <a:gd name="connsiteY34" fmla="*/ 40481 h 501650"/>
                      <a:gd name="connsiteX0" fmla="*/ 0 w 5018088"/>
                      <a:gd name="connsiteY0" fmla="*/ 40481 h 501650"/>
                      <a:gd name="connsiteX1" fmla="*/ 442912 w 5018088"/>
                      <a:gd name="connsiteY1" fmla="*/ 88106 h 501650"/>
                      <a:gd name="connsiteX2" fmla="*/ 928687 w 5018088"/>
                      <a:gd name="connsiteY2" fmla="*/ 288131 h 501650"/>
                      <a:gd name="connsiteX3" fmla="*/ 1181100 w 5018088"/>
                      <a:gd name="connsiteY3" fmla="*/ 435769 h 501650"/>
                      <a:gd name="connsiteX4" fmla="*/ 1538287 w 5018088"/>
                      <a:gd name="connsiteY4" fmla="*/ 469106 h 501650"/>
                      <a:gd name="connsiteX5" fmla="*/ 2557462 w 5018088"/>
                      <a:gd name="connsiteY5" fmla="*/ 497681 h 501650"/>
                      <a:gd name="connsiteX6" fmla="*/ 2847975 w 5018088"/>
                      <a:gd name="connsiteY6" fmla="*/ 492919 h 501650"/>
                      <a:gd name="connsiteX7" fmla="*/ 3052762 w 5018088"/>
                      <a:gd name="connsiteY7" fmla="*/ 473869 h 501650"/>
                      <a:gd name="connsiteX8" fmla="*/ 3081337 w 5018088"/>
                      <a:gd name="connsiteY8" fmla="*/ 421481 h 501650"/>
                      <a:gd name="connsiteX9" fmla="*/ 3262312 w 5018088"/>
                      <a:gd name="connsiteY9" fmla="*/ 350044 h 501650"/>
                      <a:gd name="connsiteX10" fmla="*/ 3467100 w 5018088"/>
                      <a:gd name="connsiteY10" fmla="*/ 350044 h 501650"/>
                      <a:gd name="connsiteX11" fmla="*/ 3886200 w 5018088"/>
                      <a:gd name="connsiteY11" fmla="*/ 345281 h 501650"/>
                      <a:gd name="connsiteX12" fmla="*/ 4129087 w 5018088"/>
                      <a:gd name="connsiteY12" fmla="*/ 240506 h 501650"/>
                      <a:gd name="connsiteX13" fmla="*/ 4491037 w 5018088"/>
                      <a:gd name="connsiteY13" fmla="*/ 83344 h 501650"/>
                      <a:gd name="connsiteX14" fmla="*/ 4733925 w 5018088"/>
                      <a:gd name="connsiteY14" fmla="*/ 59531 h 501650"/>
                      <a:gd name="connsiteX15" fmla="*/ 4972050 w 5018088"/>
                      <a:gd name="connsiteY15" fmla="*/ 69056 h 501650"/>
                      <a:gd name="connsiteX16" fmla="*/ 5010150 w 5018088"/>
                      <a:gd name="connsiteY16" fmla="*/ 97631 h 501650"/>
                      <a:gd name="connsiteX17" fmla="*/ 5010150 w 5018088"/>
                      <a:gd name="connsiteY17" fmla="*/ 64294 h 501650"/>
                      <a:gd name="connsiteX18" fmla="*/ 4929187 w 5018088"/>
                      <a:gd name="connsiteY18" fmla="*/ 40481 h 501650"/>
                      <a:gd name="connsiteX19" fmla="*/ 4510087 w 5018088"/>
                      <a:gd name="connsiteY19" fmla="*/ 40481 h 501650"/>
                      <a:gd name="connsiteX20" fmla="*/ 3886200 w 5018088"/>
                      <a:gd name="connsiteY20" fmla="*/ 297656 h 501650"/>
                      <a:gd name="connsiteX21" fmla="*/ 3581400 w 5018088"/>
                      <a:gd name="connsiteY21" fmla="*/ 292894 h 501650"/>
                      <a:gd name="connsiteX22" fmla="*/ 3500437 w 5018088"/>
                      <a:gd name="connsiteY22" fmla="*/ 326231 h 501650"/>
                      <a:gd name="connsiteX23" fmla="*/ 3290887 w 5018088"/>
                      <a:gd name="connsiteY23" fmla="*/ 326231 h 501650"/>
                      <a:gd name="connsiteX24" fmla="*/ 3057525 w 5018088"/>
                      <a:gd name="connsiteY24" fmla="*/ 402431 h 501650"/>
                      <a:gd name="connsiteX25" fmla="*/ 2995612 w 5018088"/>
                      <a:gd name="connsiteY25" fmla="*/ 454819 h 501650"/>
                      <a:gd name="connsiteX26" fmla="*/ 2805112 w 5018088"/>
                      <a:gd name="connsiteY26" fmla="*/ 473869 h 501650"/>
                      <a:gd name="connsiteX27" fmla="*/ 2205037 w 5018088"/>
                      <a:gd name="connsiteY27" fmla="*/ 464344 h 501650"/>
                      <a:gd name="connsiteX28" fmla="*/ 1352550 w 5018088"/>
                      <a:gd name="connsiteY28" fmla="*/ 426244 h 501650"/>
                      <a:gd name="connsiteX29" fmla="*/ 1195387 w 5018088"/>
                      <a:gd name="connsiteY29" fmla="*/ 383381 h 501650"/>
                      <a:gd name="connsiteX30" fmla="*/ 852487 w 5018088"/>
                      <a:gd name="connsiteY30" fmla="*/ 211931 h 501650"/>
                      <a:gd name="connsiteX31" fmla="*/ 642937 w 5018088"/>
                      <a:gd name="connsiteY31" fmla="*/ 107156 h 501650"/>
                      <a:gd name="connsiteX32" fmla="*/ 323850 w 5018088"/>
                      <a:gd name="connsiteY32" fmla="*/ 16669 h 501650"/>
                      <a:gd name="connsiteX33" fmla="*/ 123825 w 5018088"/>
                      <a:gd name="connsiteY33" fmla="*/ 7144 h 501650"/>
                      <a:gd name="connsiteX34" fmla="*/ 0 w 5018088"/>
                      <a:gd name="connsiteY34" fmla="*/ 40481 h 501650"/>
                      <a:gd name="connsiteX0" fmla="*/ 0 w 5018088"/>
                      <a:gd name="connsiteY0" fmla="*/ 40481 h 501650"/>
                      <a:gd name="connsiteX1" fmla="*/ 442912 w 5018088"/>
                      <a:gd name="connsiteY1" fmla="*/ 88106 h 501650"/>
                      <a:gd name="connsiteX2" fmla="*/ 928687 w 5018088"/>
                      <a:gd name="connsiteY2" fmla="*/ 288131 h 501650"/>
                      <a:gd name="connsiteX3" fmla="*/ 1181100 w 5018088"/>
                      <a:gd name="connsiteY3" fmla="*/ 435769 h 501650"/>
                      <a:gd name="connsiteX4" fmla="*/ 1538287 w 5018088"/>
                      <a:gd name="connsiteY4" fmla="*/ 469106 h 501650"/>
                      <a:gd name="connsiteX5" fmla="*/ 2557462 w 5018088"/>
                      <a:gd name="connsiteY5" fmla="*/ 497681 h 501650"/>
                      <a:gd name="connsiteX6" fmla="*/ 2847975 w 5018088"/>
                      <a:gd name="connsiteY6" fmla="*/ 492919 h 501650"/>
                      <a:gd name="connsiteX7" fmla="*/ 3052762 w 5018088"/>
                      <a:gd name="connsiteY7" fmla="*/ 473869 h 501650"/>
                      <a:gd name="connsiteX8" fmla="*/ 3081337 w 5018088"/>
                      <a:gd name="connsiteY8" fmla="*/ 421481 h 501650"/>
                      <a:gd name="connsiteX9" fmla="*/ 3262312 w 5018088"/>
                      <a:gd name="connsiteY9" fmla="*/ 350044 h 501650"/>
                      <a:gd name="connsiteX10" fmla="*/ 3467100 w 5018088"/>
                      <a:gd name="connsiteY10" fmla="*/ 350044 h 501650"/>
                      <a:gd name="connsiteX11" fmla="*/ 3886200 w 5018088"/>
                      <a:gd name="connsiteY11" fmla="*/ 345281 h 501650"/>
                      <a:gd name="connsiteX12" fmla="*/ 4129087 w 5018088"/>
                      <a:gd name="connsiteY12" fmla="*/ 240506 h 501650"/>
                      <a:gd name="connsiteX13" fmla="*/ 4491037 w 5018088"/>
                      <a:gd name="connsiteY13" fmla="*/ 83344 h 501650"/>
                      <a:gd name="connsiteX14" fmla="*/ 4733925 w 5018088"/>
                      <a:gd name="connsiteY14" fmla="*/ 59531 h 501650"/>
                      <a:gd name="connsiteX15" fmla="*/ 4972050 w 5018088"/>
                      <a:gd name="connsiteY15" fmla="*/ 69056 h 501650"/>
                      <a:gd name="connsiteX16" fmla="*/ 5010150 w 5018088"/>
                      <a:gd name="connsiteY16" fmla="*/ 97631 h 501650"/>
                      <a:gd name="connsiteX17" fmla="*/ 5010150 w 5018088"/>
                      <a:gd name="connsiteY17" fmla="*/ 64294 h 501650"/>
                      <a:gd name="connsiteX18" fmla="*/ 4929187 w 5018088"/>
                      <a:gd name="connsiteY18" fmla="*/ 40481 h 501650"/>
                      <a:gd name="connsiteX19" fmla="*/ 4510087 w 5018088"/>
                      <a:gd name="connsiteY19" fmla="*/ 40481 h 501650"/>
                      <a:gd name="connsiteX20" fmla="*/ 3886200 w 5018088"/>
                      <a:gd name="connsiteY20" fmla="*/ 297656 h 501650"/>
                      <a:gd name="connsiteX21" fmla="*/ 3581400 w 5018088"/>
                      <a:gd name="connsiteY21" fmla="*/ 292894 h 501650"/>
                      <a:gd name="connsiteX22" fmla="*/ 3500437 w 5018088"/>
                      <a:gd name="connsiteY22" fmla="*/ 326231 h 501650"/>
                      <a:gd name="connsiteX23" fmla="*/ 3290887 w 5018088"/>
                      <a:gd name="connsiteY23" fmla="*/ 326231 h 501650"/>
                      <a:gd name="connsiteX24" fmla="*/ 3057525 w 5018088"/>
                      <a:gd name="connsiteY24" fmla="*/ 402431 h 501650"/>
                      <a:gd name="connsiteX25" fmla="*/ 2995612 w 5018088"/>
                      <a:gd name="connsiteY25" fmla="*/ 454819 h 501650"/>
                      <a:gd name="connsiteX26" fmla="*/ 2805112 w 5018088"/>
                      <a:gd name="connsiteY26" fmla="*/ 473869 h 501650"/>
                      <a:gd name="connsiteX27" fmla="*/ 2205037 w 5018088"/>
                      <a:gd name="connsiteY27" fmla="*/ 464344 h 501650"/>
                      <a:gd name="connsiteX28" fmla="*/ 1352550 w 5018088"/>
                      <a:gd name="connsiteY28" fmla="*/ 426244 h 501650"/>
                      <a:gd name="connsiteX29" fmla="*/ 1195387 w 5018088"/>
                      <a:gd name="connsiteY29" fmla="*/ 383381 h 501650"/>
                      <a:gd name="connsiteX30" fmla="*/ 852487 w 5018088"/>
                      <a:gd name="connsiteY30" fmla="*/ 211931 h 501650"/>
                      <a:gd name="connsiteX31" fmla="*/ 642937 w 5018088"/>
                      <a:gd name="connsiteY31" fmla="*/ 107156 h 501650"/>
                      <a:gd name="connsiteX32" fmla="*/ 323850 w 5018088"/>
                      <a:gd name="connsiteY32" fmla="*/ 16669 h 501650"/>
                      <a:gd name="connsiteX33" fmla="*/ 123825 w 5018088"/>
                      <a:gd name="connsiteY33" fmla="*/ 7144 h 501650"/>
                      <a:gd name="connsiteX34" fmla="*/ 0 w 5018088"/>
                      <a:gd name="connsiteY34" fmla="*/ 40481 h 501650"/>
                      <a:gd name="connsiteX0" fmla="*/ 0 w 5018088"/>
                      <a:gd name="connsiteY0" fmla="*/ 40481 h 501650"/>
                      <a:gd name="connsiteX1" fmla="*/ 442912 w 5018088"/>
                      <a:gd name="connsiteY1" fmla="*/ 88106 h 501650"/>
                      <a:gd name="connsiteX2" fmla="*/ 885650 w 5018088"/>
                      <a:gd name="connsiteY2" fmla="*/ 275555 h 501650"/>
                      <a:gd name="connsiteX3" fmla="*/ 1181100 w 5018088"/>
                      <a:gd name="connsiteY3" fmla="*/ 435769 h 501650"/>
                      <a:gd name="connsiteX4" fmla="*/ 1538287 w 5018088"/>
                      <a:gd name="connsiteY4" fmla="*/ 469106 h 501650"/>
                      <a:gd name="connsiteX5" fmla="*/ 2557462 w 5018088"/>
                      <a:gd name="connsiteY5" fmla="*/ 497681 h 501650"/>
                      <a:gd name="connsiteX6" fmla="*/ 2847975 w 5018088"/>
                      <a:gd name="connsiteY6" fmla="*/ 492919 h 501650"/>
                      <a:gd name="connsiteX7" fmla="*/ 3052762 w 5018088"/>
                      <a:gd name="connsiteY7" fmla="*/ 473869 h 501650"/>
                      <a:gd name="connsiteX8" fmla="*/ 3081337 w 5018088"/>
                      <a:gd name="connsiteY8" fmla="*/ 421481 h 501650"/>
                      <a:gd name="connsiteX9" fmla="*/ 3262312 w 5018088"/>
                      <a:gd name="connsiteY9" fmla="*/ 350044 h 501650"/>
                      <a:gd name="connsiteX10" fmla="*/ 3467100 w 5018088"/>
                      <a:gd name="connsiteY10" fmla="*/ 350044 h 501650"/>
                      <a:gd name="connsiteX11" fmla="*/ 3886200 w 5018088"/>
                      <a:gd name="connsiteY11" fmla="*/ 345281 h 501650"/>
                      <a:gd name="connsiteX12" fmla="*/ 4129087 w 5018088"/>
                      <a:gd name="connsiteY12" fmla="*/ 240506 h 501650"/>
                      <a:gd name="connsiteX13" fmla="*/ 4491037 w 5018088"/>
                      <a:gd name="connsiteY13" fmla="*/ 83344 h 501650"/>
                      <a:gd name="connsiteX14" fmla="*/ 4733925 w 5018088"/>
                      <a:gd name="connsiteY14" fmla="*/ 59531 h 501650"/>
                      <a:gd name="connsiteX15" fmla="*/ 4972050 w 5018088"/>
                      <a:gd name="connsiteY15" fmla="*/ 69056 h 501650"/>
                      <a:gd name="connsiteX16" fmla="*/ 5010150 w 5018088"/>
                      <a:gd name="connsiteY16" fmla="*/ 97631 h 501650"/>
                      <a:gd name="connsiteX17" fmla="*/ 5010150 w 5018088"/>
                      <a:gd name="connsiteY17" fmla="*/ 64294 h 501650"/>
                      <a:gd name="connsiteX18" fmla="*/ 4929187 w 5018088"/>
                      <a:gd name="connsiteY18" fmla="*/ 40481 h 501650"/>
                      <a:gd name="connsiteX19" fmla="*/ 4510087 w 5018088"/>
                      <a:gd name="connsiteY19" fmla="*/ 40481 h 501650"/>
                      <a:gd name="connsiteX20" fmla="*/ 3886200 w 5018088"/>
                      <a:gd name="connsiteY20" fmla="*/ 297656 h 501650"/>
                      <a:gd name="connsiteX21" fmla="*/ 3581400 w 5018088"/>
                      <a:gd name="connsiteY21" fmla="*/ 292894 h 501650"/>
                      <a:gd name="connsiteX22" fmla="*/ 3500437 w 5018088"/>
                      <a:gd name="connsiteY22" fmla="*/ 326231 h 501650"/>
                      <a:gd name="connsiteX23" fmla="*/ 3290887 w 5018088"/>
                      <a:gd name="connsiteY23" fmla="*/ 326231 h 501650"/>
                      <a:gd name="connsiteX24" fmla="*/ 3057525 w 5018088"/>
                      <a:gd name="connsiteY24" fmla="*/ 402431 h 501650"/>
                      <a:gd name="connsiteX25" fmla="*/ 2995612 w 5018088"/>
                      <a:gd name="connsiteY25" fmla="*/ 454819 h 501650"/>
                      <a:gd name="connsiteX26" fmla="*/ 2805112 w 5018088"/>
                      <a:gd name="connsiteY26" fmla="*/ 473869 h 501650"/>
                      <a:gd name="connsiteX27" fmla="*/ 2205037 w 5018088"/>
                      <a:gd name="connsiteY27" fmla="*/ 464344 h 501650"/>
                      <a:gd name="connsiteX28" fmla="*/ 1352550 w 5018088"/>
                      <a:gd name="connsiteY28" fmla="*/ 426244 h 501650"/>
                      <a:gd name="connsiteX29" fmla="*/ 1195387 w 5018088"/>
                      <a:gd name="connsiteY29" fmla="*/ 383381 h 501650"/>
                      <a:gd name="connsiteX30" fmla="*/ 852487 w 5018088"/>
                      <a:gd name="connsiteY30" fmla="*/ 211931 h 501650"/>
                      <a:gd name="connsiteX31" fmla="*/ 642937 w 5018088"/>
                      <a:gd name="connsiteY31" fmla="*/ 107156 h 501650"/>
                      <a:gd name="connsiteX32" fmla="*/ 323850 w 5018088"/>
                      <a:gd name="connsiteY32" fmla="*/ 16669 h 501650"/>
                      <a:gd name="connsiteX33" fmla="*/ 123825 w 5018088"/>
                      <a:gd name="connsiteY33" fmla="*/ 7144 h 501650"/>
                      <a:gd name="connsiteX34" fmla="*/ 0 w 5018088"/>
                      <a:gd name="connsiteY34" fmla="*/ 40481 h 501650"/>
                      <a:gd name="connsiteX0" fmla="*/ 0 w 5018088"/>
                      <a:gd name="connsiteY0" fmla="*/ 40481 h 501650"/>
                      <a:gd name="connsiteX1" fmla="*/ 442912 w 5018088"/>
                      <a:gd name="connsiteY1" fmla="*/ 88106 h 501650"/>
                      <a:gd name="connsiteX2" fmla="*/ 885650 w 5018088"/>
                      <a:gd name="connsiteY2" fmla="*/ 275555 h 501650"/>
                      <a:gd name="connsiteX3" fmla="*/ 1181100 w 5018088"/>
                      <a:gd name="connsiteY3" fmla="*/ 435769 h 501650"/>
                      <a:gd name="connsiteX4" fmla="*/ 1538287 w 5018088"/>
                      <a:gd name="connsiteY4" fmla="*/ 469106 h 501650"/>
                      <a:gd name="connsiteX5" fmla="*/ 2557462 w 5018088"/>
                      <a:gd name="connsiteY5" fmla="*/ 497681 h 501650"/>
                      <a:gd name="connsiteX6" fmla="*/ 2847975 w 5018088"/>
                      <a:gd name="connsiteY6" fmla="*/ 492919 h 501650"/>
                      <a:gd name="connsiteX7" fmla="*/ 3052762 w 5018088"/>
                      <a:gd name="connsiteY7" fmla="*/ 473869 h 501650"/>
                      <a:gd name="connsiteX8" fmla="*/ 3081337 w 5018088"/>
                      <a:gd name="connsiteY8" fmla="*/ 421481 h 501650"/>
                      <a:gd name="connsiteX9" fmla="*/ 3262312 w 5018088"/>
                      <a:gd name="connsiteY9" fmla="*/ 350044 h 501650"/>
                      <a:gd name="connsiteX10" fmla="*/ 3467100 w 5018088"/>
                      <a:gd name="connsiteY10" fmla="*/ 350044 h 501650"/>
                      <a:gd name="connsiteX11" fmla="*/ 3886200 w 5018088"/>
                      <a:gd name="connsiteY11" fmla="*/ 345281 h 501650"/>
                      <a:gd name="connsiteX12" fmla="*/ 4129087 w 5018088"/>
                      <a:gd name="connsiteY12" fmla="*/ 240506 h 501650"/>
                      <a:gd name="connsiteX13" fmla="*/ 4491037 w 5018088"/>
                      <a:gd name="connsiteY13" fmla="*/ 83344 h 501650"/>
                      <a:gd name="connsiteX14" fmla="*/ 4733925 w 5018088"/>
                      <a:gd name="connsiteY14" fmla="*/ 59531 h 501650"/>
                      <a:gd name="connsiteX15" fmla="*/ 4972050 w 5018088"/>
                      <a:gd name="connsiteY15" fmla="*/ 69056 h 501650"/>
                      <a:gd name="connsiteX16" fmla="*/ 5010150 w 5018088"/>
                      <a:gd name="connsiteY16" fmla="*/ 97631 h 501650"/>
                      <a:gd name="connsiteX17" fmla="*/ 5010150 w 5018088"/>
                      <a:gd name="connsiteY17" fmla="*/ 64294 h 501650"/>
                      <a:gd name="connsiteX18" fmla="*/ 4929187 w 5018088"/>
                      <a:gd name="connsiteY18" fmla="*/ 40481 h 501650"/>
                      <a:gd name="connsiteX19" fmla="*/ 4510087 w 5018088"/>
                      <a:gd name="connsiteY19" fmla="*/ 40481 h 501650"/>
                      <a:gd name="connsiteX20" fmla="*/ 3886200 w 5018088"/>
                      <a:gd name="connsiteY20" fmla="*/ 297656 h 501650"/>
                      <a:gd name="connsiteX21" fmla="*/ 3581400 w 5018088"/>
                      <a:gd name="connsiteY21" fmla="*/ 292894 h 501650"/>
                      <a:gd name="connsiteX22" fmla="*/ 3500437 w 5018088"/>
                      <a:gd name="connsiteY22" fmla="*/ 326231 h 501650"/>
                      <a:gd name="connsiteX23" fmla="*/ 3290887 w 5018088"/>
                      <a:gd name="connsiteY23" fmla="*/ 326231 h 501650"/>
                      <a:gd name="connsiteX24" fmla="*/ 3057525 w 5018088"/>
                      <a:gd name="connsiteY24" fmla="*/ 402431 h 501650"/>
                      <a:gd name="connsiteX25" fmla="*/ 2995612 w 5018088"/>
                      <a:gd name="connsiteY25" fmla="*/ 454819 h 501650"/>
                      <a:gd name="connsiteX26" fmla="*/ 2805112 w 5018088"/>
                      <a:gd name="connsiteY26" fmla="*/ 473869 h 501650"/>
                      <a:gd name="connsiteX27" fmla="*/ 2205037 w 5018088"/>
                      <a:gd name="connsiteY27" fmla="*/ 464344 h 501650"/>
                      <a:gd name="connsiteX28" fmla="*/ 1352550 w 5018088"/>
                      <a:gd name="connsiteY28" fmla="*/ 426244 h 501650"/>
                      <a:gd name="connsiteX29" fmla="*/ 1195387 w 5018088"/>
                      <a:gd name="connsiteY29" fmla="*/ 383381 h 501650"/>
                      <a:gd name="connsiteX30" fmla="*/ 852487 w 5018088"/>
                      <a:gd name="connsiteY30" fmla="*/ 211931 h 501650"/>
                      <a:gd name="connsiteX31" fmla="*/ 642937 w 5018088"/>
                      <a:gd name="connsiteY31" fmla="*/ 107156 h 501650"/>
                      <a:gd name="connsiteX32" fmla="*/ 323850 w 5018088"/>
                      <a:gd name="connsiteY32" fmla="*/ 16669 h 501650"/>
                      <a:gd name="connsiteX33" fmla="*/ 123825 w 5018088"/>
                      <a:gd name="connsiteY33" fmla="*/ 7144 h 501650"/>
                      <a:gd name="connsiteX34" fmla="*/ 0 w 5018088"/>
                      <a:gd name="connsiteY34" fmla="*/ 40481 h 501650"/>
                      <a:gd name="connsiteX0" fmla="*/ 0 w 5014119"/>
                      <a:gd name="connsiteY0" fmla="*/ 40481 h 501650"/>
                      <a:gd name="connsiteX1" fmla="*/ 442912 w 5014119"/>
                      <a:gd name="connsiteY1" fmla="*/ 88106 h 501650"/>
                      <a:gd name="connsiteX2" fmla="*/ 885650 w 5014119"/>
                      <a:gd name="connsiteY2" fmla="*/ 275555 h 501650"/>
                      <a:gd name="connsiteX3" fmla="*/ 1181100 w 5014119"/>
                      <a:gd name="connsiteY3" fmla="*/ 435769 h 501650"/>
                      <a:gd name="connsiteX4" fmla="*/ 1538287 w 5014119"/>
                      <a:gd name="connsiteY4" fmla="*/ 469106 h 501650"/>
                      <a:gd name="connsiteX5" fmla="*/ 2557462 w 5014119"/>
                      <a:gd name="connsiteY5" fmla="*/ 497681 h 501650"/>
                      <a:gd name="connsiteX6" fmla="*/ 2847975 w 5014119"/>
                      <a:gd name="connsiteY6" fmla="*/ 492919 h 501650"/>
                      <a:gd name="connsiteX7" fmla="*/ 3052762 w 5014119"/>
                      <a:gd name="connsiteY7" fmla="*/ 473869 h 501650"/>
                      <a:gd name="connsiteX8" fmla="*/ 3081337 w 5014119"/>
                      <a:gd name="connsiteY8" fmla="*/ 421481 h 501650"/>
                      <a:gd name="connsiteX9" fmla="*/ 3262312 w 5014119"/>
                      <a:gd name="connsiteY9" fmla="*/ 350044 h 501650"/>
                      <a:gd name="connsiteX10" fmla="*/ 3467100 w 5014119"/>
                      <a:gd name="connsiteY10" fmla="*/ 350044 h 501650"/>
                      <a:gd name="connsiteX11" fmla="*/ 3886200 w 5014119"/>
                      <a:gd name="connsiteY11" fmla="*/ 345281 h 501650"/>
                      <a:gd name="connsiteX12" fmla="*/ 4129087 w 5014119"/>
                      <a:gd name="connsiteY12" fmla="*/ 240506 h 501650"/>
                      <a:gd name="connsiteX13" fmla="*/ 4491037 w 5014119"/>
                      <a:gd name="connsiteY13" fmla="*/ 83344 h 501650"/>
                      <a:gd name="connsiteX14" fmla="*/ 4733925 w 5014119"/>
                      <a:gd name="connsiteY14" fmla="*/ 59531 h 501650"/>
                      <a:gd name="connsiteX15" fmla="*/ 4918098 w 5014119"/>
                      <a:gd name="connsiteY15" fmla="*/ 59531 h 501650"/>
                      <a:gd name="connsiteX16" fmla="*/ 5010150 w 5014119"/>
                      <a:gd name="connsiteY16" fmla="*/ 97631 h 501650"/>
                      <a:gd name="connsiteX17" fmla="*/ 5010150 w 5014119"/>
                      <a:gd name="connsiteY17" fmla="*/ 64294 h 501650"/>
                      <a:gd name="connsiteX18" fmla="*/ 4929187 w 5014119"/>
                      <a:gd name="connsiteY18" fmla="*/ 40481 h 501650"/>
                      <a:gd name="connsiteX19" fmla="*/ 4510087 w 5014119"/>
                      <a:gd name="connsiteY19" fmla="*/ 40481 h 501650"/>
                      <a:gd name="connsiteX20" fmla="*/ 3886200 w 5014119"/>
                      <a:gd name="connsiteY20" fmla="*/ 297656 h 501650"/>
                      <a:gd name="connsiteX21" fmla="*/ 3581400 w 5014119"/>
                      <a:gd name="connsiteY21" fmla="*/ 292894 h 501650"/>
                      <a:gd name="connsiteX22" fmla="*/ 3500437 w 5014119"/>
                      <a:gd name="connsiteY22" fmla="*/ 326231 h 501650"/>
                      <a:gd name="connsiteX23" fmla="*/ 3290887 w 5014119"/>
                      <a:gd name="connsiteY23" fmla="*/ 326231 h 501650"/>
                      <a:gd name="connsiteX24" fmla="*/ 3057525 w 5014119"/>
                      <a:gd name="connsiteY24" fmla="*/ 402431 h 501650"/>
                      <a:gd name="connsiteX25" fmla="*/ 2995612 w 5014119"/>
                      <a:gd name="connsiteY25" fmla="*/ 454819 h 501650"/>
                      <a:gd name="connsiteX26" fmla="*/ 2805112 w 5014119"/>
                      <a:gd name="connsiteY26" fmla="*/ 473869 h 501650"/>
                      <a:gd name="connsiteX27" fmla="*/ 2205037 w 5014119"/>
                      <a:gd name="connsiteY27" fmla="*/ 464344 h 501650"/>
                      <a:gd name="connsiteX28" fmla="*/ 1352550 w 5014119"/>
                      <a:gd name="connsiteY28" fmla="*/ 426244 h 501650"/>
                      <a:gd name="connsiteX29" fmla="*/ 1195387 w 5014119"/>
                      <a:gd name="connsiteY29" fmla="*/ 383381 h 501650"/>
                      <a:gd name="connsiteX30" fmla="*/ 852487 w 5014119"/>
                      <a:gd name="connsiteY30" fmla="*/ 211931 h 501650"/>
                      <a:gd name="connsiteX31" fmla="*/ 642937 w 5014119"/>
                      <a:gd name="connsiteY31" fmla="*/ 107156 h 501650"/>
                      <a:gd name="connsiteX32" fmla="*/ 323850 w 5014119"/>
                      <a:gd name="connsiteY32" fmla="*/ 16669 h 501650"/>
                      <a:gd name="connsiteX33" fmla="*/ 123825 w 5014119"/>
                      <a:gd name="connsiteY33" fmla="*/ 7144 h 501650"/>
                      <a:gd name="connsiteX34" fmla="*/ 0 w 5014119"/>
                      <a:gd name="connsiteY34" fmla="*/ 40481 h 501650"/>
                      <a:gd name="connsiteX0" fmla="*/ 0 w 5014119"/>
                      <a:gd name="connsiteY0" fmla="*/ 40481 h 501650"/>
                      <a:gd name="connsiteX1" fmla="*/ 442912 w 5014119"/>
                      <a:gd name="connsiteY1" fmla="*/ 88106 h 501650"/>
                      <a:gd name="connsiteX2" fmla="*/ 885650 w 5014119"/>
                      <a:gd name="connsiteY2" fmla="*/ 275555 h 501650"/>
                      <a:gd name="connsiteX3" fmla="*/ 1181100 w 5014119"/>
                      <a:gd name="connsiteY3" fmla="*/ 435769 h 501650"/>
                      <a:gd name="connsiteX4" fmla="*/ 1538287 w 5014119"/>
                      <a:gd name="connsiteY4" fmla="*/ 469106 h 501650"/>
                      <a:gd name="connsiteX5" fmla="*/ 2557462 w 5014119"/>
                      <a:gd name="connsiteY5" fmla="*/ 497681 h 501650"/>
                      <a:gd name="connsiteX6" fmla="*/ 2847975 w 5014119"/>
                      <a:gd name="connsiteY6" fmla="*/ 492919 h 501650"/>
                      <a:gd name="connsiteX7" fmla="*/ 3052762 w 5014119"/>
                      <a:gd name="connsiteY7" fmla="*/ 473869 h 501650"/>
                      <a:gd name="connsiteX8" fmla="*/ 3081337 w 5014119"/>
                      <a:gd name="connsiteY8" fmla="*/ 421481 h 501650"/>
                      <a:gd name="connsiteX9" fmla="*/ 3262312 w 5014119"/>
                      <a:gd name="connsiteY9" fmla="*/ 350044 h 501650"/>
                      <a:gd name="connsiteX10" fmla="*/ 3467100 w 5014119"/>
                      <a:gd name="connsiteY10" fmla="*/ 350044 h 501650"/>
                      <a:gd name="connsiteX11" fmla="*/ 3886200 w 5014119"/>
                      <a:gd name="connsiteY11" fmla="*/ 345281 h 501650"/>
                      <a:gd name="connsiteX12" fmla="*/ 4129087 w 5014119"/>
                      <a:gd name="connsiteY12" fmla="*/ 240506 h 501650"/>
                      <a:gd name="connsiteX13" fmla="*/ 4491037 w 5014119"/>
                      <a:gd name="connsiteY13" fmla="*/ 83344 h 501650"/>
                      <a:gd name="connsiteX14" fmla="*/ 4733925 w 5014119"/>
                      <a:gd name="connsiteY14" fmla="*/ 59531 h 501650"/>
                      <a:gd name="connsiteX15" fmla="*/ 4918098 w 5014119"/>
                      <a:gd name="connsiteY15" fmla="*/ 59531 h 501650"/>
                      <a:gd name="connsiteX16" fmla="*/ 5010150 w 5014119"/>
                      <a:gd name="connsiteY16" fmla="*/ 97631 h 501650"/>
                      <a:gd name="connsiteX17" fmla="*/ 4929187 w 5014119"/>
                      <a:gd name="connsiteY17" fmla="*/ 40481 h 501650"/>
                      <a:gd name="connsiteX18" fmla="*/ 4510087 w 5014119"/>
                      <a:gd name="connsiteY18" fmla="*/ 40481 h 501650"/>
                      <a:gd name="connsiteX19" fmla="*/ 3886200 w 5014119"/>
                      <a:gd name="connsiteY19" fmla="*/ 297656 h 501650"/>
                      <a:gd name="connsiteX20" fmla="*/ 3581400 w 5014119"/>
                      <a:gd name="connsiteY20" fmla="*/ 292894 h 501650"/>
                      <a:gd name="connsiteX21" fmla="*/ 3500437 w 5014119"/>
                      <a:gd name="connsiteY21" fmla="*/ 326231 h 501650"/>
                      <a:gd name="connsiteX22" fmla="*/ 3290887 w 5014119"/>
                      <a:gd name="connsiteY22" fmla="*/ 326231 h 501650"/>
                      <a:gd name="connsiteX23" fmla="*/ 3057525 w 5014119"/>
                      <a:gd name="connsiteY23" fmla="*/ 402431 h 501650"/>
                      <a:gd name="connsiteX24" fmla="*/ 2995612 w 5014119"/>
                      <a:gd name="connsiteY24" fmla="*/ 454819 h 501650"/>
                      <a:gd name="connsiteX25" fmla="*/ 2805112 w 5014119"/>
                      <a:gd name="connsiteY25" fmla="*/ 473869 h 501650"/>
                      <a:gd name="connsiteX26" fmla="*/ 2205037 w 5014119"/>
                      <a:gd name="connsiteY26" fmla="*/ 464344 h 501650"/>
                      <a:gd name="connsiteX27" fmla="*/ 1352550 w 5014119"/>
                      <a:gd name="connsiteY27" fmla="*/ 426244 h 501650"/>
                      <a:gd name="connsiteX28" fmla="*/ 1195387 w 5014119"/>
                      <a:gd name="connsiteY28" fmla="*/ 383381 h 501650"/>
                      <a:gd name="connsiteX29" fmla="*/ 852487 w 5014119"/>
                      <a:gd name="connsiteY29" fmla="*/ 211931 h 501650"/>
                      <a:gd name="connsiteX30" fmla="*/ 642937 w 5014119"/>
                      <a:gd name="connsiteY30" fmla="*/ 107156 h 501650"/>
                      <a:gd name="connsiteX31" fmla="*/ 323850 w 5014119"/>
                      <a:gd name="connsiteY31" fmla="*/ 16669 h 501650"/>
                      <a:gd name="connsiteX32" fmla="*/ 123825 w 5014119"/>
                      <a:gd name="connsiteY32" fmla="*/ 7144 h 501650"/>
                      <a:gd name="connsiteX33" fmla="*/ 0 w 5014119"/>
                      <a:gd name="connsiteY33" fmla="*/ 40481 h 501650"/>
                      <a:gd name="connsiteX0" fmla="*/ 0 w 5014119"/>
                      <a:gd name="connsiteY0" fmla="*/ 40481 h 501650"/>
                      <a:gd name="connsiteX1" fmla="*/ 442912 w 5014119"/>
                      <a:gd name="connsiteY1" fmla="*/ 88106 h 501650"/>
                      <a:gd name="connsiteX2" fmla="*/ 885650 w 5014119"/>
                      <a:gd name="connsiteY2" fmla="*/ 275555 h 501650"/>
                      <a:gd name="connsiteX3" fmla="*/ 1181100 w 5014119"/>
                      <a:gd name="connsiteY3" fmla="*/ 435769 h 501650"/>
                      <a:gd name="connsiteX4" fmla="*/ 1538287 w 5014119"/>
                      <a:gd name="connsiteY4" fmla="*/ 469106 h 501650"/>
                      <a:gd name="connsiteX5" fmla="*/ 2557462 w 5014119"/>
                      <a:gd name="connsiteY5" fmla="*/ 497681 h 501650"/>
                      <a:gd name="connsiteX6" fmla="*/ 2847975 w 5014119"/>
                      <a:gd name="connsiteY6" fmla="*/ 492919 h 501650"/>
                      <a:gd name="connsiteX7" fmla="*/ 3052762 w 5014119"/>
                      <a:gd name="connsiteY7" fmla="*/ 473869 h 501650"/>
                      <a:gd name="connsiteX8" fmla="*/ 3081337 w 5014119"/>
                      <a:gd name="connsiteY8" fmla="*/ 421481 h 501650"/>
                      <a:gd name="connsiteX9" fmla="*/ 3262312 w 5014119"/>
                      <a:gd name="connsiteY9" fmla="*/ 350044 h 501650"/>
                      <a:gd name="connsiteX10" fmla="*/ 3467100 w 5014119"/>
                      <a:gd name="connsiteY10" fmla="*/ 350044 h 501650"/>
                      <a:gd name="connsiteX11" fmla="*/ 3886200 w 5014119"/>
                      <a:gd name="connsiteY11" fmla="*/ 345281 h 501650"/>
                      <a:gd name="connsiteX12" fmla="*/ 4129087 w 5014119"/>
                      <a:gd name="connsiteY12" fmla="*/ 240506 h 501650"/>
                      <a:gd name="connsiteX13" fmla="*/ 4491037 w 5014119"/>
                      <a:gd name="connsiteY13" fmla="*/ 83344 h 501650"/>
                      <a:gd name="connsiteX14" fmla="*/ 4733925 w 5014119"/>
                      <a:gd name="connsiteY14" fmla="*/ 59531 h 501650"/>
                      <a:gd name="connsiteX15" fmla="*/ 4918098 w 5014119"/>
                      <a:gd name="connsiteY15" fmla="*/ 59531 h 501650"/>
                      <a:gd name="connsiteX16" fmla="*/ 5010150 w 5014119"/>
                      <a:gd name="connsiteY16" fmla="*/ 97631 h 501650"/>
                      <a:gd name="connsiteX17" fmla="*/ 4929187 w 5014119"/>
                      <a:gd name="connsiteY17" fmla="*/ 40481 h 501650"/>
                      <a:gd name="connsiteX18" fmla="*/ 4510087 w 5014119"/>
                      <a:gd name="connsiteY18" fmla="*/ 40481 h 501650"/>
                      <a:gd name="connsiteX19" fmla="*/ 3886200 w 5014119"/>
                      <a:gd name="connsiteY19" fmla="*/ 297656 h 501650"/>
                      <a:gd name="connsiteX20" fmla="*/ 3581400 w 5014119"/>
                      <a:gd name="connsiteY20" fmla="*/ 292894 h 501650"/>
                      <a:gd name="connsiteX21" fmla="*/ 3500437 w 5014119"/>
                      <a:gd name="connsiteY21" fmla="*/ 326231 h 501650"/>
                      <a:gd name="connsiteX22" fmla="*/ 3290887 w 5014119"/>
                      <a:gd name="connsiteY22" fmla="*/ 326231 h 501650"/>
                      <a:gd name="connsiteX23" fmla="*/ 3057525 w 5014119"/>
                      <a:gd name="connsiteY23" fmla="*/ 402431 h 501650"/>
                      <a:gd name="connsiteX24" fmla="*/ 2995612 w 5014119"/>
                      <a:gd name="connsiteY24" fmla="*/ 454819 h 501650"/>
                      <a:gd name="connsiteX25" fmla="*/ 2805112 w 5014119"/>
                      <a:gd name="connsiteY25" fmla="*/ 473869 h 501650"/>
                      <a:gd name="connsiteX26" fmla="*/ 2205037 w 5014119"/>
                      <a:gd name="connsiteY26" fmla="*/ 464344 h 501650"/>
                      <a:gd name="connsiteX27" fmla="*/ 1352550 w 5014119"/>
                      <a:gd name="connsiteY27" fmla="*/ 426244 h 501650"/>
                      <a:gd name="connsiteX28" fmla="*/ 1195387 w 5014119"/>
                      <a:gd name="connsiteY28" fmla="*/ 383381 h 501650"/>
                      <a:gd name="connsiteX29" fmla="*/ 852487 w 5014119"/>
                      <a:gd name="connsiteY29" fmla="*/ 211931 h 501650"/>
                      <a:gd name="connsiteX30" fmla="*/ 642937 w 5014119"/>
                      <a:gd name="connsiteY30" fmla="*/ 107156 h 501650"/>
                      <a:gd name="connsiteX31" fmla="*/ 323850 w 5014119"/>
                      <a:gd name="connsiteY31" fmla="*/ 16669 h 501650"/>
                      <a:gd name="connsiteX32" fmla="*/ 123825 w 5014119"/>
                      <a:gd name="connsiteY32" fmla="*/ 7144 h 501650"/>
                      <a:gd name="connsiteX33" fmla="*/ 0 w 5014119"/>
                      <a:gd name="connsiteY33" fmla="*/ 40481 h 501650"/>
                      <a:gd name="connsiteX0" fmla="*/ 0 w 5014119"/>
                      <a:gd name="connsiteY0" fmla="*/ 40481 h 501650"/>
                      <a:gd name="connsiteX1" fmla="*/ 442912 w 5014119"/>
                      <a:gd name="connsiteY1" fmla="*/ 88106 h 501650"/>
                      <a:gd name="connsiteX2" fmla="*/ 885650 w 5014119"/>
                      <a:gd name="connsiteY2" fmla="*/ 275555 h 501650"/>
                      <a:gd name="connsiteX3" fmla="*/ 1181100 w 5014119"/>
                      <a:gd name="connsiteY3" fmla="*/ 435769 h 501650"/>
                      <a:gd name="connsiteX4" fmla="*/ 1538287 w 5014119"/>
                      <a:gd name="connsiteY4" fmla="*/ 469106 h 501650"/>
                      <a:gd name="connsiteX5" fmla="*/ 2557462 w 5014119"/>
                      <a:gd name="connsiteY5" fmla="*/ 497681 h 501650"/>
                      <a:gd name="connsiteX6" fmla="*/ 2847975 w 5014119"/>
                      <a:gd name="connsiteY6" fmla="*/ 492919 h 501650"/>
                      <a:gd name="connsiteX7" fmla="*/ 3052762 w 5014119"/>
                      <a:gd name="connsiteY7" fmla="*/ 473869 h 501650"/>
                      <a:gd name="connsiteX8" fmla="*/ 3081337 w 5014119"/>
                      <a:gd name="connsiteY8" fmla="*/ 421481 h 501650"/>
                      <a:gd name="connsiteX9" fmla="*/ 3262312 w 5014119"/>
                      <a:gd name="connsiteY9" fmla="*/ 350044 h 501650"/>
                      <a:gd name="connsiteX10" fmla="*/ 3467100 w 5014119"/>
                      <a:gd name="connsiteY10" fmla="*/ 350044 h 501650"/>
                      <a:gd name="connsiteX11" fmla="*/ 3886200 w 5014119"/>
                      <a:gd name="connsiteY11" fmla="*/ 345281 h 501650"/>
                      <a:gd name="connsiteX12" fmla="*/ 4129087 w 5014119"/>
                      <a:gd name="connsiteY12" fmla="*/ 240506 h 501650"/>
                      <a:gd name="connsiteX13" fmla="*/ 4491037 w 5014119"/>
                      <a:gd name="connsiteY13" fmla="*/ 83344 h 501650"/>
                      <a:gd name="connsiteX14" fmla="*/ 4733925 w 5014119"/>
                      <a:gd name="connsiteY14" fmla="*/ 59531 h 501650"/>
                      <a:gd name="connsiteX15" fmla="*/ 4918098 w 5014119"/>
                      <a:gd name="connsiteY15" fmla="*/ 59531 h 501650"/>
                      <a:gd name="connsiteX16" fmla="*/ 5010150 w 5014119"/>
                      <a:gd name="connsiteY16" fmla="*/ 97631 h 501650"/>
                      <a:gd name="connsiteX17" fmla="*/ 4929187 w 5014119"/>
                      <a:gd name="connsiteY17" fmla="*/ 40481 h 501650"/>
                      <a:gd name="connsiteX18" fmla="*/ 4510087 w 5014119"/>
                      <a:gd name="connsiteY18" fmla="*/ 40481 h 501650"/>
                      <a:gd name="connsiteX19" fmla="*/ 3886200 w 5014119"/>
                      <a:gd name="connsiteY19" fmla="*/ 297656 h 501650"/>
                      <a:gd name="connsiteX20" fmla="*/ 3581400 w 5014119"/>
                      <a:gd name="connsiteY20" fmla="*/ 292894 h 501650"/>
                      <a:gd name="connsiteX21" fmla="*/ 3500437 w 5014119"/>
                      <a:gd name="connsiteY21" fmla="*/ 326231 h 501650"/>
                      <a:gd name="connsiteX22" fmla="*/ 3290887 w 5014119"/>
                      <a:gd name="connsiteY22" fmla="*/ 326231 h 501650"/>
                      <a:gd name="connsiteX23" fmla="*/ 3057525 w 5014119"/>
                      <a:gd name="connsiteY23" fmla="*/ 402431 h 501650"/>
                      <a:gd name="connsiteX24" fmla="*/ 2995612 w 5014119"/>
                      <a:gd name="connsiteY24" fmla="*/ 454819 h 501650"/>
                      <a:gd name="connsiteX25" fmla="*/ 2805112 w 5014119"/>
                      <a:gd name="connsiteY25" fmla="*/ 473869 h 501650"/>
                      <a:gd name="connsiteX26" fmla="*/ 2205037 w 5014119"/>
                      <a:gd name="connsiteY26" fmla="*/ 464344 h 501650"/>
                      <a:gd name="connsiteX27" fmla="*/ 1352550 w 5014119"/>
                      <a:gd name="connsiteY27" fmla="*/ 426244 h 501650"/>
                      <a:gd name="connsiteX28" fmla="*/ 1195387 w 5014119"/>
                      <a:gd name="connsiteY28" fmla="*/ 383381 h 501650"/>
                      <a:gd name="connsiteX29" fmla="*/ 852487 w 5014119"/>
                      <a:gd name="connsiteY29" fmla="*/ 211931 h 501650"/>
                      <a:gd name="connsiteX30" fmla="*/ 642937 w 5014119"/>
                      <a:gd name="connsiteY30" fmla="*/ 107156 h 501650"/>
                      <a:gd name="connsiteX31" fmla="*/ 323850 w 5014119"/>
                      <a:gd name="connsiteY31" fmla="*/ 16669 h 501650"/>
                      <a:gd name="connsiteX32" fmla="*/ 123825 w 5014119"/>
                      <a:gd name="connsiteY32" fmla="*/ 7144 h 501650"/>
                      <a:gd name="connsiteX33" fmla="*/ 0 w 5014119"/>
                      <a:gd name="connsiteY33" fmla="*/ 40481 h 501650"/>
                      <a:gd name="connsiteX0" fmla="*/ 0 w 5014119"/>
                      <a:gd name="connsiteY0" fmla="*/ 40481 h 501650"/>
                      <a:gd name="connsiteX1" fmla="*/ 442912 w 5014119"/>
                      <a:gd name="connsiteY1" fmla="*/ 88106 h 501650"/>
                      <a:gd name="connsiteX2" fmla="*/ 885650 w 5014119"/>
                      <a:gd name="connsiteY2" fmla="*/ 275555 h 501650"/>
                      <a:gd name="connsiteX3" fmla="*/ 1181100 w 5014119"/>
                      <a:gd name="connsiteY3" fmla="*/ 435769 h 501650"/>
                      <a:gd name="connsiteX4" fmla="*/ 1538287 w 5014119"/>
                      <a:gd name="connsiteY4" fmla="*/ 469106 h 501650"/>
                      <a:gd name="connsiteX5" fmla="*/ 2557462 w 5014119"/>
                      <a:gd name="connsiteY5" fmla="*/ 497681 h 501650"/>
                      <a:gd name="connsiteX6" fmla="*/ 2847975 w 5014119"/>
                      <a:gd name="connsiteY6" fmla="*/ 492919 h 501650"/>
                      <a:gd name="connsiteX7" fmla="*/ 3052762 w 5014119"/>
                      <a:gd name="connsiteY7" fmla="*/ 473869 h 501650"/>
                      <a:gd name="connsiteX8" fmla="*/ 3081337 w 5014119"/>
                      <a:gd name="connsiteY8" fmla="*/ 421481 h 501650"/>
                      <a:gd name="connsiteX9" fmla="*/ 3262312 w 5014119"/>
                      <a:gd name="connsiteY9" fmla="*/ 350044 h 501650"/>
                      <a:gd name="connsiteX10" fmla="*/ 3467100 w 5014119"/>
                      <a:gd name="connsiteY10" fmla="*/ 350044 h 501650"/>
                      <a:gd name="connsiteX11" fmla="*/ 3886200 w 5014119"/>
                      <a:gd name="connsiteY11" fmla="*/ 345281 h 501650"/>
                      <a:gd name="connsiteX12" fmla="*/ 4129087 w 5014119"/>
                      <a:gd name="connsiteY12" fmla="*/ 240506 h 501650"/>
                      <a:gd name="connsiteX13" fmla="*/ 4491037 w 5014119"/>
                      <a:gd name="connsiteY13" fmla="*/ 83344 h 501650"/>
                      <a:gd name="connsiteX14" fmla="*/ 4733925 w 5014119"/>
                      <a:gd name="connsiteY14" fmla="*/ 59531 h 501650"/>
                      <a:gd name="connsiteX15" fmla="*/ 4918098 w 5014119"/>
                      <a:gd name="connsiteY15" fmla="*/ 59531 h 501650"/>
                      <a:gd name="connsiteX16" fmla="*/ 5010150 w 5014119"/>
                      <a:gd name="connsiteY16" fmla="*/ 97631 h 501650"/>
                      <a:gd name="connsiteX17" fmla="*/ 4929187 w 5014119"/>
                      <a:gd name="connsiteY17" fmla="*/ 40481 h 501650"/>
                      <a:gd name="connsiteX18" fmla="*/ 4510087 w 5014119"/>
                      <a:gd name="connsiteY18" fmla="*/ 40481 h 501650"/>
                      <a:gd name="connsiteX19" fmla="*/ 3886200 w 5014119"/>
                      <a:gd name="connsiteY19" fmla="*/ 297656 h 501650"/>
                      <a:gd name="connsiteX20" fmla="*/ 3581400 w 5014119"/>
                      <a:gd name="connsiteY20" fmla="*/ 292894 h 501650"/>
                      <a:gd name="connsiteX21" fmla="*/ 3500437 w 5014119"/>
                      <a:gd name="connsiteY21" fmla="*/ 326231 h 501650"/>
                      <a:gd name="connsiteX22" fmla="*/ 3290887 w 5014119"/>
                      <a:gd name="connsiteY22" fmla="*/ 326231 h 501650"/>
                      <a:gd name="connsiteX23" fmla="*/ 3057525 w 5014119"/>
                      <a:gd name="connsiteY23" fmla="*/ 402431 h 501650"/>
                      <a:gd name="connsiteX24" fmla="*/ 2995612 w 5014119"/>
                      <a:gd name="connsiteY24" fmla="*/ 454819 h 501650"/>
                      <a:gd name="connsiteX25" fmla="*/ 2805112 w 5014119"/>
                      <a:gd name="connsiteY25" fmla="*/ 473869 h 501650"/>
                      <a:gd name="connsiteX26" fmla="*/ 2205037 w 5014119"/>
                      <a:gd name="connsiteY26" fmla="*/ 464344 h 501650"/>
                      <a:gd name="connsiteX27" fmla="*/ 1352550 w 5014119"/>
                      <a:gd name="connsiteY27" fmla="*/ 426244 h 501650"/>
                      <a:gd name="connsiteX28" fmla="*/ 1195387 w 5014119"/>
                      <a:gd name="connsiteY28" fmla="*/ 383381 h 501650"/>
                      <a:gd name="connsiteX29" fmla="*/ 852487 w 5014119"/>
                      <a:gd name="connsiteY29" fmla="*/ 211931 h 501650"/>
                      <a:gd name="connsiteX30" fmla="*/ 642937 w 5014119"/>
                      <a:gd name="connsiteY30" fmla="*/ 107156 h 501650"/>
                      <a:gd name="connsiteX31" fmla="*/ 323850 w 5014119"/>
                      <a:gd name="connsiteY31" fmla="*/ 16669 h 501650"/>
                      <a:gd name="connsiteX32" fmla="*/ 123825 w 5014119"/>
                      <a:gd name="connsiteY32" fmla="*/ 7144 h 501650"/>
                      <a:gd name="connsiteX33" fmla="*/ 0 w 5014119"/>
                      <a:gd name="connsiteY33" fmla="*/ 40481 h 501650"/>
                      <a:gd name="connsiteX0" fmla="*/ 0 w 5014119"/>
                      <a:gd name="connsiteY0" fmla="*/ 40481 h 501650"/>
                      <a:gd name="connsiteX1" fmla="*/ 442912 w 5014119"/>
                      <a:gd name="connsiteY1" fmla="*/ 88106 h 501650"/>
                      <a:gd name="connsiteX2" fmla="*/ 885650 w 5014119"/>
                      <a:gd name="connsiteY2" fmla="*/ 275555 h 501650"/>
                      <a:gd name="connsiteX3" fmla="*/ 1181100 w 5014119"/>
                      <a:gd name="connsiteY3" fmla="*/ 435769 h 501650"/>
                      <a:gd name="connsiteX4" fmla="*/ 1538287 w 5014119"/>
                      <a:gd name="connsiteY4" fmla="*/ 469106 h 501650"/>
                      <a:gd name="connsiteX5" fmla="*/ 2557462 w 5014119"/>
                      <a:gd name="connsiteY5" fmla="*/ 497681 h 501650"/>
                      <a:gd name="connsiteX6" fmla="*/ 2847975 w 5014119"/>
                      <a:gd name="connsiteY6" fmla="*/ 492919 h 501650"/>
                      <a:gd name="connsiteX7" fmla="*/ 3052762 w 5014119"/>
                      <a:gd name="connsiteY7" fmla="*/ 473869 h 501650"/>
                      <a:gd name="connsiteX8" fmla="*/ 3081337 w 5014119"/>
                      <a:gd name="connsiteY8" fmla="*/ 421481 h 501650"/>
                      <a:gd name="connsiteX9" fmla="*/ 3262312 w 5014119"/>
                      <a:gd name="connsiteY9" fmla="*/ 350044 h 501650"/>
                      <a:gd name="connsiteX10" fmla="*/ 3467100 w 5014119"/>
                      <a:gd name="connsiteY10" fmla="*/ 350044 h 501650"/>
                      <a:gd name="connsiteX11" fmla="*/ 3886200 w 5014119"/>
                      <a:gd name="connsiteY11" fmla="*/ 345281 h 501650"/>
                      <a:gd name="connsiteX12" fmla="*/ 4129087 w 5014119"/>
                      <a:gd name="connsiteY12" fmla="*/ 240506 h 501650"/>
                      <a:gd name="connsiteX13" fmla="*/ 4491037 w 5014119"/>
                      <a:gd name="connsiteY13" fmla="*/ 83344 h 501650"/>
                      <a:gd name="connsiteX14" fmla="*/ 4733925 w 5014119"/>
                      <a:gd name="connsiteY14" fmla="*/ 59531 h 501650"/>
                      <a:gd name="connsiteX15" fmla="*/ 4918098 w 5014119"/>
                      <a:gd name="connsiteY15" fmla="*/ 59531 h 501650"/>
                      <a:gd name="connsiteX16" fmla="*/ 5010150 w 5014119"/>
                      <a:gd name="connsiteY16" fmla="*/ 97631 h 501650"/>
                      <a:gd name="connsiteX17" fmla="*/ 4929187 w 5014119"/>
                      <a:gd name="connsiteY17" fmla="*/ 40481 h 501650"/>
                      <a:gd name="connsiteX18" fmla="*/ 4510087 w 5014119"/>
                      <a:gd name="connsiteY18" fmla="*/ 40481 h 501650"/>
                      <a:gd name="connsiteX19" fmla="*/ 3886200 w 5014119"/>
                      <a:gd name="connsiteY19" fmla="*/ 297656 h 501650"/>
                      <a:gd name="connsiteX20" fmla="*/ 3581400 w 5014119"/>
                      <a:gd name="connsiteY20" fmla="*/ 292894 h 501650"/>
                      <a:gd name="connsiteX21" fmla="*/ 3500437 w 5014119"/>
                      <a:gd name="connsiteY21" fmla="*/ 326231 h 501650"/>
                      <a:gd name="connsiteX22" fmla="*/ 3290887 w 5014119"/>
                      <a:gd name="connsiteY22" fmla="*/ 326231 h 501650"/>
                      <a:gd name="connsiteX23" fmla="*/ 3057525 w 5014119"/>
                      <a:gd name="connsiteY23" fmla="*/ 402431 h 501650"/>
                      <a:gd name="connsiteX24" fmla="*/ 2995612 w 5014119"/>
                      <a:gd name="connsiteY24" fmla="*/ 454819 h 501650"/>
                      <a:gd name="connsiteX25" fmla="*/ 2805112 w 5014119"/>
                      <a:gd name="connsiteY25" fmla="*/ 473869 h 501650"/>
                      <a:gd name="connsiteX26" fmla="*/ 2205037 w 5014119"/>
                      <a:gd name="connsiteY26" fmla="*/ 464344 h 501650"/>
                      <a:gd name="connsiteX27" fmla="*/ 1352550 w 5014119"/>
                      <a:gd name="connsiteY27" fmla="*/ 426244 h 501650"/>
                      <a:gd name="connsiteX28" fmla="*/ 1195387 w 5014119"/>
                      <a:gd name="connsiteY28" fmla="*/ 383381 h 501650"/>
                      <a:gd name="connsiteX29" fmla="*/ 852487 w 5014119"/>
                      <a:gd name="connsiteY29" fmla="*/ 211931 h 501650"/>
                      <a:gd name="connsiteX30" fmla="*/ 642937 w 5014119"/>
                      <a:gd name="connsiteY30" fmla="*/ 107156 h 501650"/>
                      <a:gd name="connsiteX31" fmla="*/ 323850 w 5014119"/>
                      <a:gd name="connsiteY31" fmla="*/ 16669 h 501650"/>
                      <a:gd name="connsiteX32" fmla="*/ 123825 w 5014119"/>
                      <a:gd name="connsiteY32" fmla="*/ 7144 h 501650"/>
                      <a:gd name="connsiteX33" fmla="*/ 0 w 5014119"/>
                      <a:gd name="connsiteY33" fmla="*/ 40481 h 501650"/>
                      <a:gd name="connsiteX0" fmla="*/ 0 w 5014119"/>
                      <a:gd name="connsiteY0" fmla="*/ 40481 h 501650"/>
                      <a:gd name="connsiteX1" fmla="*/ 442912 w 5014119"/>
                      <a:gd name="connsiteY1" fmla="*/ 88106 h 501650"/>
                      <a:gd name="connsiteX2" fmla="*/ 885650 w 5014119"/>
                      <a:gd name="connsiteY2" fmla="*/ 275555 h 501650"/>
                      <a:gd name="connsiteX3" fmla="*/ 1181100 w 5014119"/>
                      <a:gd name="connsiteY3" fmla="*/ 435769 h 501650"/>
                      <a:gd name="connsiteX4" fmla="*/ 1538287 w 5014119"/>
                      <a:gd name="connsiteY4" fmla="*/ 469106 h 501650"/>
                      <a:gd name="connsiteX5" fmla="*/ 2557462 w 5014119"/>
                      <a:gd name="connsiteY5" fmla="*/ 497681 h 501650"/>
                      <a:gd name="connsiteX6" fmla="*/ 2847975 w 5014119"/>
                      <a:gd name="connsiteY6" fmla="*/ 492919 h 501650"/>
                      <a:gd name="connsiteX7" fmla="*/ 3052762 w 5014119"/>
                      <a:gd name="connsiteY7" fmla="*/ 473869 h 501650"/>
                      <a:gd name="connsiteX8" fmla="*/ 3081337 w 5014119"/>
                      <a:gd name="connsiteY8" fmla="*/ 421481 h 501650"/>
                      <a:gd name="connsiteX9" fmla="*/ 3262312 w 5014119"/>
                      <a:gd name="connsiteY9" fmla="*/ 350044 h 501650"/>
                      <a:gd name="connsiteX10" fmla="*/ 3467100 w 5014119"/>
                      <a:gd name="connsiteY10" fmla="*/ 350044 h 501650"/>
                      <a:gd name="connsiteX11" fmla="*/ 3886200 w 5014119"/>
                      <a:gd name="connsiteY11" fmla="*/ 345281 h 501650"/>
                      <a:gd name="connsiteX12" fmla="*/ 4129087 w 5014119"/>
                      <a:gd name="connsiteY12" fmla="*/ 240506 h 501650"/>
                      <a:gd name="connsiteX13" fmla="*/ 4491037 w 5014119"/>
                      <a:gd name="connsiteY13" fmla="*/ 83344 h 501650"/>
                      <a:gd name="connsiteX14" fmla="*/ 4733925 w 5014119"/>
                      <a:gd name="connsiteY14" fmla="*/ 59531 h 501650"/>
                      <a:gd name="connsiteX15" fmla="*/ 4918098 w 5014119"/>
                      <a:gd name="connsiteY15" fmla="*/ 59531 h 501650"/>
                      <a:gd name="connsiteX16" fmla="*/ 5010150 w 5014119"/>
                      <a:gd name="connsiteY16" fmla="*/ 97631 h 501650"/>
                      <a:gd name="connsiteX17" fmla="*/ 4929187 w 5014119"/>
                      <a:gd name="connsiteY17" fmla="*/ 40481 h 501650"/>
                      <a:gd name="connsiteX18" fmla="*/ 4510087 w 5014119"/>
                      <a:gd name="connsiteY18" fmla="*/ 40481 h 501650"/>
                      <a:gd name="connsiteX19" fmla="*/ 3886200 w 5014119"/>
                      <a:gd name="connsiteY19" fmla="*/ 297656 h 501650"/>
                      <a:gd name="connsiteX20" fmla="*/ 3581400 w 5014119"/>
                      <a:gd name="connsiteY20" fmla="*/ 292894 h 501650"/>
                      <a:gd name="connsiteX21" fmla="*/ 3500437 w 5014119"/>
                      <a:gd name="connsiteY21" fmla="*/ 326231 h 501650"/>
                      <a:gd name="connsiteX22" fmla="*/ 3290887 w 5014119"/>
                      <a:gd name="connsiteY22" fmla="*/ 326231 h 501650"/>
                      <a:gd name="connsiteX23" fmla="*/ 3057525 w 5014119"/>
                      <a:gd name="connsiteY23" fmla="*/ 402431 h 501650"/>
                      <a:gd name="connsiteX24" fmla="*/ 2995612 w 5014119"/>
                      <a:gd name="connsiteY24" fmla="*/ 454819 h 501650"/>
                      <a:gd name="connsiteX25" fmla="*/ 2805112 w 5014119"/>
                      <a:gd name="connsiteY25" fmla="*/ 473869 h 501650"/>
                      <a:gd name="connsiteX26" fmla="*/ 2205037 w 5014119"/>
                      <a:gd name="connsiteY26" fmla="*/ 464344 h 501650"/>
                      <a:gd name="connsiteX27" fmla="*/ 1352550 w 5014119"/>
                      <a:gd name="connsiteY27" fmla="*/ 426244 h 501650"/>
                      <a:gd name="connsiteX28" fmla="*/ 1195387 w 5014119"/>
                      <a:gd name="connsiteY28" fmla="*/ 383381 h 501650"/>
                      <a:gd name="connsiteX29" fmla="*/ 852487 w 5014119"/>
                      <a:gd name="connsiteY29" fmla="*/ 211931 h 501650"/>
                      <a:gd name="connsiteX30" fmla="*/ 642937 w 5014119"/>
                      <a:gd name="connsiteY30" fmla="*/ 107156 h 501650"/>
                      <a:gd name="connsiteX31" fmla="*/ 323850 w 5014119"/>
                      <a:gd name="connsiteY31" fmla="*/ 16669 h 501650"/>
                      <a:gd name="connsiteX32" fmla="*/ 123825 w 5014119"/>
                      <a:gd name="connsiteY32" fmla="*/ 7144 h 501650"/>
                      <a:gd name="connsiteX33" fmla="*/ 0 w 5014119"/>
                      <a:gd name="connsiteY33" fmla="*/ 40481 h 501650"/>
                      <a:gd name="connsiteX0" fmla="*/ 0 w 5014119"/>
                      <a:gd name="connsiteY0" fmla="*/ 40481 h 501650"/>
                      <a:gd name="connsiteX1" fmla="*/ 442912 w 5014119"/>
                      <a:gd name="connsiteY1" fmla="*/ 88106 h 501650"/>
                      <a:gd name="connsiteX2" fmla="*/ 885650 w 5014119"/>
                      <a:gd name="connsiteY2" fmla="*/ 275555 h 501650"/>
                      <a:gd name="connsiteX3" fmla="*/ 1181100 w 5014119"/>
                      <a:gd name="connsiteY3" fmla="*/ 435769 h 501650"/>
                      <a:gd name="connsiteX4" fmla="*/ 1538287 w 5014119"/>
                      <a:gd name="connsiteY4" fmla="*/ 469106 h 501650"/>
                      <a:gd name="connsiteX5" fmla="*/ 2557462 w 5014119"/>
                      <a:gd name="connsiteY5" fmla="*/ 497681 h 501650"/>
                      <a:gd name="connsiteX6" fmla="*/ 2847975 w 5014119"/>
                      <a:gd name="connsiteY6" fmla="*/ 492919 h 501650"/>
                      <a:gd name="connsiteX7" fmla="*/ 3052762 w 5014119"/>
                      <a:gd name="connsiteY7" fmla="*/ 473869 h 501650"/>
                      <a:gd name="connsiteX8" fmla="*/ 3081337 w 5014119"/>
                      <a:gd name="connsiteY8" fmla="*/ 421481 h 501650"/>
                      <a:gd name="connsiteX9" fmla="*/ 3262312 w 5014119"/>
                      <a:gd name="connsiteY9" fmla="*/ 350044 h 501650"/>
                      <a:gd name="connsiteX10" fmla="*/ 3467100 w 5014119"/>
                      <a:gd name="connsiteY10" fmla="*/ 350044 h 501650"/>
                      <a:gd name="connsiteX11" fmla="*/ 3886200 w 5014119"/>
                      <a:gd name="connsiteY11" fmla="*/ 345281 h 501650"/>
                      <a:gd name="connsiteX12" fmla="*/ 4129087 w 5014119"/>
                      <a:gd name="connsiteY12" fmla="*/ 240506 h 501650"/>
                      <a:gd name="connsiteX13" fmla="*/ 4491037 w 5014119"/>
                      <a:gd name="connsiteY13" fmla="*/ 83344 h 501650"/>
                      <a:gd name="connsiteX14" fmla="*/ 4733925 w 5014119"/>
                      <a:gd name="connsiteY14" fmla="*/ 59531 h 501650"/>
                      <a:gd name="connsiteX15" fmla="*/ 4918098 w 5014119"/>
                      <a:gd name="connsiteY15" fmla="*/ 59531 h 501650"/>
                      <a:gd name="connsiteX16" fmla="*/ 5010150 w 5014119"/>
                      <a:gd name="connsiteY16" fmla="*/ 97631 h 501650"/>
                      <a:gd name="connsiteX17" fmla="*/ 4929187 w 5014119"/>
                      <a:gd name="connsiteY17" fmla="*/ 40481 h 501650"/>
                      <a:gd name="connsiteX18" fmla="*/ 4510087 w 5014119"/>
                      <a:gd name="connsiteY18" fmla="*/ 40481 h 501650"/>
                      <a:gd name="connsiteX19" fmla="*/ 3886200 w 5014119"/>
                      <a:gd name="connsiteY19" fmla="*/ 297656 h 501650"/>
                      <a:gd name="connsiteX20" fmla="*/ 3581400 w 5014119"/>
                      <a:gd name="connsiteY20" fmla="*/ 292894 h 501650"/>
                      <a:gd name="connsiteX21" fmla="*/ 3500437 w 5014119"/>
                      <a:gd name="connsiteY21" fmla="*/ 326231 h 501650"/>
                      <a:gd name="connsiteX22" fmla="*/ 3290887 w 5014119"/>
                      <a:gd name="connsiteY22" fmla="*/ 326231 h 501650"/>
                      <a:gd name="connsiteX23" fmla="*/ 3057525 w 5014119"/>
                      <a:gd name="connsiteY23" fmla="*/ 402431 h 501650"/>
                      <a:gd name="connsiteX24" fmla="*/ 2995612 w 5014119"/>
                      <a:gd name="connsiteY24" fmla="*/ 454819 h 501650"/>
                      <a:gd name="connsiteX25" fmla="*/ 2805112 w 5014119"/>
                      <a:gd name="connsiteY25" fmla="*/ 473869 h 501650"/>
                      <a:gd name="connsiteX26" fmla="*/ 2205037 w 5014119"/>
                      <a:gd name="connsiteY26" fmla="*/ 464344 h 501650"/>
                      <a:gd name="connsiteX27" fmla="*/ 1352550 w 5014119"/>
                      <a:gd name="connsiteY27" fmla="*/ 426244 h 501650"/>
                      <a:gd name="connsiteX28" fmla="*/ 1195387 w 5014119"/>
                      <a:gd name="connsiteY28" fmla="*/ 383381 h 501650"/>
                      <a:gd name="connsiteX29" fmla="*/ 852487 w 5014119"/>
                      <a:gd name="connsiteY29" fmla="*/ 211931 h 501650"/>
                      <a:gd name="connsiteX30" fmla="*/ 642937 w 5014119"/>
                      <a:gd name="connsiteY30" fmla="*/ 107156 h 501650"/>
                      <a:gd name="connsiteX31" fmla="*/ 323850 w 5014119"/>
                      <a:gd name="connsiteY31" fmla="*/ 16669 h 501650"/>
                      <a:gd name="connsiteX32" fmla="*/ 123825 w 5014119"/>
                      <a:gd name="connsiteY32" fmla="*/ 7144 h 501650"/>
                      <a:gd name="connsiteX33" fmla="*/ 0 w 5014119"/>
                      <a:gd name="connsiteY33" fmla="*/ 40481 h 501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014119" h="501650">
                        <a:moveTo>
                          <a:pt x="0" y="40481"/>
                        </a:moveTo>
                        <a:cubicBezTo>
                          <a:pt x="200694" y="46831"/>
                          <a:pt x="295304" y="48927"/>
                          <a:pt x="442912" y="88106"/>
                        </a:cubicBezTo>
                        <a:cubicBezTo>
                          <a:pt x="590520" y="127285"/>
                          <a:pt x="762619" y="217611"/>
                          <a:pt x="885650" y="275555"/>
                        </a:cubicBezTo>
                        <a:cubicBezTo>
                          <a:pt x="998189" y="333598"/>
                          <a:pt x="1054150" y="369417"/>
                          <a:pt x="1181100" y="435769"/>
                        </a:cubicBezTo>
                        <a:cubicBezTo>
                          <a:pt x="1282700" y="465931"/>
                          <a:pt x="1308893" y="458787"/>
                          <a:pt x="1538287" y="469106"/>
                        </a:cubicBezTo>
                        <a:cubicBezTo>
                          <a:pt x="1767681" y="479425"/>
                          <a:pt x="2339181" y="493712"/>
                          <a:pt x="2557462" y="497681"/>
                        </a:cubicBezTo>
                        <a:cubicBezTo>
                          <a:pt x="2775743" y="501650"/>
                          <a:pt x="2765425" y="496888"/>
                          <a:pt x="2847975" y="492919"/>
                        </a:cubicBezTo>
                        <a:cubicBezTo>
                          <a:pt x="2930525" y="488950"/>
                          <a:pt x="3016250" y="475456"/>
                          <a:pt x="3052762" y="473869"/>
                        </a:cubicBezTo>
                        <a:cubicBezTo>
                          <a:pt x="3062287" y="456406"/>
                          <a:pt x="3046412" y="442119"/>
                          <a:pt x="3081337" y="421481"/>
                        </a:cubicBezTo>
                        <a:cubicBezTo>
                          <a:pt x="3116262" y="400843"/>
                          <a:pt x="3198018" y="361950"/>
                          <a:pt x="3262312" y="350044"/>
                        </a:cubicBezTo>
                        <a:cubicBezTo>
                          <a:pt x="3326606" y="338138"/>
                          <a:pt x="3396853" y="344091"/>
                          <a:pt x="3467100" y="350044"/>
                        </a:cubicBezTo>
                        <a:lnTo>
                          <a:pt x="3886200" y="345281"/>
                        </a:lnTo>
                        <a:lnTo>
                          <a:pt x="4129087" y="240506"/>
                        </a:lnTo>
                        <a:cubicBezTo>
                          <a:pt x="4229893" y="196850"/>
                          <a:pt x="4390231" y="113506"/>
                          <a:pt x="4491037" y="83344"/>
                        </a:cubicBezTo>
                        <a:cubicBezTo>
                          <a:pt x="4591843" y="53182"/>
                          <a:pt x="4662748" y="63500"/>
                          <a:pt x="4733925" y="59531"/>
                        </a:cubicBezTo>
                        <a:cubicBezTo>
                          <a:pt x="4805102" y="55562"/>
                          <a:pt x="4872060" y="53181"/>
                          <a:pt x="4918098" y="59531"/>
                        </a:cubicBezTo>
                        <a:cubicBezTo>
                          <a:pt x="4964136" y="65881"/>
                          <a:pt x="5014119" y="86518"/>
                          <a:pt x="5010150" y="97631"/>
                        </a:cubicBezTo>
                        <a:cubicBezTo>
                          <a:pt x="5008959" y="60102"/>
                          <a:pt x="4983536" y="47625"/>
                          <a:pt x="4929187" y="40481"/>
                        </a:cubicBezTo>
                        <a:cubicBezTo>
                          <a:pt x="4707483" y="36512"/>
                          <a:pt x="4510087" y="40481"/>
                          <a:pt x="4510087" y="40481"/>
                        </a:cubicBezTo>
                        <a:lnTo>
                          <a:pt x="3886200" y="297656"/>
                        </a:lnTo>
                        <a:lnTo>
                          <a:pt x="3581400" y="292894"/>
                        </a:lnTo>
                        <a:lnTo>
                          <a:pt x="3500437" y="326231"/>
                        </a:lnTo>
                        <a:cubicBezTo>
                          <a:pt x="3430587" y="326231"/>
                          <a:pt x="3364706" y="313531"/>
                          <a:pt x="3290887" y="326231"/>
                        </a:cubicBezTo>
                        <a:cubicBezTo>
                          <a:pt x="3217068" y="338931"/>
                          <a:pt x="3106737" y="381000"/>
                          <a:pt x="3057525" y="402431"/>
                        </a:cubicBezTo>
                        <a:lnTo>
                          <a:pt x="2995612" y="454819"/>
                        </a:lnTo>
                        <a:cubicBezTo>
                          <a:pt x="2932112" y="461169"/>
                          <a:pt x="2831306" y="473869"/>
                          <a:pt x="2805112" y="473869"/>
                        </a:cubicBezTo>
                        <a:cubicBezTo>
                          <a:pt x="2605087" y="470694"/>
                          <a:pt x="2447131" y="472282"/>
                          <a:pt x="2205037" y="464344"/>
                        </a:cubicBezTo>
                        <a:cubicBezTo>
                          <a:pt x="1962943" y="456407"/>
                          <a:pt x="1520825" y="439738"/>
                          <a:pt x="1352550" y="426244"/>
                        </a:cubicBezTo>
                        <a:cubicBezTo>
                          <a:pt x="1258367" y="419423"/>
                          <a:pt x="1278731" y="419100"/>
                          <a:pt x="1195387" y="383381"/>
                        </a:cubicBezTo>
                        <a:cubicBezTo>
                          <a:pt x="1112043" y="347662"/>
                          <a:pt x="852487" y="211931"/>
                          <a:pt x="852487" y="211931"/>
                        </a:cubicBezTo>
                        <a:cubicBezTo>
                          <a:pt x="760412" y="165894"/>
                          <a:pt x="739501" y="151036"/>
                          <a:pt x="642937" y="107156"/>
                        </a:cubicBezTo>
                        <a:cubicBezTo>
                          <a:pt x="554831" y="74612"/>
                          <a:pt x="410369" y="33338"/>
                          <a:pt x="323850" y="16669"/>
                        </a:cubicBezTo>
                        <a:cubicBezTo>
                          <a:pt x="237331" y="0"/>
                          <a:pt x="176212" y="2382"/>
                          <a:pt x="123825" y="7144"/>
                        </a:cubicBezTo>
                        <a:cubicBezTo>
                          <a:pt x="71438" y="11906"/>
                          <a:pt x="92522" y="12700"/>
                          <a:pt x="0" y="40481"/>
                        </a:cubicBezTo>
                        <a:close/>
                      </a:path>
                    </a:pathLst>
                  </a:cu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5" name="フリーフォーム 154">
                    <a:extLst>
                      <a:ext uri="{FF2B5EF4-FFF2-40B4-BE49-F238E27FC236}">
                        <a16:creationId xmlns:a16="http://schemas.microsoft.com/office/drawing/2014/main" id="{1147D25C-1E19-4CF2-BF37-21CD2C53E4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643460" y="2894384"/>
                    <a:ext cx="1719262" cy="152400"/>
                  </a:xfrm>
                  <a:custGeom>
                    <a:avLst/>
                    <a:gdLst>
                      <a:gd name="connsiteX0" fmla="*/ 0 w 1719262"/>
                      <a:gd name="connsiteY0" fmla="*/ 85725 h 152400"/>
                      <a:gd name="connsiteX1" fmla="*/ 290512 w 1719262"/>
                      <a:gd name="connsiteY1" fmla="*/ 85725 h 152400"/>
                      <a:gd name="connsiteX2" fmla="*/ 547687 w 1719262"/>
                      <a:gd name="connsiteY2" fmla="*/ 133350 h 152400"/>
                      <a:gd name="connsiteX3" fmla="*/ 1014412 w 1719262"/>
                      <a:gd name="connsiteY3" fmla="*/ 133350 h 152400"/>
                      <a:gd name="connsiteX4" fmla="*/ 1204912 w 1719262"/>
                      <a:gd name="connsiteY4" fmla="*/ 152400 h 152400"/>
                      <a:gd name="connsiteX5" fmla="*/ 1719262 w 1719262"/>
                      <a:gd name="connsiteY5" fmla="*/ 123825 h 152400"/>
                      <a:gd name="connsiteX6" fmla="*/ 1704975 w 1719262"/>
                      <a:gd name="connsiteY6" fmla="*/ 57150 h 152400"/>
                      <a:gd name="connsiteX7" fmla="*/ 1219200 w 1719262"/>
                      <a:gd name="connsiteY7" fmla="*/ 109538 h 152400"/>
                      <a:gd name="connsiteX8" fmla="*/ 1009650 w 1719262"/>
                      <a:gd name="connsiteY8" fmla="*/ 85725 h 152400"/>
                      <a:gd name="connsiteX9" fmla="*/ 866775 w 1719262"/>
                      <a:gd name="connsiteY9" fmla="*/ 80963 h 152400"/>
                      <a:gd name="connsiteX10" fmla="*/ 671512 w 1719262"/>
                      <a:gd name="connsiteY10" fmla="*/ 0 h 152400"/>
                      <a:gd name="connsiteX11" fmla="*/ 190500 w 1719262"/>
                      <a:gd name="connsiteY11" fmla="*/ 0 h 152400"/>
                      <a:gd name="connsiteX12" fmla="*/ 104775 w 1719262"/>
                      <a:gd name="connsiteY12" fmla="*/ 42863 h 152400"/>
                      <a:gd name="connsiteX13" fmla="*/ 0 w 1719262"/>
                      <a:gd name="connsiteY13" fmla="*/ 85725 h 152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719262" h="152400">
                        <a:moveTo>
                          <a:pt x="0" y="85725"/>
                        </a:moveTo>
                        <a:lnTo>
                          <a:pt x="290512" y="85725"/>
                        </a:lnTo>
                        <a:lnTo>
                          <a:pt x="547687" y="133350"/>
                        </a:lnTo>
                        <a:lnTo>
                          <a:pt x="1014412" y="133350"/>
                        </a:lnTo>
                        <a:lnTo>
                          <a:pt x="1204912" y="152400"/>
                        </a:lnTo>
                        <a:lnTo>
                          <a:pt x="1719262" y="123825"/>
                        </a:lnTo>
                        <a:lnTo>
                          <a:pt x="1704975" y="57150"/>
                        </a:lnTo>
                        <a:lnTo>
                          <a:pt x="1219200" y="109538"/>
                        </a:lnTo>
                        <a:lnTo>
                          <a:pt x="1009650" y="85725"/>
                        </a:lnTo>
                        <a:lnTo>
                          <a:pt x="866775" y="80963"/>
                        </a:lnTo>
                        <a:lnTo>
                          <a:pt x="671512" y="0"/>
                        </a:lnTo>
                        <a:lnTo>
                          <a:pt x="190500" y="0"/>
                        </a:lnTo>
                        <a:lnTo>
                          <a:pt x="104775" y="42863"/>
                        </a:lnTo>
                        <a:lnTo>
                          <a:pt x="0" y="85725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06" name="グループ化 105">
                    <a:extLst>
                      <a:ext uri="{FF2B5EF4-FFF2-40B4-BE49-F238E27FC236}">
                        <a16:creationId xmlns:a16="http://schemas.microsoft.com/office/drawing/2014/main" id="{59238853-40FE-4E5F-A5D6-6E5419153C48}"/>
                      </a:ext>
                    </a:extLst>
                  </p:cNvPr>
                  <p:cNvGrpSpPr/>
                  <p:nvPr/>
                </p:nvGrpSpPr>
                <p:grpSpPr>
                  <a:xfrm>
                    <a:off x="1946349" y="3000761"/>
                    <a:ext cx="216024" cy="1584175"/>
                    <a:chOff x="4232261" y="-4217"/>
                    <a:chExt cx="386952" cy="1942511"/>
                  </a:xfrm>
                </p:grpSpPr>
                <p:sp>
                  <p:nvSpPr>
                    <p:cNvPr id="124" name="フローチャート : 論理積ゲート 186">
                      <a:extLst>
                        <a:ext uri="{FF2B5EF4-FFF2-40B4-BE49-F238E27FC236}">
                          <a16:creationId xmlns:a16="http://schemas.microsoft.com/office/drawing/2014/main" id="{82BCD30F-AE55-4793-8D1C-5E680F9659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458328" y="769717"/>
                      <a:ext cx="1934819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" name="フローチャート : 論理積ゲート 187">
                      <a:extLst>
                        <a:ext uri="{FF2B5EF4-FFF2-40B4-BE49-F238E27FC236}">
                          <a16:creationId xmlns:a16="http://schemas.microsoft.com/office/drawing/2014/main" id="{F64D164C-4B35-4C13-B32D-66A76C6067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601228" y="722141"/>
                      <a:ext cx="1649018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フローチャート : 論理積ゲート 188">
                      <a:extLst>
                        <a:ext uri="{FF2B5EF4-FFF2-40B4-BE49-F238E27FC236}">
                          <a16:creationId xmlns:a16="http://schemas.microsoft.com/office/drawing/2014/main" id="{2B9CC816-007C-4BF9-BBAD-28C247DAA5D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601228" y="837502"/>
                      <a:ext cx="1649018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フローチャート : 論理積ゲート 189">
                      <a:extLst>
                        <a:ext uri="{FF2B5EF4-FFF2-40B4-BE49-F238E27FC236}">
                          <a16:creationId xmlns:a16="http://schemas.microsoft.com/office/drawing/2014/main" id="{D5ED166C-37C7-46C4-B721-9E04FFD5C3F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688094" y="893572"/>
                      <a:ext cx="1475287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フローチャート : 論理積ゲート 190">
                      <a:extLst>
                        <a:ext uri="{FF2B5EF4-FFF2-40B4-BE49-F238E27FC236}">
                          <a16:creationId xmlns:a16="http://schemas.microsoft.com/office/drawing/2014/main" id="{98483A87-2186-4E97-A54A-F075116F3F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738468" y="1019094"/>
                      <a:ext cx="1374539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9" name="フローチャート : 論理積ゲート 191">
                      <a:extLst>
                        <a:ext uri="{FF2B5EF4-FFF2-40B4-BE49-F238E27FC236}">
                          <a16:creationId xmlns:a16="http://schemas.microsoft.com/office/drawing/2014/main" id="{FA3F11B5-5AA9-423F-8078-A2E2657BD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812683" y="1121689"/>
                      <a:ext cx="1226110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0" name="フローチャート : 論理積ゲート 192">
                      <a:extLst>
                        <a:ext uri="{FF2B5EF4-FFF2-40B4-BE49-F238E27FC236}">
                          <a16:creationId xmlns:a16="http://schemas.microsoft.com/office/drawing/2014/main" id="{C6A5B361-D591-4A64-8732-E86D5D04A2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3906124" y="1225204"/>
                      <a:ext cx="1039227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1" name="フローチャート : 論理積ゲート 193">
                      <a:extLst>
                        <a:ext uri="{FF2B5EF4-FFF2-40B4-BE49-F238E27FC236}">
                          <a16:creationId xmlns:a16="http://schemas.microsoft.com/office/drawing/2014/main" id="{0B7CD85D-020F-4853-83C8-8441CBA12FD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030713" y="1349793"/>
                      <a:ext cx="790050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32" name="フローチャート : 論理積ゲート 194">
                      <a:extLst>
                        <a:ext uri="{FF2B5EF4-FFF2-40B4-BE49-F238E27FC236}">
                          <a16:creationId xmlns:a16="http://schemas.microsoft.com/office/drawing/2014/main" id="{548D90FF-D530-431B-891F-16B9FFAB0F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176560" y="1492675"/>
                      <a:ext cx="498354" cy="386951"/>
                    </a:xfrm>
                    <a:prstGeom prst="flowChartDelay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5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ＭＳ Ｐゴシック" panose="020B0600070205080204" pitchFamily="50" charset="-128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07" name="フリーフォーム 156">
                    <a:extLst>
                      <a:ext uri="{FF2B5EF4-FFF2-40B4-BE49-F238E27FC236}">
                        <a16:creationId xmlns:a16="http://schemas.microsoft.com/office/drawing/2014/main" id="{86DAE1EC-2575-4248-8B63-00AC39761F1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3419872" y="4077072"/>
                    <a:ext cx="3519488" cy="514350"/>
                  </a:xfrm>
                  <a:custGeom>
                    <a:avLst/>
                    <a:gdLst>
                      <a:gd name="connsiteX0" fmla="*/ 0 w 3519488"/>
                      <a:gd name="connsiteY0" fmla="*/ 266700 h 552450"/>
                      <a:gd name="connsiteX1" fmla="*/ 128588 w 3519488"/>
                      <a:gd name="connsiteY1" fmla="*/ 290512 h 552450"/>
                      <a:gd name="connsiteX2" fmla="*/ 485775 w 3519488"/>
                      <a:gd name="connsiteY2" fmla="*/ 214312 h 552450"/>
                      <a:gd name="connsiteX3" fmla="*/ 1543050 w 3519488"/>
                      <a:gd name="connsiteY3" fmla="*/ 90487 h 552450"/>
                      <a:gd name="connsiteX4" fmla="*/ 1871663 w 3519488"/>
                      <a:gd name="connsiteY4" fmla="*/ 109537 h 552450"/>
                      <a:gd name="connsiteX5" fmla="*/ 1871663 w 3519488"/>
                      <a:gd name="connsiteY5" fmla="*/ 152400 h 552450"/>
                      <a:gd name="connsiteX6" fmla="*/ 2057400 w 3519488"/>
                      <a:gd name="connsiteY6" fmla="*/ 204787 h 552450"/>
                      <a:gd name="connsiteX7" fmla="*/ 2262188 w 3519488"/>
                      <a:gd name="connsiteY7" fmla="*/ 147637 h 552450"/>
                      <a:gd name="connsiteX8" fmla="*/ 2371725 w 3519488"/>
                      <a:gd name="connsiteY8" fmla="*/ 14287 h 552450"/>
                      <a:gd name="connsiteX9" fmla="*/ 2543175 w 3519488"/>
                      <a:gd name="connsiteY9" fmla="*/ 14287 h 552450"/>
                      <a:gd name="connsiteX10" fmla="*/ 2595563 w 3519488"/>
                      <a:gd name="connsiteY10" fmla="*/ 33337 h 552450"/>
                      <a:gd name="connsiteX11" fmla="*/ 2714625 w 3519488"/>
                      <a:gd name="connsiteY11" fmla="*/ 33337 h 552450"/>
                      <a:gd name="connsiteX12" fmla="*/ 3033713 w 3519488"/>
                      <a:gd name="connsiteY12" fmla="*/ 4762 h 552450"/>
                      <a:gd name="connsiteX13" fmla="*/ 3519488 w 3519488"/>
                      <a:gd name="connsiteY13" fmla="*/ 0 h 552450"/>
                      <a:gd name="connsiteX14" fmla="*/ 3505200 w 3519488"/>
                      <a:gd name="connsiteY14" fmla="*/ 166687 h 552450"/>
                      <a:gd name="connsiteX15" fmla="*/ 3167063 w 3519488"/>
                      <a:gd name="connsiteY15" fmla="*/ 238125 h 552450"/>
                      <a:gd name="connsiteX16" fmla="*/ 3162300 w 3519488"/>
                      <a:gd name="connsiteY16" fmla="*/ 495300 h 552450"/>
                      <a:gd name="connsiteX17" fmla="*/ 0 w 3519488"/>
                      <a:gd name="connsiteY17" fmla="*/ 514350 h 552450"/>
                      <a:gd name="connsiteX18" fmla="*/ 0 w 3519488"/>
                      <a:gd name="connsiteY18" fmla="*/ 266700 h 552450"/>
                      <a:gd name="connsiteX0" fmla="*/ 0 w 3519488"/>
                      <a:gd name="connsiteY0" fmla="*/ 266700 h 514350"/>
                      <a:gd name="connsiteX1" fmla="*/ 128588 w 3519488"/>
                      <a:gd name="connsiteY1" fmla="*/ 290512 h 514350"/>
                      <a:gd name="connsiteX2" fmla="*/ 485775 w 3519488"/>
                      <a:gd name="connsiteY2" fmla="*/ 214312 h 514350"/>
                      <a:gd name="connsiteX3" fmla="*/ 1543050 w 3519488"/>
                      <a:gd name="connsiteY3" fmla="*/ 90487 h 514350"/>
                      <a:gd name="connsiteX4" fmla="*/ 1871663 w 3519488"/>
                      <a:gd name="connsiteY4" fmla="*/ 109537 h 514350"/>
                      <a:gd name="connsiteX5" fmla="*/ 1871663 w 3519488"/>
                      <a:gd name="connsiteY5" fmla="*/ 152400 h 514350"/>
                      <a:gd name="connsiteX6" fmla="*/ 2057400 w 3519488"/>
                      <a:gd name="connsiteY6" fmla="*/ 204787 h 514350"/>
                      <a:gd name="connsiteX7" fmla="*/ 2262188 w 3519488"/>
                      <a:gd name="connsiteY7" fmla="*/ 147637 h 514350"/>
                      <a:gd name="connsiteX8" fmla="*/ 2371725 w 3519488"/>
                      <a:gd name="connsiteY8" fmla="*/ 14287 h 514350"/>
                      <a:gd name="connsiteX9" fmla="*/ 2543175 w 3519488"/>
                      <a:gd name="connsiteY9" fmla="*/ 14287 h 514350"/>
                      <a:gd name="connsiteX10" fmla="*/ 2595563 w 3519488"/>
                      <a:gd name="connsiteY10" fmla="*/ 33337 h 514350"/>
                      <a:gd name="connsiteX11" fmla="*/ 2714625 w 3519488"/>
                      <a:gd name="connsiteY11" fmla="*/ 33337 h 514350"/>
                      <a:gd name="connsiteX12" fmla="*/ 3033713 w 3519488"/>
                      <a:gd name="connsiteY12" fmla="*/ 4762 h 514350"/>
                      <a:gd name="connsiteX13" fmla="*/ 3519488 w 3519488"/>
                      <a:gd name="connsiteY13" fmla="*/ 0 h 514350"/>
                      <a:gd name="connsiteX14" fmla="*/ 3505200 w 3519488"/>
                      <a:gd name="connsiteY14" fmla="*/ 166687 h 514350"/>
                      <a:gd name="connsiteX15" fmla="*/ 3167063 w 3519488"/>
                      <a:gd name="connsiteY15" fmla="*/ 238125 h 514350"/>
                      <a:gd name="connsiteX16" fmla="*/ 3162300 w 3519488"/>
                      <a:gd name="connsiteY16" fmla="*/ 495300 h 514350"/>
                      <a:gd name="connsiteX17" fmla="*/ 0 w 3519488"/>
                      <a:gd name="connsiteY17" fmla="*/ 514350 h 514350"/>
                      <a:gd name="connsiteX18" fmla="*/ 0 w 3519488"/>
                      <a:gd name="connsiteY18" fmla="*/ 266700 h 514350"/>
                      <a:gd name="connsiteX0" fmla="*/ 0 w 3519488"/>
                      <a:gd name="connsiteY0" fmla="*/ 266700 h 514350"/>
                      <a:gd name="connsiteX1" fmla="*/ 128588 w 3519488"/>
                      <a:gd name="connsiteY1" fmla="*/ 290512 h 514350"/>
                      <a:gd name="connsiteX2" fmla="*/ 485775 w 3519488"/>
                      <a:gd name="connsiteY2" fmla="*/ 214312 h 514350"/>
                      <a:gd name="connsiteX3" fmla="*/ 1543050 w 3519488"/>
                      <a:gd name="connsiteY3" fmla="*/ 90487 h 514350"/>
                      <a:gd name="connsiteX4" fmla="*/ 1871663 w 3519488"/>
                      <a:gd name="connsiteY4" fmla="*/ 109537 h 514350"/>
                      <a:gd name="connsiteX5" fmla="*/ 1871663 w 3519488"/>
                      <a:gd name="connsiteY5" fmla="*/ 152400 h 514350"/>
                      <a:gd name="connsiteX6" fmla="*/ 2057400 w 3519488"/>
                      <a:gd name="connsiteY6" fmla="*/ 204787 h 514350"/>
                      <a:gd name="connsiteX7" fmla="*/ 2262188 w 3519488"/>
                      <a:gd name="connsiteY7" fmla="*/ 147637 h 514350"/>
                      <a:gd name="connsiteX8" fmla="*/ 2371725 w 3519488"/>
                      <a:gd name="connsiteY8" fmla="*/ 14287 h 514350"/>
                      <a:gd name="connsiteX9" fmla="*/ 2543175 w 3519488"/>
                      <a:gd name="connsiteY9" fmla="*/ 14287 h 514350"/>
                      <a:gd name="connsiteX10" fmla="*/ 2595563 w 3519488"/>
                      <a:gd name="connsiteY10" fmla="*/ 33337 h 514350"/>
                      <a:gd name="connsiteX11" fmla="*/ 2714625 w 3519488"/>
                      <a:gd name="connsiteY11" fmla="*/ 33337 h 514350"/>
                      <a:gd name="connsiteX12" fmla="*/ 3033713 w 3519488"/>
                      <a:gd name="connsiteY12" fmla="*/ 4762 h 514350"/>
                      <a:gd name="connsiteX13" fmla="*/ 3519488 w 3519488"/>
                      <a:gd name="connsiteY13" fmla="*/ 0 h 514350"/>
                      <a:gd name="connsiteX14" fmla="*/ 3505200 w 3519488"/>
                      <a:gd name="connsiteY14" fmla="*/ 166687 h 514350"/>
                      <a:gd name="connsiteX15" fmla="*/ 3167063 w 3519488"/>
                      <a:gd name="connsiteY15" fmla="*/ 238125 h 514350"/>
                      <a:gd name="connsiteX16" fmla="*/ 3162300 w 3519488"/>
                      <a:gd name="connsiteY16" fmla="*/ 495300 h 514350"/>
                      <a:gd name="connsiteX17" fmla="*/ 0 w 3519488"/>
                      <a:gd name="connsiteY17" fmla="*/ 514350 h 514350"/>
                      <a:gd name="connsiteX18" fmla="*/ 0 w 3519488"/>
                      <a:gd name="connsiteY18" fmla="*/ 266700 h 514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519488" h="514350">
                        <a:moveTo>
                          <a:pt x="0" y="266700"/>
                        </a:moveTo>
                        <a:lnTo>
                          <a:pt x="128588" y="290512"/>
                        </a:lnTo>
                        <a:cubicBezTo>
                          <a:pt x="247650" y="265112"/>
                          <a:pt x="250031" y="247649"/>
                          <a:pt x="485775" y="214312"/>
                        </a:cubicBezTo>
                        <a:lnTo>
                          <a:pt x="1543050" y="90487"/>
                        </a:lnTo>
                        <a:lnTo>
                          <a:pt x="1871663" y="109537"/>
                        </a:lnTo>
                        <a:lnTo>
                          <a:pt x="1871663" y="152400"/>
                        </a:lnTo>
                        <a:cubicBezTo>
                          <a:pt x="1933575" y="169862"/>
                          <a:pt x="1992313" y="205581"/>
                          <a:pt x="2057400" y="204787"/>
                        </a:cubicBezTo>
                        <a:cubicBezTo>
                          <a:pt x="2122487" y="203993"/>
                          <a:pt x="2209801" y="179387"/>
                          <a:pt x="2262188" y="147637"/>
                        </a:cubicBezTo>
                        <a:lnTo>
                          <a:pt x="2371725" y="14287"/>
                        </a:lnTo>
                        <a:lnTo>
                          <a:pt x="2543175" y="14287"/>
                        </a:lnTo>
                        <a:lnTo>
                          <a:pt x="2595563" y="33337"/>
                        </a:lnTo>
                        <a:cubicBezTo>
                          <a:pt x="2635250" y="33337"/>
                          <a:pt x="2641600" y="38100"/>
                          <a:pt x="2714625" y="33337"/>
                        </a:cubicBezTo>
                        <a:cubicBezTo>
                          <a:pt x="2787650" y="28574"/>
                          <a:pt x="2899569" y="10318"/>
                          <a:pt x="3033713" y="4762"/>
                        </a:cubicBezTo>
                        <a:lnTo>
                          <a:pt x="3519488" y="0"/>
                        </a:lnTo>
                        <a:lnTo>
                          <a:pt x="3505200" y="166687"/>
                        </a:lnTo>
                        <a:cubicBezTo>
                          <a:pt x="3392488" y="190500"/>
                          <a:pt x="3275013" y="197842"/>
                          <a:pt x="3167063" y="238125"/>
                        </a:cubicBezTo>
                        <a:cubicBezTo>
                          <a:pt x="3165475" y="323850"/>
                          <a:pt x="3163888" y="409575"/>
                          <a:pt x="3162300" y="495300"/>
                        </a:cubicBezTo>
                        <a:lnTo>
                          <a:pt x="0" y="514350"/>
                        </a:lnTo>
                        <a:lnTo>
                          <a:pt x="0" y="266700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9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8" name="正方形/長方形 107">
                    <a:extLst>
                      <a:ext uri="{FF2B5EF4-FFF2-40B4-BE49-F238E27FC236}">
                        <a16:creationId xmlns:a16="http://schemas.microsoft.com/office/drawing/2014/main" id="{17CE4EC1-5F3C-4668-A55C-6B7E345A2ADC}"/>
                      </a:ext>
                    </a:extLst>
                  </p:cNvPr>
                  <p:cNvSpPr/>
                  <p:nvPr/>
                </p:nvSpPr>
                <p:spPr>
                  <a:xfrm>
                    <a:off x="3558059" y="4476833"/>
                    <a:ext cx="2566888" cy="115200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09" name="正方形/長方形 108">
                    <a:extLst>
                      <a:ext uri="{FF2B5EF4-FFF2-40B4-BE49-F238E27FC236}">
                        <a16:creationId xmlns:a16="http://schemas.microsoft.com/office/drawing/2014/main" id="{E09DC238-2D80-4FE0-926F-1A9C80F30B24}"/>
                      </a:ext>
                    </a:extLst>
                  </p:cNvPr>
                  <p:cNvSpPr/>
                  <p:nvPr/>
                </p:nvSpPr>
                <p:spPr>
                  <a:xfrm>
                    <a:off x="1941902" y="4545880"/>
                    <a:ext cx="4644000" cy="48518"/>
                  </a:xfrm>
                  <a:prstGeom prst="rect">
                    <a:avLst/>
                  </a:prstGeom>
                  <a:solidFill>
                    <a:sysClr val="window" lastClr="FFFFFF">
                      <a:lumMod val="7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0" name="正方形/長方形 109">
                    <a:extLst>
                      <a:ext uri="{FF2B5EF4-FFF2-40B4-BE49-F238E27FC236}">
                        <a16:creationId xmlns:a16="http://schemas.microsoft.com/office/drawing/2014/main" id="{EF2E1409-97F8-42E8-8D7A-CB75DE6F8BC6}"/>
                      </a:ext>
                    </a:extLst>
                  </p:cNvPr>
                  <p:cNvSpPr/>
                  <p:nvPr/>
                </p:nvSpPr>
                <p:spPr>
                  <a:xfrm>
                    <a:off x="4252739" y="4241760"/>
                    <a:ext cx="54000" cy="3060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1" name="正方形/長方形 110">
                    <a:extLst>
                      <a:ext uri="{FF2B5EF4-FFF2-40B4-BE49-F238E27FC236}">
                        <a16:creationId xmlns:a16="http://schemas.microsoft.com/office/drawing/2014/main" id="{19710AE2-04CD-4D64-B141-EF3FC616F1CA}"/>
                      </a:ext>
                    </a:extLst>
                  </p:cNvPr>
                  <p:cNvSpPr/>
                  <p:nvPr/>
                </p:nvSpPr>
                <p:spPr>
                  <a:xfrm>
                    <a:off x="4356278" y="4230960"/>
                    <a:ext cx="54000" cy="3168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2" name="正方形/長方形 111">
                    <a:extLst>
                      <a:ext uri="{FF2B5EF4-FFF2-40B4-BE49-F238E27FC236}">
                        <a16:creationId xmlns:a16="http://schemas.microsoft.com/office/drawing/2014/main" id="{0AFA1A8C-18C3-4F1D-B803-DE46BD4F712C}"/>
                      </a:ext>
                    </a:extLst>
                  </p:cNvPr>
                  <p:cNvSpPr/>
                  <p:nvPr/>
                </p:nvSpPr>
                <p:spPr>
                  <a:xfrm>
                    <a:off x="4449137" y="4223760"/>
                    <a:ext cx="50400" cy="3240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3" name="正方形/長方形 112">
                    <a:extLst>
                      <a:ext uri="{FF2B5EF4-FFF2-40B4-BE49-F238E27FC236}">
                        <a16:creationId xmlns:a16="http://schemas.microsoft.com/office/drawing/2014/main" id="{EB1215F8-5E4E-4DAA-9EC0-93FED886CC16}"/>
                      </a:ext>
                    </a:extLst>
                  </p:cNvPr>
                  <p:cNvSpPr/>
                  <p:nvPr/>
                </p:nvSpPr>
                <p:spPr>
                  <a:xfrm>
                    <a:off x="4582241" y="4209360"/>
                    <a:ext cx="45719" cy="3384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4" name="正方形/長方形 113">
                    <a:extLst>
                      <a:ext uri="{FF2B5EF4-FFF2-40B4-BE49-F238E27FC236}">
                        <a16:creationId xmlns:a16="http://schemas.microsoft.com/office/drawing/2014/main" id="{FE06E818-18B7-4C5E-89F1-576B8B3E98D8}"/>
                      </a:ext>
                    </a:extLst>
                  </p:cNvPr>
                  <p:cNvSpPr/>
                  <p:nvPr/>
                </p:nvSpPr>
                <p:spPr>
                  <a:xfrm>
                    <a:off x="4660718" y="4198560"/>
                    <a:ext cx="45719" cy="3492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5" name="正方形/長方形 114">
                    <a:extLst>
                      <a:ext uri="{FF2B5EF4-FFF2-40B4-BE49-F238E27FC236}">
                        <a16:creationId xmlns:a16="http://schemas.microsoft.com/office/drawing/2014/main" id="{86F05E0A-9BC7-4946-8E42-74D8495DC583}"/>
                      </a:ext>
                    </a:extLst>
                  </p:cNvPr>
                  <p:cNvSpPr/>
                  <p:nvPr/>
                </p:nvSpPr>
                <p:spPr>
                  <a:xfrm>
                    <a:off x="4729671" y="4189848"/>
                    <a:ext cx="45719" cy="357912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6" name="正方形/長方形 115">
                    <a:extLst>
                      <a:ext uri="{FF2B5EF4-FFF2-40B4-BE49-F238E27FC236}">
                        <a16:creationId xmlns:a16="http://schemas.microsoft.com/office/drawing/2014/main" id="{D6565445-BD72-4A51-8114-BB66E3C4FD5C}"/>
                      </a:ext>
                    </a:extLst>
                  </p:cNvPr>
                  <p:cNvSpPr/>
                  <p:nvPr/>
                </p:nvSpPr>
                <p:spPr>
                  <a:xfrm>
                    <a:off x="4805767" y="4184160"/>
                    <a:ext cx="45719" cy="3636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7" name="正方形/長方形 116">
                    <a:extLst>
                      <a:ext uri="{FF2B5EF4-FFF2-40B4-BE49-F238E27FC236}">
                        <a16:creationId xmlns:a16="http://schemas.microsoft.com/office/drawing/2014/main" id="{4A6CABBB-8D57-4EC0-84B1-D267A0A8144B}"/>
                      </a:ext>
                    </a:extLst>
                  </p:cNvPr>
                  <p:cNvSpPr/>
                  <p:nvPr/>
                </p:nvSpPr>
                <p:spPr>
                  <a:xfrm>
                    <a:off x="4879482" y="4173360"/>
                    <a:ext cx="36000" cy="3744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正方形/長方形 117">
                    <a:extLst>
                      <a:ext uri="{FF2B5EF4-FFF2-40B4-BE49-F238E27FC236}">
                        <a16:creationId xmlns:a16="http://schemas.microsoft.com/office/drawing/2014/main" id="{F1153196-0B13-4B4C-8302-6D16C77912C0}"/>
                      </a:ext>
                    </a:extLst>
                  </p:cNvPr>
                  <p:cNvSpPr/>
                  <p:nvPr/>
                </p:nvSpPr>
                <p:spPr>
                  <a:xfrm>
                    <a:off x="4948435" y="4169760"/>
                    <a:ext cx="36000" cy="3780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9" name="正方形/長方形 118">
                    <a:extLst>
                      <a:ext uri="{FF2B5EF4-FFF2-40B4-BE49-F238E27FC236}">
                        <a16:creationId xmlns:a16="http://schemas.microsoft.com/office/drawing/2014/main" id="{F1F8CB16-FEAF-42E4-AA48-347758B9457E}"/>
                      </a:ext>
                    </a:extLst>
                  </p:cNvPr>
                  <p:cNvSpPr/>
                  <p:nvPr/>
                </p:nvSpPr>
                <p:spPr>
                  <a:xfrm>
                    <a:off x="5836915" y="4092403"/>
                    <a:ext cx="64800" cy="4536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正方形/長方形 119">
                    <a:extLst>
                      <a:ext uri="{FF2B5EF4-FFF2-40B4-BE49-F238E27FC236}">
                        <a16:creationId xmlns:a16="http://schemas.microsoft.com/office/drawing/2014/main" id="{08615A0A-1A20-43CC-978E-2CC1A63F54EE}"/>
                      </a:ext>
                    </a:extLst>
                  </p:cNvPr>
                  <p:cNvSpPr/>
                  <p:nvPr/>
                </p:nvSpPr>
                <p:spPr>
                  <a:xfrm>
                    <a:off x="5998839" y="4104308"/>
                    <a:ext cx="64800" cy="439200"/>
                  </a:xfrm>
                  <a:prstGeom prst="rect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1" name="フリーフォーム 170">
                    <a:extLst>
                      <a:ext uri="{FF2B5EF4-FFF2-40B4-BE49-F238E27FC236}">
                        <a16:creationId xmlns:a16="http://schemas.microsoft.com/office/drawing/2014/main" id="{AD3CA14B-9727-446F-9906-F34F8F19624E}"/>
                      </a:ext>
                    </a:extLst>
                  </p:cNvPr>
                  <p:cNvSpPr/>
                  <p:nvPr/>
                </p:nvSpPr>
                <p:spPr>
                  <a:xfrm>
                    <a:off x="6148785" y="4079453"/>
                    <a:ext cx="792956" cy="469702"/>
                  </a:xfrm>
                  <a:custGeom>
                    <a:avLst/>
                    <a:gdLst>
                      <a:gd name="connsiteX0" fmla="*/ 7143 w 792956"/>
                      <a:gd name="connsiteY0" fmla="*/ 30956 h 478631"/>
                      <a:gd name="connsiteX1" fmla="*/ 126206 w 792956"/>
                      <a:gd name="connsiteY1" fmla="*/ 16669 h 478631"/>
                      <a:gd name="connsiteX2" fmla="*/ 278606 w 792956"/>
                      <a:gd name="connsiteY2" fmla="*/ 4762 h 478631"/>
                      <a:gd name="connsiteX3" fmla="*/ 385762 w 792956"/>
                      <a:gd name="connsiteY3" fmla="*/ 2381 h 478631"/>
                      <a:gd name="connsiteX4" fmla="*/ 792956 w 792956"/>
                      <a:gd name="connsiteY4" fmla="*/ 0 h 478631"/>
                      <a:gd name="connsiteX5" fmla="*/ 788193 w 792956"/>
                      <a:gd name="connsiteY5" fmla="*/ 33337 h 478631"/>
                      <a:gd name="connsiteX6" fmla="*/ 690562 w 792956"/>
                      <a:gd name="connsiteY6" fmla="*/ 59531 h 478631"/>
                      <a:gd name="connsiteX7" fmla="*/ 381000 w 792956"/>
                      <a:gd name="connsiteY7" fmla="*/ 59531 h 478631"/>
                      <a:gd name="connsiteX8" fmla="*/ 247650 w 792956"/>
                      <a:gd name="connsiteY8" fmla="*/ 273844 h 478631"/>
                      <a:gd name="connsiteX9" fmla="*/ 250031 w 792956"/>
                      <a:gd name="connsiteY9" fmla="*/ 411956 h 478631"/>
                      <a:gd name="connsiteX10" fmla="*/ 438150 w 792956"/>
                      <a:gd name="connsiteY10" fmla="*/ 411956 h 478631"/>
                      <a:gd name="connsiteX11" fmla="*/ 435768 w 792956"/>
                      <a:gd name="connsiteY11" fmla="*/ 466725 h 478631"/>
                      <a:gd name="connsiteX12" fmla="*/ 0 w 792956"/>
                      <a:gd name="connsiteY12" fmla="*/ 466725 h 478631"/>
                      <a:gd name="connsiteX13" fmla="*/ 204787 w 792956"/>
                      <a:gd name="connsiteY13" fmla="*/ 407194 h 478631"/>
                      <a:gd name="connsiteX14" fmla="*/ 209550 w 792956"/>
                      <a:gd name="connsiteY14" fmla="*/ 261937 h 478631"/>
                      <a:gd name="connsiteX15" fmla="*/ 361950 w 792956"/>
                      <a:gd name="connsiteY15" fmla="*/ 61912 h 478631"/>
                      <a:gd name="connsiteX16" fmla="*/ 90487 w 792956"/>
                      <a:gd name="connsiteY16" fmla="*/ 61912 h 478631"/>
                      <a:gd name="connsiteX17" fmla="*/ 47625 w 792956"/>
                      <a:gd name="connsiteY17" fmla="*/ 97631 h 478631"/>
                      <a:gd name="connsiteX18" fmla="*/ 0 w 792956"/>
                      <a:gd name="connsiteY18" fmla="*/ 95250 h 478631"/>
                      <a:gd name="connsiteX19" fmla="*/ 7143 w 792956"/>
                      <a:gd name="connsiteY19" fmla="*/ 30956 h 478631"/>
                      <a:gd name="connsiteX0" fmla="*/ 7143 w 792956"/>
                      <a:gd name="connsiteY0" fmla="*/ 30956 h 469404"/>
                      <a:gd name="connsiteX1" fmla="*/ 126206 w 792956"/>
                      <a:gd name="connsiteY1" fmla="*/ 16669 h 469404"/>
                      <a:gd name="connsiteX2" fmla="*/ 278606 w 792956"/>
                      <a:gd name="connsiteY2" fmla="*/ 4762 h 469404"/>
                      <a:gd name="connsiteX3" fmla="*/ 385762 w 792956"/>
                      <a:gd name="connsiteY3" fmla="*/ 2381 h 469404"/>
                      <a:gd name="connsiteX4" fmla="*/ 792956 w 792956"/>
                      <a:gd name="connsiteY4" fmla="*/ 0 h 469404"/>
                      <a:gd name="connsiteX5" fmla="*/ 788193 w 792956"/>
                      <a:gd name="connsiteY5" fmla="*/ 33337 h 469404"/>
                      <a:gd name="connsiteX6" fmla="*/ 690562 w 792956"/>
                      <a:gd name="connsiteY6" fmla="*/ 59531 h 469404"/>
                      <a:gd name="connsiteX7" fmla="*/ 381000 w 792956"/>
                      <a:gd name="connsiteY7" fmla="*/ 59531 h 469404"/>
                      <a:gd name="connsiteX8" fmla="*/ 247650 w 792956"/>
                      <a:gd name="connsiteY8" fmla="*/ 273844 h 469404"/>
                      <a:gd name="connsiteX9" fmla="*/ 250031 w 792956"/>
                      <a:gd name="connsiteY9" fmla="*/ 411956 h 469404"/>
                      <a:gd name="connsiteX10" fmla="*/ 438150 w 792956"/>
                      <a:gd name="connsiteY10" fmla="*/ 411956 h 469404"/>
                      <a:gd name="connsiteX11" fmla="*/ 435768 w 792956"/>
                      <a:gd name="connsiteY11" fmla="*/ 466725 h 469404"/>
                      <a:gd name="connsiteX12" fmla="*/ 0 w 792956"/>
                      <a:gd name="connsiteY12" fmla="*/ 466725 h 469404"/>
                      <a:gd name="connsiteX13" fmla="*/ 204787 w 792956"/>
                      <a:gd name="connsiteY13" fmla="*/ 407194 h 469404"/>
                      <a:gd name="connsiteX14" fmla="*/ 209550 w 792956"/>
                      <a:gd name="connsiteY14" fmla="*/ 261937 h 469404"/>
                      <a:gd name="connsiteX15" fmla="*/ 361950 w 792956"/>
                      <a:gd name="connsiteY15" fmla="*/ 61912 h 469404"/>
                      <a:gd name="connsiteX16" fmla="*/ 90487 w 792956"/>
                      <a:gd name="connsiteY16" fmla="*/ 61912 h 469404"/>
                      <a:gd name="connsiteX17" fmla="*/ 47625 w 792956"/>
                      <a:gd name="connsiteY17" fmla="*/ 97631 h 469404"/>
                      <a:gd name="connsiteX18" fmla="*/ 0 w 792956"/>
                      <a:gd name="connsiteY18" fmla="*/ 95250 h 469404"/>
                      <a:gd name="connsiteX19" fmla="*/ 7143 w 792956"/>
                      <a:gd name="connsiteY19" fmla="*/ 30956 h 469404"/>
                      <a:gd name="connsiteX0" fmla="*/ 7143 w 792956"/>
                      <a:gd name="connsiteY0" fmla="*/ 30956 h 469404"/>
                      <a:gd name="connsiteX1" fmla="*/ 126206 w 792956"/>
                      <a:gd name="connsiteY1" fmla="*/ 16669 h 469404"/>
                      <a:gd name="connsiteX2" fmla="*/ 278606 w 792956"/>
                      <a:gd name="connsiteY2" fmla="*/ 4762 h 469404"/>
                      <a:gd name="connsiteX3" fmla="*/ 385762 w 792956"/>
                      <a:gd name="connsiteY3" fmla="*/ 2381 h 469404"/>
                      <a:gd name="connsiteX4" fmla="*/ 792956 w 792956"/>
                      <a:gd name="connsiteY4" fmla="*/ 0 h 469404"/>
                      <a:gd name="connsiteX5" fmla="*/ 788193 w 792956"/>
                      <a:gd name="connsiteY5" fmla="*/ 33337 h 469404"/>
                      <a:gd name="connsiteX6" fmla="*/ 690562 w 792956"/>
                      <a:gd name="connsiteY6" fmla="*/ 59531 h 469404"/>
                      <a:gd name="connsiteX7" fmla="*/ 381000 w 792956"/>
                      <a:gd name="connsiteY7" fmla="*/ 59531 h 469404"/>
                      <a:gd name="connsiteX8" fmla="*/ 247650 w 792956"/>
                      <a:gd name="connsiteY8" fmla="*/ 273844 h 469404"/>
                      <a:gd name="connsiteX9" fmla="*/ 250031 w 792956"/>
                      <a:gd name="connsiteY9" fmla="*/ 411956 h 469404"/>
                      <a:gd name="connsiteX10" fmla="*/ 438150 w 792956"/>
                      <a:gd name="connsiteY10" fmla="*/ 411956 h 469404"/>
                      <a:gd name="connsiteX11" fmla="*/ 435768 w 792956"/>
                      <a:gd name="connsiteY11" fmla="*/ 466725 h 469404"/>
                      <a:gd name="connsiteX12" fmla="*/ 0 w 792956"/>
                      <a:gd name="connsiteY12" fmla="*/ 466725 h 469404"/>
                      <a:gd name="connsiteX13" fmla="*/ 204787 w 792956"/>
                      <a:gd name="connsiteY13" fmla="*/ 407194 h 469404"/>
                      <a:gd name="connsiteX14" fmla="*/ 209550 w 792956"/>
                      <a:gd name="connsiteY14" fmla="*/ 261937 h 469404"/>
                      <a:gd name="connsiteX15" fmla="*/ 361950 w 792956"/>
                      <a:gd name="connsiteY15" fmla="*/ 61912 h 469404"/>
                      <a:gd name="connsiteX16" fmla="*/ 90487 w 792956"/>
                      <a:gd name="connsiteY16" fmla="*/ 61912 h 469404"/>
                      <a:gd name="connsiteX17" fmla="*/ 47625 w 792956"/>
                      <a:gd name="connsiteY17" fmla="*/ 97631 h 469404"/>
                      <a:gd name="connsiteX18" fmla="*/ 0 w 792956"/>
                      <a:gd name="connsiteY18" fmla="*/ 95250 h 469404"/>
                      <a:gd name="connsiteX19" fmla="*/ 7143 w 792956"/>
                      <a:gd name="connsiteY19" fmla="*/ 30956 h 469404"/>
                      <a:gd name="connsiteX0" fmla="*/ 7143 w 792956"/>
                      <a:gd name="connsiteY0" fmla="*/ 30956 h 469404"/>
                      <a:gd name="connsiteX1" fmla="*/ 126206 w 792956"/>
                      <a:gd name="connsiteY1" fmla="*/ 16669 h 469404"/>
                      <a:gd name="connsiteX2" fmla="*/ 278606 w 792956"/>
                      <a:gd name="connsiteY2" fmla="*/ 4762 h 469404"/>
                      <a:gd name="connsiteX3" fmla="*/ 385762 w 792956"/>
                      <a:gd name="connsiteY3" fmla="*/ 2381 h 469404"/>
                      <a:gd name="connsiteX4" fmla="*/ 792956 w 792956"/>
                      <a:gd name="connsiteY4" fmla="*/ 0 h 469404"/>
                      <a:gd name="connsiteX5" fmla="*/ 788193 w 792956"/>
                      <a:gd name="connsiteY5" fmla="*/ 33337 h 469404"/>
                      <a:gd name="connsiteX6" fmla="*/ 690562 w 792956"/>
                      <a:gd name="connsiteY6" fmla="*/ 59531 h 469404"/>
                      <a:gd name="connsiteX7" fmla="*/ 381000 w 792956"/>
                      <a:gd name="connsiteY7" fmla="*/ 59531 h 469404"/>
                      <a:gd name="connsiteX8" fmla="*/ 247650 w 792956"/>
                      <a:gd name="connsiteY8" fmla="*/ 273844 h 469404"/>
                      <a:gd name="connsiteX9" fmla="*/ 250031 w 792956"/>
                      <a:gd name="connsiteY9" fmla="*/ 411956 h 469404"/>
                      <a:gd name="connsiteX10" fmla="*/ 438150 w 792956"/>
                      <a:gd name="connsiteY10" fmla="*/ 411956 h 469404"/>
                      <a:gd name="connsiteX11" fmla="*/ 435768 w 792956"/>
                      <a:gd name="connsiteY11" fmla="*/ 466725 h 469404"/>
                      <a:gd name="connsiteX12" fmla="*/ 0 w 792956"/>
                      <a:gd name="connsiteY12" fmla="*/ 466725 h 469404"/>
                      <a:gd name="connsiteX13" fmla="*/ 204787 w 792956"/>
                      <a:gd name="connsiteY13" fmla="*/ 407194 h 469404"/>
                      <a:gd name="connsiteX14" fmla="*/ 209550 w 792956"/>
                      <a:gd name="connsiteY14" fmla="*/ 261937 h 469404"/>
                      <a:gd name="connsiteX15" fmla="*/ 361950 w 792956"/>
                      <a:gd name="connsiteY15" fmla="*/ 61912 h 469404"/>
                      <a:gd name="connsiteX16" fmla="*/ 90487 w 792956"/>
                      <a:gd name="connsiteY16" fmla="*/ 61912 h 469404"/>
                      <a:gd name="connsiteX17" fmla="*/ 47625 w 792956"/>
                      <a:gd name="connsiteY17" fmla="*/ 97631 h 469404"/>
                      <a:gd name="connsiteX18" fmla="*/ 0 w 792956"/>
                      <a:gd name="connsiteY18" fmla="*/ 95250 h 469404"/>
                      <a:gd name="connsiteX19" fmla="*/ 7143 w 792956"/>
                      <a:gd name="connsiteY19" fmla="*/ 30956 h 469404"/>
                      <a:gd name="connsiteX0" fmla="*/ 7143 w 792956"/>
                      <a:gd name="connsiteY0" fmla="*/ 30956 h 469702"/>
                      <a:gd name="connsiteX1" fmla="*/ 126206 w 792956"/>
                      <a:gd name="connsiteY1" fmla="*/ 16669 h 469702"/>
                      <a:gd name="connsiteX2" fmla="*/ 278606 w 792956"/>
                      <a:gd name="connsiteY2" fmla="*/ 4762 h 469702"/>
                      <a:gd name="connsiteX3" fmla="*/ 385762 w 792956"/>
                      <a:gd name="connsiteY3" fmla="*/ 2381 h 469702"/>
                      <a:gd name="connsiteX4" fmla="*/ 792956 w 792956"/>
                      <a:gd name="connsiteY4" fmla="*/ 0 h 469702"/>
                      <a:gd name="connsiteX5" fmla="*/ 788193 w 792956"/>
                      <a:gd name="connsiteY5" fmla="*/ 33337 h 469702"/>
                      <a:gd name="connsiteX6" fmla="*/ 690562 w 792956"/>
                      <a:gd name="connsiteY6" fmla="*/ 59531 h 469702"/>
                      <a:gd name="connsiteX7" fmla="*/ 381000 w 792956"/>
                      <a:gd name="connsiteY7" fmla="*/ 59531 h 469702"/>
                      <a:gd name="connsiteX8" fmla="*/ 247650 w 792956"/>
                      <a:gd name="connsiteY8" fmla="*/ 273844 h 469702"/>
                      <a:gd name="connsiteX9" fmla="*/ 250031 w 792956"/>
                      <a:gd name="connsiteY9" fmla="*/ 411956 h 469702"/>
                      <a:gd name="connsiteX10" fmla="*/ 438150 w 792956"/>
                      <a:gd name="connsiteY10" fmla="*/ 411956 h 469702"/>
                      <a:gd name="connsiteX11" fmla="*/ 435768 w 792956"/>
                      <a:gd name="connsiteY11" fmla="*/ 466725 h 469702"/>
                      <a:gd name="connsiteX12" fmla="*/ 0 w 792956"/>
                      <a:gd name="connsiteY12" fmla="*/ 466725 h 469702"/>
                      <a:gd name="connsiteX13" fmla="*/ 204787 w 792956"/>
                      <a:gd name="connsiteY13" fmla="*/ 407194 h 469702"/>
                      <a:gd name="connsiteX14" fmla="*/ 209550 w 792956"/>
                      <a:gd name="connsiteY14" fmla="*/ 261937 h 469702"/>
                      <a:gd name="connsiteX15" fmla="*/ 361950 w 792956"/>
                      <a:gd name="connsiteY15" fmla="*/ 61912 h 469702"/>
                      <a:gd name="connsiteX16" fmla="*/ 90487 w 792956"/>
                      <a:gd name="connsiteY16" fmla="*/ 61912 h 469702"/>
                      <a:gd name="connsiteX17" fmla="*/ 47625 w 792956"/>
                      <a:gd name="connsiteY17" fmla="*/ 97631 h 469702"/>
                      <a:gd name="connsiteX18" fmla="*/ 0 w 792956"/>
                      <a:gd name="connsiteY18" fmla="*/ 95250 h 469702"/>
                      <a:gd name="connsiteX19" fmla="*/ 7143 w 792956"/>
                      <a:gd name="connsiteY19" fmla="*/ 30956 h 469702"/>
                      <a:gd name="connsiteX0" fmla="*/ 7143 w 792956"/>
                      <a:gd name="connsiteY0" fmla="*/ 30956 h 469702"/>
                      <a:gd name="connsiteX1" fmla="*/ 126206 w 792956"/>
                      <a:gd name="connsiteY1" fmla="*/ 16669 h 469702"/>
                      <a:gd name="connsiteX2" fmla="*/ 278606 w 792956"/>
                      <a:gd name="connsiteY2" fmla="*/ 4762 h 469702"/>
                      <a:gd name="connsiteX3" fmla="*/ 385762 w 792956"/>
                      <a:gd name="connsiteY3" fmla="*/ 2381 h 469702"/>
                      <a:gd name="connsiteX4" fmla="*/ 792956 w 792956"/>
                      <a:gd name="connsiteY4" fmla="*/ 0 h 469702"/>
                      <a:gd name="connsiteX5" fmla="*/ 788193 w 792956"/>
                      <a:gd name="connsiteY5" fmla="*/ 33337 h 469702"/>
                      <a:gd name="connsiteX6" fmla="*/ 690562 w 792956"/>
                      <a:gd name="connsiteY6" fmla="*/ 59531 h 469702"/>
                      <a:gd name="connsiteX7" fmla="*/ 381000 w 792956"/>
                      <a:gd name="connsiteY7" fmla="*/ 59531 h 469702"/>
                      <a:gd name="connsiteX8" fmla="*/ 247650 w 792956"/>
                      <a:gd name="connsiteY8" fmla="*/ 273844 h 469702"/>
                      <a:gd name="connsiteX9" fmla="*/ 250031 w 792956"/>
                      <a:gd name="connsiteY9" fmla="*/ 411956 h 469702"/>
                      <a:gd name="connsiteX10" fmla="*/ 438150 w 792956"/>
                      <a:gd name="connsiteY10" fmla="*/ 411956 h 469702"/>
                      <a:gd name="connsiteX11" fmla="*/ 435768 w 792956"/>
                      <a:gd name="connsiteY11" fmla="*/ 466725 h 469702"/>
                      <a:gd name="connsiteX12" fmla="*/ 0 w 792956"/>
                      <a:gd name="connsiteY12" fmla="*/ 466725 h 469702"/>
                      <a:gd name="connsiteX13" fmla="*/ 204787 w 792956"/>
                      <a:gd name="connsiteY13" fmla="*/ 407194 h 469702"/>
                      <a:gd name="connsiteX14" fmla="*/ 209550 w 792956"/>
                      <a:gd name="connsiteY14" fmla="*/ 261937 h 469702"/>
                      <a:gd name="connsiteX15" fmla="*/ 361950 w 792956"/>
                      <a:gd name="connsiteY15" fmla="*/ 61912 h 469702"/>
                      <a:gd name="connsiteX16" fmla="*/ 90487 w 792956"/>
                      <a:gd name="connsiteY16" fmla="*/ 61912 h 469702"/>
                      <a:gd name="connsiteX17" fmla="*/ 47625 w 792956"/>
                      <a:gd name="connsiteY17" fmla="*/ 97631 h 469702"/>
                      <a:gd name="connsiteX18" fmla="*/ 0 w 792956"/>
                      <a:gd name="connsiteY18" fmla="*/ 95250 h 469702"/>
                      <a:gd name="connsiteX19" fmla="*/ 7143 w 792956"/>
                      <a:gd name="connsiteY19" fmla="*/ 30956 h 4697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792956" h="469702">
                        <a:moveTo>
                          <a:pt x="7143" y="30956"/>
                        </a:moveTo>
                        <a:cubicBezTo>
                          <a:pt x="44052" y="25995"/>
                          <a:pt x="80962" y="21035"/>
                          <a:pt x="126206" y="16669"/>
                        </a:cubicBezTo>
                        <a:cubicBezTo>
                          <a:pt x="171450" y="12303"/>
                          <a:pt x="235347" y="7143"/>
                          <a:pt x="278606" y="4762"/>
                        </a:cubicBezTo>
                        <a:cubicBezTo>
                          <a:pt x="321865" y="2381"/>
                          <a:pt x="385762" y="2381"/>
                          <a:pt x="385762" y="2381"/>
                        </a:cubicBezTo>
                        <a:lnTo>
                          <a:pt x="792956" y="0"/>
                        </a:lnTo>
                        <a:lnTo>
                          <a:pt x="788193" y="33337"/>
                        </a:lnTo>
                        <a:lnTo>
                          <a:pt x="690562" y="59531"/>
                        </a:lnTo>
                        <a:lnTo>
                          <a:pt x="381000" y="59531"/>
                        </a:lnTo>
                        <a:cubicBezTo>
                          <a:pt x="336550" y="130969"/>
                          <a:pt x="269478" y="215107"/>
                          <a:pt x="247650" y="273844"/>
                        </a:cubicBezTo>
                        <a:cubicBezTo>
                          <a:pt x="247650" y="273844"/>
                          <a:pt x="249237" y="365919"/>
                          <a:pt x="250031" y="411956"/>
                        </a:cubicBezTo>
                        <a:lnTo>
                          <a:pt x="438150" y="411956"/>
                        </a:lnTo>
                        <a:lnTo>
                          <a:pt x="435768" y="466725"/>
                        </a:lnTo>
                        <a:cubicBezTo>
                          <a:pt x="312068" y="467023"/>
                          <a:pt x="255340" y="469702"/>
                          <a:pt x="0" y="466725"/>
                        </a:cubicBezTo>
                        <a:cubicBezTo>
                          <a:pt x="68262" y="446881"/>
                          <a:pt x="75704" y="456308"/>
                          <a:pt x="204787" y="407194"/>
                        </a:cubicBezTo>
                        <a:lnTo>
                          <a:pt x="209550" y="261937"/>
                        </a:lnTo>
                        <a:lnTo>
                          <a:pt x="361950" y="61912"/>
                        </a:lnTo>
                        <a:lnTo>
                          <a:pt x="90487" y="61912"/>
                        </a:lnTo>
                        <a:lnTo>
                          <a:pt x="47625" y="97631"/>
                        </a:lnTo>
                        <a:lnTo>
                          <a:pt x="0" y="95250"/>
                        </a:lnTo>
                        <a:lnTo>
                          <a:pt x="7143" y="30956"/>
                        </a:lnTo>
                        <a:close/>
                      </a:path>
                    </a:pathLst>
                  </a:custGeom>
                  <a:solidFill>
                    <a:sysClr val="window" lastClr="FFFFFF">
                      <a:lumMod val="50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2" name="正方形/長方形 121">
                    <a:extLst>
                      <a:ext uri="{FF2B5EF4-FFF2-40B4-BE49-F238E27FC236}">
                        <a16:creationId xmlns:a16="http://schemas.microsoft.com/office/drawing/2014/main" id="{C7DA1659-273A-4314-96BF-033E4A8BFA70}"/>
                      </a:ext>
                    </a:extLst>
                  </p:cNvPr>
                  <p:cNvSpPr/>
                  <p:nvPr/>
                </p:nvSpPr>
                <p:spPr>
                  <a:xfrm rot="3885629">
                    <a:off x="5250802" y="4017643"/>
                    <a:ext cx="216024" cy="45719"/>
                  </a:xfrm>
                  <a:prstGeom prst="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3" name="正方形/長方形 122">
                    <a:extLst>
                      <a:ext uri="{FF2B5EF4-FFF2-40B4-BE49-F238E27FC236}">
                        <a16:creationId xmlns:a16="http://schemas.microsoft.com/office/drawing/2014/main" id="{529829F5-CFF3-4A01-8339-A0708A4CC3E6}"/>
                      </a:ext>
                    </a:extLst>
                  </p:cNvPr>
                  <p:cNvSpPr/>
                  <p:nvPr/>
                </p:nvSpPr>
                <p:spPr>
                  <a:xfrm rot="5053677">
                    <a:off x="5507714" y="3964440"/>
                    <a:ext cx="45719" cy="47616"/>
                  </a:xfrm>
                  <a:prstGeom prst="rect">
                    <a:avLst/>
                  </a:prstGeom>
                  <a:solidFill>
                    <a:sysClr val="window" lastClr="FFFFFF">
                      <a:lumMod val="95000"/>
                    </a:sysClr>
                  </a:solidFill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5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C2A28198-BE69-44C0-AD7D-35B9CBCF9A47}"/>
                    </a:ext>
                  </a:extLst>
                </p:cNvPr>
                <p:cNvSpPr txBox="1"/>
                <p:nvPr/>
              </p:nvSpPr>
              <p:spPr>
                <a:xfrm flipH="1">
                  <a:off x="16544489" y="6315377"/>
                  <a:ext cx="3454215" cy="772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8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高圧タービン</a:t>
                  </a:r>
                  <a:endPara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FE22AD1F-DDCA-4DE3-8649-EBAE605E9342}"/>
                    </a:ext>
                  </a:extLst>
                </p:cNvPr>
                <p:cNvSpPr txBox="1"/>
                <p:nvPr/>
              </p:nvSpPr>
              <p:spPr>
                <a:xfrm flipH="1">
                  <a:off x="19092796" y="7095652"/>
                  <a:ext cx="3454215" cy="772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低圧タービン</a:t>
                  </a:r>
                  <a:endParaRPr kumimoji="0" lang="en-US" altLang="ja-JP" sz="2800" b="0" i="0" u="none" strike="noStrike" kern="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3" name="テキスト ボックス 52">
                  <a:extLst>
                    <a:ext uri="{FF2B5EF4-FFF2-40B4-BE49-F238E27FC236}">
                      <a16:creationId xmlns:a16="http://schemas.microsoft.com/office/drawing/2014/main" id="{58686A7E-6D6C-43C5-B3A0-D04550A5D867}"/>
                    </a:ext>
                  </a:extLst>
                </p:cNvPr>
                <p:cNvSpPr txBox="1"/>
                <p:nvPr/>
              </p:nvSpPr>
              <p:spPr>
                <a:xfrm>
                  <a:off x="3066191" y="6721786"/>
                  <a:ext cx="3352905" cy="15907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Air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ja-JP" sz="3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Mach=0.8</a:t>
                  </a:r>
                  <a:endParaRPr kumimoji="0" lang="ja-JP" alt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" name="右矢印 188">
                  <a:extLst>
                    <a:ext uri="{FF2B5EF4-FFF2-40B4-BE49-F238E27FC236}">
                      <a16:creationId xmlns:a16="http://schemas.microsoft.com/office/drawing/2014/main" id="{E8CBC2BC-71EF-40CA-BF07-3F9B2045B5CE}"/>
                    </a:ext>
                  </a:extLst>
                </p:cNvPr>
                <p:cNvSpPr/>
                <p:nvPr/>
              </p:nvSpPr>
              <p:spPr>
                <a:xfrm rot="10800000" flipH="1">
                  <a:off x="5485747" y="8388832"/>
                  <a:ext cx="593307" cy="483483"/>
                </a:xfrm>
                <a:prstGeom prst="rightArrow">
                  <a:avLst/>
                </a:prstGeom>
                <a:solidFill>
                  <a:sysClr val="windowText" lastClr="0000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5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5" name="直線矢印コネクタ 54">
                  <a:extLst>
                    <a:ext uri="{FF2B5EF4-FFF2-40B4-BE49-F238E27FC236}">
                      <a16:creationId xmlns:a16="http://schemas.microsoft.com/office/drawing/2014/main" id="{857BE22D-37A7-4DAF-A0EB-BB87943F35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8545922" y="7186831"/>
                  <a:ext cx="68284" cy="1663423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 w="lg" len="lg"/>
                </a:ln>
                <a:effectLst/>
              </p:spPr>
            </p:cxnSp>
            <p:cxnSp>
              <p:nvCxnSpPr>
                <p:cNvPr id="56" name="直線矢印コネクタ 55">
                  <a:extLst>
                    <a:ext uri="{FF2B5EF4-FFF2-40B4-BE49-F238E27FC236}">
                      <a16:creationId xmlns:a16="http://schemas.microsoft.com/office/drawing/2014/main" id="{C8AA8E2B-59EF-46F5-A467-867A1CBF7E2A}"/>
                    </a:ext>
                  </a:extLst>
                </p:cNvPr>
                <p:cNvCxnSpPr/>
                <p:nvPr/>
              </p:nvCxnSpPr>
              <p:spPr>
                <a:xfrm flipH="1">
                  <a:off x="20106199" y="7943172"/>
                  <a:ext cx="278314" cy="669254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  <a:miter lim="800000"/>
                  <a:tailEnd type="arrow" w="lg" len="lg"/>
                </a:ln>
                <a:effectLst/>
              </p:spPr>
            </p:cxnSp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85F9EA18-9381-4325-89A2-BABB174E7AB5}"/>
                    </a:ext>
                  </a:extLst>
                </p:cNvPr>
                <p:cNvSpPr txBox="1"/>
                <p:nvPr/>
              </p:nvSpPr>
              <p:spPr>
                <a:xfrm flipH="1">
                  <a:off x="12690781" y="8756863"/>
                  <a:ext cx="1863459" cy="77265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2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メイリオ" panose="020B0604030504040204" pitchFamily="50" charset="-128"/>
                      <a:cs typeface="Arial" panose="020B0604020202020204" pitchFamily="34" charset="0"/>
                    </a:rPr>
                    <a:t>圧縮機</a:t>
                  </a:r>
                  <a:endParaRPr kumimoji="0" lang="en-US" altLang="ja-JP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8" name="直線矢印コネクタ 57">
                  <a:extLst>
                    <a:ext uri="{FF2B5EF4-FFF2-40B4-BE49-F238E27FC236}">
                      <a16:creationId xmlns:a16="http://schemas.microsoft.com/office/drawing/2014/main" id="{2763B235-08ED-4789-A9FD-50B05F20D9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140748" y="9569517"/>
                  <a:ext cx="1157123" cy="1984641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  <a:tailEnd type="arrow" w="lg" len="lg"/>
                </a:ln>
                <a:effectLst/>
              </p:spPr>
            </p:cxnSp>
          </p:grpSp>
          <p:grpSp>
            <p:nvGrpSpPr>
              <p:cNvPr id="161" name="グループ化 160">
                <a:extLst>
                  <a:ext uri="{FF2B5EF4-FFF2-40B4-BE49-F238E27FC236}">
                    <a16:creationId xmlns:a16="http://schemas.microsoft.com/office/drawing/2014/main" id="{C8FB2929-25DA-0BBA-38A0-FAC83543522E}"/>
                  </a:ext>
                </a:extLst>
              </p:cNvPr>
              <p:cNvGrpSpPr/>
              <p:nvPr/>
            </p:nvGrpSpPr>
            <p:grpSpPr>
              <a:xfrm>
                <a:off x="2686230" y="11963265"/>
                <a:ext cx="11962453" cy="1113016"/>
                <a:chOff x="2686230" y="11963265"/>
                <a:chExt cx="11962453" cy="1113016"/>
              </a:xfrm>
            </p:grpSpPr>
            <p:sp>
              <p:nvSpPr>
                <p:cNvPr id="4" name="角丸四角形 7">
                  <a:extLst>
                    <a:ext uri="{FF2B5EF4-FFF2-40B4-BE49-F238E27FC236}">
                      <a16:creationId xmlns:a16="http://schemas.microsoft.com/office/drawing/2014/main" id="{0FD7978F-D2D0-40DC-ABF5-DFCE6EE8244C}"/>
                    </a:ext>
                  </a:extLst>
                </p:cNvPr>
                <p:cNvSpPr/>
                <p:nvPr/>
              </p:nvSpPr>
              <p:spPr>
                <a:xfrm>
                  <a:off x="2686230" y="11963265"/>
                  <a:ext cx="11962453" cy="1113016"/>
                </a:xfrm>
                <a:prstGeom prst="roundRect">
                  <a:avLst>
                    <a:gd name="adj" fmla="val 7686"/>
                  </a:avLst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34925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72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44" name="正方形/長方形 43">
                  <a:extLst>
                    <a:ext uri="{FF2B5EF4-FFF2-40B4-BE49-F238E27FC236}">
                      <a16:creationId xmlns:a16="http://schemas.microsoft.com/office/drawing/2014/main" id="{130617E0-2727-4965-8432-D782171ED86C}"/>
                    </a:ext>
                  </a:extLst>
                </p:cNvPr>
                <p:cNvSpPr/>
                <p:nvPr/>
              </p:nvSpPr>
              <p:spPr>
                <a:xfrm>
                  <a:off x="3088873" y="12137356"/>
                  <a:ext cx="4161604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ja-JP" altLang="en-US" sz="4400" b="1" kern="0" dirty="0">
                      <a:solidFill>
                        <a:prstClr val="black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Arial" panose="020B0604020202020204" pitchFamily="34" charset="0"/>
                    </a:rPr>
                    <a:t>低圧</a:t>
                  </a:r>
                  <a:r>
                    <a:rPr kumimoji="0" lang="ja-JP" alt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 panose="020B0604030504040204" pitchFamily="50" charset="-128"/>
                      <a:ea typeface="Meiryo UI" panose="020B0604030504040204" pitchFamily="50" charset="-128"/>
                      <a:cs typeface="Arial" panose="020B0604020202020204" pitchFamily="34" charset="0"/>
                    </a:rPr>
                    <a:t>第</a:t>
                  </a:r>
                  <a:r>
                    <a:rPr kumimoji="0" lang="en-US" altLang="ja-JP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 panose="020B0604030504040204" pitchFamily="50" charset="-128"/>
                      <a:ea typeface="Meiryo UI" panose="020B0604030504040204" pitchFamily="50" charset="-128"/>
                      <a:cs typeface="Arial" panose="020B0604020202020204" pitchFamily="34" charset="0"/>
                    </a:rPr>
                    <a:t>1</a:t>
                  </a:r>
                  <a:r>
                    <a:rPr kumimoji="0" lang="ja-JP" altLang="en-US" sz="4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 panose="020B0604030504040204" pitchFamily="50" charset="-128"/>
                      <a:ea typeface="Meiryo UI" panose="020B0604030504040204" pitchFamily="50" charset="-128"/>
                      <a:cs typeface="Arial" panose="020B0604020202020204" pitchFamily="34" charset="0"/>
                    </a:rPr>
                    <a:t>段静翼</a:t>
                  </a:r>
                  <a:endParaRPr kumimoji="0" lang="de-DE" altLang="ja-JP" sz="4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 panose="020B0604030504040204" pitchFamily="50" charset="-128"/>
                    <a:ea typeface="Meiryo UI" panose="020B0604030504040204" pitchFamily="50" charset="-128"/>
                    <a:cs typeface="Arial" panose="020B060402020202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テキスト ボックス 44">
                      <a:extLst>
                        <a:ext uri="{FF2B5EF4-FFF2-40B4-BE49-F238E27FC236}">
                          <a16:creationId xmlns:a16="http://schemas.microsoft.com/office/drawing/2014/main" id="{AE12C8F8-4443-4DC1-A3DC-153F5963856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61895" y="12200516"/>
                      <a:ext cx="2926570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GB" altLang="ja-JP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40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altLang="ja-JP" sz="40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r>
                            <a:rPr kumimoji="0" lang="en-GB" altLang="ja-JP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0" lang="en-US" altLang="ja-JP" sz="4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kumimoji="0" lang="en-US" altLang="ja-JP" sz="4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kumimoji="0" lang="en-US" altLang="ja-JP" sz="40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</a:rPr>
                            <m:t>00</m:t>
                          </m:r>
                        </m:oMath>
                      </a14:m>
                      <a:r>
                        <a:rPr kumimoji="0" lang="en-US" altLang="ja-JP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0" lang="en-US" altLang="ja-JP" sz="40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</a:rPr>
                        <a:t>o</a:t>
                      </a:r>
                      <a:r>
                        <a:rPr kumimoji="0" lang="en-US" altLang="ja-JP" sz="4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ＭＳ Ｐゴシック" panose="020B0600070205080204" pitchFamily="50" charset="-128"/>
                        </a:rPr>
                        <a:t>C</a:t>
                      </a:r>
                      <a:endParaRPr kumimoji="0" lang="ja-JP" altLang="en-US" sz="4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panose="020B060007020508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テキスト ボックス 44">
                      <a:extLst>
                        <a:ext uri="{FF2B5EF4-FFF2-40B4-BE49-F238E27FC236}">
                          <a16:creationId xmlns:a16="http://schemas.microsoft.com/office/drawing/2014/main" id="{AE12C8F8-4443-4DC1-A3DC-153F5963856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1895" y="12200516"/>
                      <a:ext cx="2926570" cy="615553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24752" r="-9583" b="-495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テキスト ボックス 45">
                      <a:extLst>
                        <a:ext uri="{FF2B5EF4-FFF2-40B4-BE49-F238E27FC236}">
                          <a16:creationId xmlns:a16="http://schemas.microsoft.com/office/drawing/2014/main" id="{92B5EF89-25FC-4BDF-8E28-89B0B03F7A5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72559" y="12164727"/>
                      <a:ext cx="3456651" cy="66858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kumimoji="0" lang="en-GB" altLang="ja-JP" sz="4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ja-JP" sz="40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kumimoji="0" lang="en-GB" altLang="ja-JP" sz="40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altLang="ja-JP" sz="40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e>
                                  <m:sub>
                                    <m:r>
                                      <a:rPr kumimoji="0" lang="en-US" altLang="ja-JP" sz="40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kumimoji="0" lang="en-GB" altLang="ja-JP" sz="4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kumimoji="0" lang="en-US" altLang="ja-JP" sz="40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1.25 </m:t>
                            </m:r>
                            <m:r>
                              <m:rPr>
                                <m:sty m:val="p"/>
                              </m:rPr>
                              <a:rPr kumimoji="0" lang="en-US" altLang="ja-JP" sz="40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atm</m:t>
                            </m:r>
                          </m:oMath>
                        </m:oMathPara>
                      </a14:m>
                      <a:endParaRPr kumimoji="0" lang="ja-JP" altLang="en-US" sz="4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ＭＳ Ｐゴシック" panose="020B0600070205080204" pitchFamily="50" charset="-128"/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テキスト ボックス 45">
                      <a:extLst>
                        <a:ext uri="{FF2B5EF4-FFF2-40B4-BE49-F238E27FC236}">
                          <a16:creationId xmlns:a16="http://schemas.microsoft.com/office/drawing/2014/main" id="{92B5EF89-25FC-4BDF-8E28-89B0B03F7A5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872559" y="12164727"/>
                      <a:ext cx="3456651" cy="6685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2C443CA-331E-417B-0EB4-37D811BEFCA9}"/>
              </a:ext>
            </a:extLst>
          </p:cNvPr>
          <p:cNvSpPr txBox="1"/>
          <p:nvPr/>
        </p:nvSpPr>
        <p:spPr>
          <a:xfrm>
            <a:off x="14283344" y="25623063"/>
            <a:ext cx="205220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図</a:t>
            </a:r>
            <a:r>
              <a:rPr lang="en-US" altLang="ja-JP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11939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678</Words>
  <Application>Microsoft Office PowerPoint</Application>
  <PresentationFormat>ユーザー設定</PresentationFormat>
  <Paragraphs>254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Meiryo UI</vt:lpstr>
      <vt:lpstr>メイリオ</vt:lpstr>
      <vt:lpstr>Arial</vt:lpstr>
      <vt:lpstr>Calibri</vt:lpstr>
      <vt:lpstr>Calibri Light</vt:lpstr>
      <vt:lpstr>Cambria Math</vt:lpstr>
      <vt:lpstr>Symbol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2017-04-28T05:39:44Z</dcterms:created>
  <dcterms:modified xsi:type="dcterms:W3CDTF">2024-06-07T12:02:07Z</dcterms:modified>
</cp:coreProperties>
</file>