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81" r:id="rId5"/>
    <p:sldId id="264" r:id="rId6"/>
    <p:sldId id="261" r:id="rId7"/>
    <p:sldId id="262" r:id="rId8"/>
    <p:sldId id="282" r:id="rId9"/>
    <p:sldId id="263" r:id="rId10"/>
    <p:sldId id="284" r:id="rId11"/>
    <p:sldId id="288" r:id="rId12"/>
  </p:sldIdLst>
  <p:sldSz cx="9601200" cy="12801600" type="A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長田 俊郎" initials="長田" lastIdx="1" clrIdx="0">
    <p:extLst>
      <p:ext uri="{19B8F6BF-5375-455C-9EA6-DF929625EA0E}">
        <p15:presenceInfo xmlns:p15="http://schemas.microsoft.com/office/powerpoint/2012/main" userId="53ef35dbc5d13d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2CC"/>
    <a:srgbClr val="0000FF"/>
    <a:srgbClr val="4CFFFF"/>
    <a:srgbClr val="FF3131"/>
    <a:srgbClr val="FF00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39FC8-4FD3-4A47-8B0B-58424EC93271}" v="16" dt="2023-10-18T07:50:57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>
        <p:scale>
          <a:sx n="66" d="100"/>
          <a:sy n="66" d="100"/>
        </p:scale>
        <p:origin x="1896" y="-360"/>
      </p:cViewPr>
      <p:guideLst>
        <p:guide orient="horz" pos="4032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da-taiyo-rp@ynu.jp" userId="1e3e09d6-bae0-4cc5-83df-f55160e32fa8" providerId="ADAL" clId="{2DBF29FA-A71E-4FE6-82DF-B0ABCA8E3A77}"/>
    <pc:docChg chg="undo redo custSel modSld">
      <pc:chgData name="maeda-taiyo-rp@ynu.jp" userId="1e3e09d6-bae0-4cc5-83df-f55160e32fa8" providerId="ADAL" clId="{2DBF29FA-A71E-4FE6-82DF-B0ABCA8E3A77}" dt="2023-09-17T01:02:53.616" v="4699" actId="478"/>
      <pc:docMkLst>
        <pc:docMk/>
      </pc:docMkLst>
      <pc:sldChg chg="addSp delSp modSp mod">
        <pc:chgData name="maeda-taiyo-rp@ynu.jp" userId="1e3e09d6-bae0-4cc5-83df-f55160e32fa8" providerId="ADAL" clId="{2DBF29FA-A71E-4FE6-82DF-B0ABCA8E3A77}" dt="2023-09-17T01:02:53.616" v="4699" actId="478"/>
        <pc:sldMkLst>
          <pc:docMk/>
          <pc:sldMk cId="4157330968" sldId="261"/>
        </pc:sldMkLst>
        <pc:spChg chg="add mod">
          <ac:chgData name="maeda-taiyo-rp@ynu.jp" userId="1e3e09d6-bae0-4cc5-83df-f55160e32fa8" providerId="ADAL" clId="{2DBF29FA-A71E-4FE6-82DF-B0ABCA8E3A77}" dt="2023-09-17T00:56:04.463" v="4406" actId="164"/>
          <ac:spMkLst>
            <pc:docMk/>
            <pc:sldMk cId="4157330968" sldId="261"/>
            <ac:spMk id="5" creationId="{64C84638-B45F-426F-6DAC-0ADFA39681AD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6" creationId="{985E7E70-9518-D9A9-9F5D-1679DA3F8A3D}"/>
          </ac:spMkLst>
        </pc:spChg>
        <pc:spChg chg="add mod">
          <ac:chgData name="maeda-taiyo-rp@ynu.jp" userId="1e3e09d6-bae0-4cc5-83df-f55160e32fa8" providerId="ADAL" clId="{2DBF29FA-A71E-4FE6-82DF-B0ABCA8E3A77}" dt="2023-09-17T00:56:04.463" v="4406" actId="164"/>
          <ac:spMkLst>
            <pc:docMk/>
            <pc:sldMk cId="4157330968" sldId="261"/>
            <ac:spMk id="7" creationId="{DC5B1364-2AA7-302D-19D9-9AC27995CE75}"/>
          </ac:spMkLst>
        </pc:spChg>
        <pc:spChg chg="add mod">
          <ac:chgData name="maeda-taiyo-rp@ynu.jp" userId="1e3e09d6-bae0-4cc5-83df-f55160e32fa8" providerId="ADAL" clId="{2DBF29FA-A71E-4FE6-82DF-B0ABCA8E3A77}" dt="2023-09-17T00:56:04.463" v="4406" actId="164"/>
          <ac:spMkLst>
            <pc:docMk/>
            <pc:sldMk cId="4157330968" sldId="261"/>
            <ac:spMk id="8" creationId="{22E3C086-DC92-C6BC-52CB-783B1A96E568}"/>
          </ac:spMkLst>
        </pc:spChg>
        <pc:spChg chg="add mod">
          <ac:chgData name="maeda-taiyo-rp@ynu.jp" userId="1e3e09d6-bae0-4cc5-83df-f55160e32fa8" providerId="ADAL" clId="{2DBF29FA-A71E-4FE6-82DF-B0ABCA8E3A77}" dt="2023-09-17T00:56:04.463" v="4406" actId="164"/>
          <ac:spMkLst>
            <pc:docMk/>
            <pc:sldMk cId="4157330968" sldId="261"/>
            <ac:spMk id="9" creationId="{3DFF787C-CD7C-3334-A1C6-F6C1253C02E4}"/>
          </ac:spMkLst>
        </pc:spChg>
        <pc:spChg chg="add mod">
          <ac:chgData name="maeda-taiyo-rp@ynu.jp" userId="1e3e09d6-bae0-4cc5-83df-f55160e32fa8" providerId="ADAL" clId="{2DBF29FA-A71E-4FE6-82DF-B0ABCA8E3A77}" dt="2023-09-17T00:56:04.463" v="4406" actId="164"/>
          <ac:spMkLst>
            <pc:docMk/>
            <pc:sldMk cId="4157330968" sldId="261"/>
            <ac:spMk id="10" creationId="{F2AAE7B9-8F8C-DF2B-C1B1-2D33DDA96BED}"/>
          </ac:spMkLst>
        </pc:spChg>
        <pc:spChg chg="add mod">
          <ac:chgData name="maeda-taiyo-rp@ynu.jp" userId="1e3e09d6-bae0-4cc5-83df-f55160e32fa8" providerId="ADAL" clId="{2DBF29FA-A71E-4FE6-82DF-B0ABCA8E3A77}" dt="2023-09-17T00:56:04.463" v="4406" actId="164"/>
          <ac:spMkLst>
            <pc:docMk/>
            <pc:sldMk cId="4157330968" sldId="261"/>
            <ac:spMk id="11" creationId="{4003F2D1-67D9-B01D-6D5B-EF40F30EF118}"/>
          </ac:spMkLst>
        </pc:spChg>
        <pc:spChg chg="add mod">
          <ac:chgData name="maeda-taiyo-rp@ynu.jp" userId="1e3e09d6-bae0-4cc5-83df-f55160e32fa8" providerId="ADAL" clId="{2DBF29FA-A71E-4FE6-82DF-B0ABCA8E3A77}" dt="2023-09-17T00:56:04.463" v="4406" actId="164"/>
          <ac:spMkLst>
            <pc:docMk/>
            <pc:sldMk cId="4157330968" sldId="261"/>
            <ac:spMk id="12" creationId="{1D2B6362-DD4F-F25B-02DC-73A031A08EA2}"/>
          </ac:spMkLst>
        </pc:spChg>
        <pc:spChg chg="add mod">
          <ac:chgData name="maeda-taiyo-rp@ynu.jp" userId="1e3e09d6-bae0-4cc5-83df-f55160e32fa8" providerId="ADAL" clId="{2DBF29FA-A71E-4FE6-82DF-B0ABCA8E3A77}" dt="2023-09-17T00:56:04.463" v="4406" actId="164"/>
          <ac:spMkLst>
            <pc:docMk/>
            <pc:sldMk cId="4157330968" sldId="261"/>
            <ac:spMk id="13" creationId="{F1E959AB-96A3-0AB4-A0AC-DFA9DB539613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37" creationId="{DE0B75A6-0904-C83B-18C8-0746F1A62AEB}"/>
          </ac:spMkLst>
        </pc:spChg>
        <pc:spChg chg="del mod topLvl">
          <ac:chgData name="maeda-taiyo-rp@ynu.jp" userId="1e3e09d6-bae0-4cc5-83df-f55160e32fa8" providerId="ADAL" clId="{2DBF29FA-A71E-4FE6-82DF-B0ABCA8E3A77}" dt="2023-09-16T12:05:51.289" v="2813" actId="478"/>
          <ac:spMkLst>
            <pc:docMk/>
            <pc:sldMk cId="4157330968" sldId="261"/>
            <ac:spMk id="43" creationId="{E46CADE5-7823-C72A-05DB-2DF93B710A91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45" creationId="{CB439BA3-B5A3-0DE0-D7A4-63512B68CEA0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46" creationId="{A7C4C0D6-4B6F-7FF8-C1F9-827110AD4F07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48" creationId="{C168F793-169E-6EF1-4861-7B04EBD43F32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49" creationId="{779D5BE4-3CB3-E0F7-EFAF-112FA258C6D9}"/>
          </ac:spMkLst>
        </pc:spChg>
        <pc:spChg chg="mod">
          <ac:chgData name="maeda-taiyo-rp@ynu.jp" userId="1e3e09d6-bae0-4cc5-83df-f55160e32fa8" providerId="ADAL" clId="{2DBF29FA-A71E-4FE6-82DF-B0ABCA8E3A77}" dt="2023-09-16T11:35:36.053" v="1774" actId="165"/>
          <ac:spMkLst>
            <pc:docMk/>
            <pc:sldMk cId="4157330968" sldId="261"/>
            <ac:spMk id="53" creationId="{ADFB25F9-C8BE-DD31-6E35-120FBF0F3970}"/>
          </ac:spMkLst>
        </pc:spChg>
        <pc:spChg chg="mod">
          <ac:chgData name="maeda-taiyo-rp@ynu.jp" userId="1e3e09d6-bae0-4cc5-83df-f55160e32fa8" providerId="ADAL" clId="{2DBF29FA-A71E-4FE6-82DF-B0ABCA8E3A77}" dt="2023-09-16T11:35:36.053" v="1774" actId="165"/>
          <ac:spMkLst>
            <pc:docMk/>
            <pc:sldMk cId="4157330968" sldId="261"/>
            <ac:spMk id="54" creationId="{96EB3153-2EC5-D0AF-E5E8-0C8E57CD2C68}"/>
          </ac:spMkLst>
        </pc:spChg>
        <pc:spChg chg="mod">
          <ac:chgData name="maeda-taiyo-rp@ynu.jp" userId="1e3e09d6-bae0-4cc5-83df-f55160e32fa8" providerId="ADAL" clId="{2DBF29FA-A71E-4FE6-82DF-B0ABCA8E3A77}" dt="2023-09-16T11:35:36.053" v="1774" actId="165"/>
          <ac:spMkLst>
            <pc:docMk/>
            <pc:sldMk cId="4157330968" sldId="261"/>
            <ac:spMk id="55" creationId="{6F3F5766-F811-3060-4212-38BE77EF068E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60" creationId="{1BDA5F1D-0924-33EC-7371-6542CFF0B8A5}"/>
          </ac:spMkLst>
        </pc:spChg>
        <pc:spChg chg="mod topLvl">
          <ac:chgData name="maeda-taiyo-rp@ynu.jp" userId="1e3e09d6-bae0-4cc5-83df-f55160e32fa8" providerId="ADAL" clId="{2DBF29FA-A71E-4FE6-82DF-B0ABCA8E3A77}" dt="2023-09-16T13:30:32.929" v="4347" actId="1037"/>
          <ac:spMkLst>
            <pc:docMk/>
            <pc:sldMk cId="4157330968" sldId="261"/>
            <ac:spMk id="62" creationId="{FF594F77-6016-75D8-94F2-51D177A11141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63" creationId="{E6474D03-8D16-6F55-43BA-E17DD6A69ED7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64" creationId="{1B6533FF-546B-E4F5-4D79-1B8B81423DAD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66" creationId="{9CC826E8-EA6F-0952-B176-F16E1CCB4417}"/>
          </ac:spMkLst>
        </pc:spChg>
        <pc:spChg chg="del mod topLvl">
          <ac:chgData name="maeda-taiyo-rp@ynu.jp" userId="1e3e09d6-bae0-4cc5-83df-f55160e32fa8" providerId="ADAL" clId="{2DBF29FA-A71E-4FE6-82DF-B0ABCA8E3A77}" dt="2023-09-16T10:10:31.686" v="1748" actId="478"/>
          <ac:spMkLst>
            <pc:docMk/>
            <pc:sldMk cId="4157330968" sldId="261"/>
            <ac:spMk id="71" creationId="{915FF382-663C-15EE-14CC-27362067F69E}"/>
          </ac:spMkLst>
        </pc:spChg>
        <pc:spChg chg="del mod topLvl">
          <ac:chgData name="maeda-taiyo-rp@ynu.jp" userId="1e3e09d6-bae0-4cc5-83df-f55160e32fa8" providerId="ADAL" clId="{2DBF29FA-A71E-4FE6-82DF-B0ABCA8E3A77}" dt="2023-09-16T10:05:31.276" v="1647" actId="478"/>
          <ac:spMkLst>
            <pc:docMk/>
            <pc:sldMk cId="4157330968" sldId="261"/>
            <ac:spMk id="72" creationId="{2992424C-97C4-737E-2CF2-CB5090304249}"/>
          </ac:spMkLst>
        </pc:spChg>
        <pc:spChg chg="del mod topLvl">
          <ac:chgData name="maeda-taiyo-rp@ynu.jp" userId="1e3e09d6-bae0-4cc5-83df-f55160e32fa8" providerId="ADAL" clId="{2DBF29FA-A71E-4FE6-82DF-B0ABCA8E3A77}" dt="2023-09-16T10:05:33.759" v="1648" actId="478"/>
          <ac:spMkLst>
            <pc:docMk/>
            <pc:sldMk cId="4157330968" sldId="261"/>
            <ac:spMk id="73" creationId="{113E1345-D0A7-E176-0670-4F29A1A49B0B}"/>
          </ac:spMkLst>
        </pc:spChg>
        <pc:spChg chg="mod or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75" creationId="{507C1F92-EF62-E364-E781-99A55A203000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77" creationId="{DB8C0008-F0ED-399E-E24D-AB7E4BF87193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81" creationId="{54293279-F990-007A-8724-CC9B6C4AEE56}"/>
          </ac:spMkLst>
        </pc:spChg>
        <pc:spChg chg="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83" creationId="{F2018692-E621-EC59-4F36-1762456E6FCD}"/>
          </ac:spMkLst>
        </pc:spChg>
        <pc:spChg chg="mod">
          <ac:chgData name="maeda-taiyo-rp@ynu.jp" userId="1e3e09d6-bae0-4cc5-83df-f55160e32fa8" providerId="ADAL" clId="{2DBF29FA-A71E-4FE6-82DF-B0ABCA8E3A77}" dt="2023-09-16T11:35:36.053" v="1774" actId="165"/>
          <ac:spMkLst>
            <pc:docMk/>
            <pc:sldMk cId="4157330968" sldId="261"/>
            <ac:spMk id="84" creationId="{61A7011A-37FA-3ED8-874D-7C408BCFC533}"/>
          </ac:spMkLst>
        </pc:spChg>
        <pc:spChg chg="mod">
          <ac:chgData name="maeda-taiyo-rp@ynu.jp" userId="1e3e09d6-bae0-4cc5-83df-f55160e32fa8" providerId="ADAL" clId="{2DBF29FA-A71E-4FE6-82DF-B0ABCA8E3A77}" dt="2023-09-16T11:35:36.053" v="1774" actId="165"/>
          <ac:spMkLst>
            <pc:docMk/>
            <pc:sldMk cId="4157330968" sldId="261"/>
            <ac:spMk id="85" creationId="{4D4F14A3-51B9-5F65-1D6E-579BBD641472}"/>
          </ac:spMkLst>
        </pc:spChg>
        <pc:spChg chg="add mod topLvl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96" creationId="{53C65488-C601-FB78-175F-6F74B17C837B}"/>
          </ac:spMkLst>
        </pc:spChg>
        <pc:spChg chg="add del mod topLvl">
          <ac:chgData name="maeda-taiyo-rp@ynu.jp" userId="1e3e09d6-bae0-4cc5-83df-f55160e32fa8" providerId="ADAL" clId="{2DBF29FA-A71E-4FE6-82DF-B0ABCA8E3A77}" dt="2023-09-16T12:01:03.200" v="2633" actId="478"/>
          <ac:spMkLst>
            <pc:docMk/>
            <pc:sldMk cId="4157330968" sldId="261"/>
            <ac:spMk id="97" creationId="{6DF383B3-5DEE-B8FB-2117-B58AB15D1DF5}"/>
          </ac:spMkLst>
        </pc:spChg>
        <pc:spChg chg="add del mod topLvl">
          <ac:chgData name="maeda-taiyo-rp@ynu.jp" userId="1e3e09d6-bae0-4cc5-83df-f55160e32fa8" providerId="ADAL" clId="{2DBF29FA-A71E-4FE6-82DF-B0ABCA8E3A77}" dt="2023-09-16T12:01:05.607" v="2634" actId="478"/>
          <ac:spMkLst>
            <pc:docMk/>
            <pc:sldMk cId="4157330968" sldId="261"/>
            <ac:spMk id="98" creationId="{F8149528-0C35-176A-3480-AB1D77496F86}"/>
          </ac:spMkLst>
        </pc:spChg>
        <pc:spChg chg="add del mod">
          <ac:chgData name="maeda-taiyo-rp@ynu.jp" userId="1e3e09d6-bae0-4cc5-83df-f55160e32fa8" providerId="ADAL" clId="{2DBF29FA-A71E-4FE6-82DF-B0ABCA8E3A77}" dt="2023-09-16T10:07:49.131" v="1687"/>
          <ac:spMkLst>
            <pc:docMk/>
            <pc:sldMk cId="4157330968" sldId="261"/>
            <ac:spMk id="99" creationId="{38A1E8A0-E56A-D462-7D76-CA613E780A82}"/>
          </ac:spMkLst>
        </pc:spChg>
        <pc:spChg chg="add del mod topLvl">
          <ac:chgData name="maeda-taiyo-rp@ynu.jp" userId="1e3e09d6-bae0-4cc5-83df-f55160e32fa8" providerId="ADAL" clId="{2DBF29FA-A71E-4FE6-82DF-B0ABCA8E3A77}" dt="2023-09-16T11:59:13.112" v="2528" actId="478"/>
          <ac:spMkLst>
            <pc:docMk/>
            <pc:sldMk cId="4157330968" sldId="261"/>
            <ac:spMk id="100" creationId="{41381A80-4FD6-0509-26A5-C3D5C2CAA7E6}"/>
          </ac:spMkLst>
        </pc:spChg>
        <pc:spChg chg="add del mod topLvl">
          <ac:chgData name="maeda-taiyo-rp@ynu.jp" userId="1e3e09d6-bae0-4cc5-83df-f55160e32fa8" providerId="ADAL" clId="{2DBF29FA-A71E-4FE6-82DF-B0ABCA8E3A77}" dt="2023-09-16T11:59:17.729" v="2529" actId="478"/>
          <ac:spMkLst>
            <pc:docMk/>
            <pc:sldMk cId="4157330968" sldId="261"/>
            <ac:spMk id="101" creationId="{0541340A-7301-42E4-7FFA-9C06CF1304B5}"/>
          </ac:spMkLst>
        </pc:spChg>
        <pc:spChg chg="add del mod topLvl">
          <ac:chgData name="maeda-taiyo-rp@ynu.jp" userId="1e3e09d6-bae0-4cc5-83df-f55160e32fa8" providerId="ADAL" clId="{2DBF29FA-A71E-4FE6-82DF-B0ABCA8E3A77}" dt="2023-09-16T11:59:20.117" v="2530" actId="478"/>
          <ac:spMkLst>
            <pc:docMk/>
            <pc:sldMk cId="4157330968" sldId="261"/>
            <ac:spMk id="102" creationId="{439D9650-1E67-58DB-D987-051664B1EB15}"/>
          </ac:spMkLst>
        </pc:spChg>
        <pc:spChg chg="add mod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126" creationId="{2EA5F4B7-6C7B-04A8-0F5D-974BA341BA5D}"/>
          </ac:spMkLst>
        </pc:spChg>
        <pc:spChg chg="add mod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127" creationId="{DD4E49A1-33B9-D16C-BB22-D16002B68110}"/>
          </ac:spMkLst>
        </pc:spChg>
        <pc:spChg chg="add mod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128" creationId="{482F3C07-D1BC-F29E-64D6-9E4A53034565}"/>
          </ac:spMkLst>
        </pc:spChg>
        <pc:spChg chg="add mod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129" creationId="{53B66D87-6922-0D6E-E033-A1B6BEC8CB35}"/>
          </ac:spMkLst>
        </pc:spChg>
        <pc:spChg chg="add mod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130" creationId="{74A54F0A-4E71-50DD-8936-3BA2AA2685A3}"/>
          </ac:spMkLst>
        </pc:spChg>
        <pc:spChg chg="add mod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135" creationId="{6DB58D25-DE8A-46A7-6ABA-28EC1903FD40}"/>
          </ac:spMkLst>
        </pc:spChg>
        <pc:spChg chg="add mod">
          <ac:chgData name="maeda-taiyo-rp@ynu.jp" userId="1e3e09d6-bae0-4cc5-83df-f55160e32fa8" providerId="ADAL" clId="{2DBF29FA-A71E-4FE6-82DF-B0ABCA8E3A77}" dt="2023-09-16T13:27:41.816" v="4334" actId="1036"/>
          <ac:spMkLst>
            <pc:docMk/>
            <pc:sldMk cId="4157330968" sldId="261"/>
            <ac:spMk id="136" creationId="{FB80EE48-E37D-DEB5-0AC3-446A112FC8C1}"/>
          </ac:spMkLst>
        </pc:spChg>
        <pc:spChg chg="add mod">
          <ac:chgData name="maeda-taiyo-rp@ynu.jp" userId="1e3e09d6-bae0-4cc5-83df-f55160e32fa8" providerId="ADAL" clId="{2DBF29FA-A71E-4FE6-82DF-B0ABCA8E3A77}" dt="2023-09-17T01:01:25.946" v="4587" actId="1036"/>
          <ac:spMkLst>
            <pc:docMk/>
            <pc:sldMk cId="4157330968" sldId="261"/>
            <ac:spMk id="140" creationId="{31C3485F-7AAE-9493-D52A-2AA4575B73C8}"/>
          </ac:spMkLst>
        </pc:spChg>
        <pc:spChg chg="add mod ord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141" creationId="{A1FE6BC7-E97B-FBB6-AE3D-455B34205B9D}"/>
          </ac:spMkLst>
        </pc:spChg>
        <pc:spChg chg="add del mod">
          <ac:chgData name="maeda-taiyo-rp@ynu.jp" userId="1e3e09d6-bae0-4cc5-83df-f55160e32fa8" providerId="ADAL" clId="{2DBF29FA-A71E-4FE6-82DF-B0ABCA8E3A77}" dt="2023-09-16T12:21:01.542" v="3315" actId="478"/>
          <ac:spMkLst>
            <pc:docMk/>
            <pc:sldMk cId="4157330968" sldId="261"/>
            <ac:spMk id="147" creationId="{2AC9B7C2-E4A3-96A5-6A3A-B1B8223BBD7F}"/>
          </ac:spMkLst>
        </pc:spChg>
        <pc:spChg chg="add mod">
          <ac:chgData name="maeda-taiyo-rp@ynu.jp" userId="1e3e09d6-bae0-4cc5-83df-f55160e32fa8" providerId="ADAL" clId="{2DBF29FA-A71E-4FE6-82DF-B0ABCA8E3A77}" dt="2023-09-16T13:27:41.816" v="4334" actId="1036"/>
          <ac:spMkLst>
            <pc:docMk/>
            <pc:sldMk cId="4157330968" sldId="261"/>
            <ac:spMk id="151" creationId="{F0FD3198-62C9-F9C2-A743-117F90EE101C}"/>
          </ac:spMkLst>
        </pc:spChg>
        <pc:spChg chg="add mod">
          <ac:chgData name="maeda-taiyo-rp@ynu.jp" userId="1e3e09d6-bae0-4cc5-83df-f55160e32fa8" providerId="ADAL" clId="{2DBF29FA-A71E-4FE6-82DF-B0ABCA8E3A77}" dt="2023-09-16T13:27:14.135" v="4315" actId="1037"/>
          <ac:spMkLst>
            <pc:docMk/>
            <pc:sldMk cId="4157330968" sldId="261"/>
            <ac:spMk id="152" creationId="{B7F7B2F8-D556-DA14-CECF-6C894C8A806C}"/>
          </ac:spMkLst>
        </pc:spChg>
        <pc:spChg chg="del mod topLvl">
          <ac:chgData name="maeda-taiyo-rp@ynu.jp" userId="1e3e09d6-bae0-4cc5-83df-f55160e32fa8" providerId="ADAL" clId="{2DBF29FA-A71E-4FE6-82DF-B0ABCA8E3A77}" dt="2023-09-16T12:35:51.621" v="3634" actId="478"/>
          <ac:spMkLst>
            <pc:docMk/>
            <pc:sldMk cId="4157330968" sldId="261"/>
            <ac:spMk id="155" creationId="{C1D27DFE-DECC-A03E-AFA2-FC3607E5B1AC}"/>
          </ac:spMkLst>
        </pc:spChg>
        <pc:spChg chg="del mod topLvl">
          <ac:chgData name="maeda-taiyo-rp@ynu.jp" userId="1e3e09d6-bae0-4cc5-83df-f55160e32fa8" providerId="ADAL" clId="{2DBF29FA-A71E-4FE6-82DF-B0ABCA8E3A77}" dt="2023-09-16T12:35:51.621" v="3634" actId="478"/>
          <ac:spMkLst>
            <pc:docMk/>
            <pc:sldMk cId="4157330968" sldId="261"/>
            <ac:spMk id="156" creationId="{C4FB2A56-4E26-A905-0947-03562C14D584}"/>
          </ac:spMkLst>
        </pc:spChg>
        <pc:spChg chg="del mod topLvl">
          <ac:chgData name="maeda-taiyo-rp@ynu.jp" userId="1e3e09d6-bae0-4cc5-83df-f55160e32fa8" providerId="ADAL" clId="{2DBF29FA-A71E-4FE6-82DF-B0ABCA8E3A77}" dt="2023-09-16T12:35:51.621" v="3634" actId="478"/>
          <ac:spMkLst>
            <pc:docMk/>
            <pc:sldMk cId="4157330968" sldId="261"/>
            <ac:spMk id="157" creationId="{54463730-0301-550F-2238-093F74FA44E4}"/>
          </ac:spMkLst>
        </pc:spChg>
        <pc:spChg chg="del mod topLvl">
          <ac:chgData name="maeda-taiyo-rp@ynu.jp" userId="1e3e09d6-bae0-4cc5-83df-f55160e32fa8" providerId="ADAL" clId="{2DBF29FA-A71E-4FE6-82DF-B0ABCA8E3A77}" dt="2023-09-16T12:36:06.535" v="3638" actId="478"/>
          <ac:spMkLst>
            <pc:docMk/>
            <pc:sldMk cId="4157330968" sldId="261"/>
            <ac:spMk id="168" creationId="{263E4B89-83C1-80DB-F55D-DDAB10366069}"/>
          </ac:spMkLst>
        </pc:spChg>
        <pc:spChg chg="del mod topLvl">
          <ac:chgData name="maeda-taiyo-rp@ynu.jp" userId="1e3e09d6-bae0-4cc5-83df-f55160e32fa8" providerId="ADAL" clId="{2DBF29FA-A71E-4FE6-82DF-B0ABCA8E3A77}" dt="2023-09-16T12:36:03.871" v="3637" actId="478"/>
          <ac:spMkLst>
            <pc:docMk/>
            <pc:sldMk cId="4157330968" sldId="261"/>
            <ac:spMk id="169" creationId="{B1C21463-CB38-97B6-F188-208872BFAF5A}"/>
          </ac:spMkLst>
        </pc:spChg>
        <pc:spChg chg="del mod topLvl">
          <ac:chgData name="maeda-taiyo-rp@ynu.jp" userId="1e3e09d6-bae0-4cc5-83df-f55160e32fa8" providerId="ADAL" clId="{2DBF29FA-A71E-4FE6-82DF-B0ABCA8E3A77}" dt="2023-09-16T12:36:03.871" v="3637" actId="478"/>
          <ac:spMkLst>
            <pc:docMk/>
            <pc:sldMk cId="4157330968" sldId="261"/>
            <ac:spMk id="170" creationId="{38A55D45-85F0-9D74-3C9E-7B9522A698EC}"/>
          </ac:spMkLst>
        </pc:spChg>
        <pc:spChg chg="del mod topLvl">
          <ac:chgData name="maeda-taiyo-rp@ynu.jp" userId="1e3e09d6-bae0-4cc5-83df-f55160e32fa8" providerId="ADAL" clId="{2DBF29FA-A71E-4FE6-82DF-B0ABCA8E3A77}" dt="2023-09-16T12:53:43.073" v="3712" actId="478"/>
          <ac:spMkLst>
            <pc:docMk/>
            <pc:sldMk cId="4157330968" sldId="261"/>
            <ac:spMk id="176" creationId="{5625C190-87CD-F309-3FD7-C171D80EFD42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177" creationId="{EBCBA03F-5AF6-6232-B146-DC28FE75109F}"/>
          </ac:spMkLst>
        </pc:spChg>
        <pc:spChg chg="del mod topLvl">
          <ac:chgData name="maeda-taiyo-rp@ynu.jp" userId="1e3e09d6-bae0-4cc5-83df-f55160e32fa8" providerId="ADAL" clId="{2DBF29FA-A71E-4FE6-82DF-B0ABCA8E3A77}" dt="2023-09-16T12:36:30.653" v="3643" actId="478"/>
          <ac:spMkLst>
            <pc:docMk/>
            <pc:sldMk cId="4157330968" sldId="261"/>
            <ac:spMk id="178" creationId="{F9DFCF7A-F0EF-3F0C-C125-07F8B36EDEBF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83" creationId="{C0A724AA-58AD-28DF-8DDB-BBE700BDF2B9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84" creationId="{C4AD5AE0-574D-D5B0-0E4E-F19B94D3D8D5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85" creationId="{CCA091A8-FF10-8703-49B1-77724801B2E1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86" creationId="{0F332422-2DAA-8984-1654-2AC98CC958A3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87" creationId="{80E0471E-D759-23D1-63C7-815F33CCFCFE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88" creationId="{45CCCA13-1AD5-5F25-E12D-DD8189EFC863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89" creationId="{5941A7F1-5595-AC07-A66A-4EB9CE8C2294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90" creationId="{5630A4BD-D57D-E811-7C55-69350AA42D56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91" creationId="{FA3A1CA9-18C7-D1E8-6A4E-6C4A3F0E0382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92" creationId="{69D73680-302D-6E78-3978-D85503742055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93" creationId="{75A71B6F-90DC-BB7F-5348-89C79409058A}"/>
          </ac:spMkLst>
        </pc:spChg>
        <pc:spChg chg="mod">
          <ac:chgData name="maeda-taiyo-rp@ynu.jp" userId="1e3e09d6-bae0-4cc5-83df-f55160e32fa8" providerId="ADAL" clId="{2DBF29FA-A71E-4FE6-82DF-B0ABCA8E3A77}" dt="2023-09-16T12:36:26.672" v="3642" actId="165"/>
          <ac:spMkLst>
            <pc:docMk/>
            <pc:sldMk cId="4157330968" sldId="261"/>
            <ac:spMk id="194" creationId="{6DDE43F5-77C4-FFC8-FF17-66E84BFA0C4A}"/>
          </ac:spMkLst>
        </pc:spChg>
        <pc:spChg chg="del mod topLvl">
          <ac:chgData name="maeda-taiyo-rp@ynu.jp" userId="1e3e09d6-bae0-4cc5-83df-f55160e32fa8" providerId="ADAL" clId="{2DBF29FA-A71E-4FE6-82DF-B0ABCA8E3A77}" dt="2023-09-16T12:57:05.954" v="3750" actId="478"/>
          <ac:spMkLst>
            <pc:docMk/>
            <pc:sldMk cId="4157330968" sldId="261"/>
            <ac:spMk id="195" creationId="{99E1A27D-313F-5EA1-28AB-81136AF96AB3}"/>
          </ac:spMkLst>
        </pc:spChg>
        <pc:spChg chg="del mod topLvl">
          <ac:chgData name="maeda-taiyo-rp@ynu.jp" userId="1e3e09d6-bae0-4cc5-83df-f55160e32fa8" providerId="ADAL" clId="{2DBF29FA-A71E-4FE6-82DF-B0ABCA8E3A77}" dt="2023-09-17T00:54:55.229" v="4362" actId="478"/>
          <ac:spMkLst>
            <pc:docMk/>
            <pc:sldMk cId="4157330968" sldId="261"/>
            <ac:spMk id="196" creationId="{ACC78487-A04B-820E-0321-8B9A61BA633B}"/>
          </ac:spMkLst>
        </pc:spChg>
        <pc:spChg chg="add del mod ord topLvl">
          <ac:chgData name="maeda-taiyo-rp@ynu.jp" userId="1e3e09d6-bae0-4cc5-83df-f55160e32fa8" providerId="ADAL" clId="{2DBF29FA-A71E-4FE6-82DF-B0ABCA8E3A77}" dt="2023-09-17T00:54:55.229" v="4362" actId="478"/>
          <ac:spMkLst>
            <pc:docMk/>
            <pc:sldMk cId="4157330968" sldId="261"/>
            <ac:spMk id="197" creationId="{A0283FB9-3420-271F-0D35-156C48F1FE24}"/>
          </ac:spMkLst>
        </pc:spChg>
        <pc:spChg chg="del mod topLvl">
          <ac:chgData name="maeda-taiyo-rp@ynu.jp" userId="1e3e09d6-bae0-4cc5-83df-f55160e32fa8" providerId="ADAL" clId="{2DBF29FA-A71E-4FE6-82DF-B0ABCA8E3A77}" dt="2023-09-17T00:54:55.229" v="4362" actId="478"/>
          <ac:spMkLst>
            <pc:docMk/>
            <pc:sldMk cId="4157330968" sldId="261"/>
            <ac:spMk id="198" creationId="{16ED8A41-ACC5-E082-DEF4-A9360233557E}"/>
          </ac:spMkLst>
        </pc:spChg>
        <pc:spChg chg="del mod topLvl">
          <ac:chgData name="maeda-taiyo-rp@ynu.jp" userId="1e3e09d6-bae0-4cc5-83df-f55160e32fa8" providerId="ADAL" clId="{2DBF29FA-A71E-4FE6-82DF-B0ABCA8E3A77}" dt="2023-09-17T00:54:55.229" v="4362" actId="478"/>
          <ac:spMkLst>
            <pc:docMk/>
            <pc:sldMk cId="4157330968" sldId="261"/>
            <ac:spMk id="199" creationId="{0743DA87-FF7F-C5C2-6453-BF300B42A940}"/>
          </ac:spMkLst>
        </pc:spChg>
        <pc:spChg chg="del mod ord topLvl">
          <ac:chgData name="maeda-taiyo-rp@ynu.jp" userId="1e3e09d6-bae0-4cc5-83df-f55160e32fa8" providerId="ADAL" clId="{2DBF29FA-A71E-4FE6-82DF-B0ABCA8E3A77}" dt="2023-09-17T00:54:55.229" v="4362" actId="478"/>
          <ac:spMkLst>
            <pc:docMk/>
            <pc:sldMk cId="4157330968" sldId="261"/>
            <ac:spMk id="200" creationId="{2CC65CA8-63D6-C904-69C1-C3189E675276}"/>
          </ac:spMkLst>
        </pc:spChg>
        <pc:spChg chg="del mod topLvl">
          <ac:chgData name="maeda-taiyo-rp@ynu.jp" userId="1e3e09d6-bae0-4cc5-83df-f55160e32fa8" providerId="ADAL" clId="{2DBF29FA-A71E-4FE6-82DF-B0ABCA8E3A77}" dt="2023-09-16T12:54:22.613" v="3731" actId="478"/>
          <ac:spMkLst>
            <pc:docMk/>
            <pc:sldMk cId="4157330968" sldId="261"/>
            <ac:spMk id="201" creationId="{CB9BA784-A9B8-CCE4-B8CF-7FDAE2140105}"/>
          </ac:spMkLst>
        </pc:spChg>
        <pc:spChg chg="del mod topLvl">
          <ac:chgData name="maeda-taiyo-rp@ynu.jp" userId="1e3e09d6-bae0-4cc5-83df-f55160e32fa8" providerId="ADAL" clId="{2DBF29FA-A71E-4FE6-82DF-B0ABCA8E3A77}" dt="2023-09-16T12:54:28.023" v="3736" actId="478"/>
          <ac:spMkLst>
            <pc:docMk/>
            <pc:sldMk cId="4157330968" sldId="261"/>
            <ac:spMk id="202" creationId="{BBF89BDE-8FD7-FFF7-92F7-EDC88EEAE10E}"/>
          </ac:spMkLst>
        </pc:spChg>
        <pc:spChg chg="del mod topLvl">
          <ac:chgData name="maeda-taiyo-rp@ynu.jp" userId="1e3e09d6-bae0-4cc5-83df-f55160e32fa8" providerId="ADAL" clId="{2DBF29FA-A71E-4FE6-82DF-B0ABCA8E3A77}" dt="2023-09-16T12:54:23.734" v="3732" actId="478"/>
          <ac:spMkLst>
            <pc:docMk/>
            <pc:sldMk cId="4157330968" sldId="261"/>
            <ac:spMk id="203" creationId="{24FEFFF0-EFA1-B94F-B641-F0000528964B}"/>
          </ac:spMkLst>
        </pc:spChg>
        <pc:spChg chg="del mod topLvl">
          <ac:chgData name="maeda-taiyo-rp@ynu.jp" userId="1e3e09d6-bae0-4cc5-83df-f55160e32fa8" providerId="ADAL" clId="{2DBF29FA-A71E-4FE6-82DF-B0ABCA8E3A77}" dt="2023-09-16T12:54:17.385" v="3725" actId="478"/>
          <ac:spMkLst>
            <pc:docMk/>
            <pc:sldMk cId="4157330968" sldId="261"/>
            <ac:spMk id="204" creationId="{E89C5C51-07E6-903E-DBB7-26B77D566751}"/>
          </ac:spMkLst>
        </pc:spChg>
        <pc:spChg chg="del mod topLvl">
          <ac:chgData name="maeda-taiyo-rp@ynu.jp" userId="1e3e09d6-bae0-4cc5-83df-f55160e32fa8" providerId="ADAL" clId="{2DBF29FA-A71E-4FE6-82DF-B0ABCA8E3A77}" dt="2023-09-16T12:54:20.776" v="3729" actId="478"/>
          <ac:spMkLst>
            <pc:docMk/>
            <pc:sldMk cId="4157330968" sldId="261"/>
            <ac:spMk id="205" creationId="{9B91F268-2E0E-B290-0C55-57B676035016}"/>
          </ac:spMkLst>
        </pc:spChg>
        <pc:spChg chg="del mod topLvl">
          <ac:chgData name="maeda-taiyo-rp@ynu.jp" userId="1e3e09d6-bae0-4cc5-83df-f55160e32fa8" providerId="ADAL" clId="{2DBF29FA-A71E-4FE6-82DF-B0ABCA8E3A77}" dt="2023-09-16T12:54:19.947" v="3728" actId="478"/>
          <ac:spMkLst>
            <pc:docMk/>
            <pc:sldMk cId="4157330968" sldId="261"/>
            <ac:spMk id="206" creationId="{E43475D2-B8A5-786E-5B37-F5BD7CB27F9F}"/>
          </ac:spMkLst>
        </pc:spChg>
        <pc:spChg chg="del mod topLvl">
          <ac:chgData name="maeda-taiyo-rp@ynu.jp" userId="1e3e09d6-bae0-4cc5-83df-f55160e32fa8" providerId="ADAL" clId="{2DBF29FA-A71E-4FE6-82DF-B0ABCA8E3A77}" dt="2023-09-16T12:54:19.195" v="3727" actId="478"/>
          <ac:spMkLst>
            <pc:docMk/>
            <pc:sldMk cId="4157330968" sldId="261"/>
            <ac:spMk id="207" creationId="{4F8D173B-3A66-AEF1-A088-A12F43C0C917}"/>
          </ac:spMkLst>
        </pc:spChg>
        <pc:spChg chg="del mod topLvl">
          <ac:chgData name="maeda-taiyo-rp@ynu.jp" userId="1e3e09d6-bae0-4cc5-83df-f55160e32fa8" providerId="ADAL" clId="{2DBF29FA-A71E-4FE6-82DF-B0ABCA8E3A77}" dt="2023-09-16T12:54:21.598" v="3730" actId="478"/>
          <ac:spMkLst>
            <pc:docMk/>
            <pc:sldMk cId="4157330968" sldId="261"/>
            <ac:spMk id="208" creationId="{2313BC73-912D-FB5D-104F-8F250E6B8CD7}"/>
          </ac:spMkLst>
        </pc:spChg>
        <pc:spChg chg="del mod topLvl">
          <ac:chgData name="maeda-taiyo-rp@ynu.jp" userId="1e3e09d6-bae0-4cc5-83df-f55160e32fa8" providerId="ADAL" clId="{2DBF29FA-A71E-4FE6-82DF-B0ABCA8E3A77}" dt="2023-09-16T12:54:18.326" v="3726" actId="478"/>
          <ac:spMkLst>
            <pc:docMk/>
            <pc:sldMk cId="4157330968" sldId="261"/>
            <ac:spMk id="209" creationId="{1238F268-62C5-C331-F3E8-4080F5042220}"/>
          </ac:spMkLst>
        </pc:spChg>
        <pc:spChg chg="del mod topLvl">
          <ac:chgData name="maeda-taiyo-rp@ynu.jp" userId="1e3e09d6-bae0-4cc5-83df-f55160e32fa8" providerId="ADAL" clId="{2DBF29FA-A71E-4FE6-82DF-B0ABCA8E3A77}" dt="2023-09-16T12:54:11.951" v="3719" actId="478"/>
          <ac:spMkLst>
            <pc:docMk/>
            <pc:sldMk cId="4157330968" sldId="261"/>
            <ac:spMk id="210" creationId="{71E493FD-13A2-A0E7-148F-284DA3AC8142}"/>
          </ac:spMkLst>
        </pc:spChg>
        <pc:spChg chg="del mod topLvl">
          <ac:chgData name="maeda-taiyo-rp@ynu.jp" userId="1e3e09d6-bae0-4cc5-83df-f55160e32fa8" providerId="ADAL" clId="{2DBF29FA-A71E-4FE6-82DF-B0ABCA8E3A77}" dt="2023-09-16T12:54:16.315" v="3724" actId="478"/>
          <ac:spMkLst>
            <pc:docMk/>
            <pc:sldMk cId="4157330968" sldId="261"/>
            <ac:spMk id="211" creationId="{CF9861F0-724B-C02B-76F3-31962280C31F}"/>
          </ac:spMkLst>
        </pc:spChg>
        <pc:spChg chg="del mod topLvl">
          <ac:chgData name="maeda-taiyo-rp@ynu.jp" userId="1e3e09d6-bae0-4cc5-83df-f55160e32fa8" providerId="ADAL" clId="{2DBF29FA-A71E-4FE6-82DF-B0ABCA8E3A77}" dt="2023-09-16T12:54:12.842" v="3720" actId="478"/>
          <ac:spMkLst>
            <pc:docMk/>
            <pc:sldMk cId="4157330968" sldId="261"/>
            <ac:spMk id="212" creationId="{866EF2D5-5D10-F751-0DAA-D7FB62A063D1}"/>
          </ac:spMkLst>
        </pc:spChg>
        <pc:spChg chg="del mod topLvl">
          <ac:chgData name="maeda-taiyo-rp@ynu.jp" userId="1e3e09d6-bae0-4cc5-83df-f55160e32fa8" providerId="ADAL" clId="{2DBF29FA-A71E-4FE6-82DF-B0ABCA8E3A77}" dt="2023-09-16T12:54:06.282" v="3714" actId="478"/>
          <ac:spMkLst>
            <pc:docMk/>
            <pc:sldMk cId="4157330968" sldId="261"/>
            <ac:spMk id="213" creationId="{38E3E24D-0889-6B71-1E93-7EE9624AF6CF}"/>
          </ac:spMkLst>
        </pc:spChg>
        <pc:spChg chg="del mod topLvl">
          <ac:chgData name="maeda-taiyo-rp@ynu.jp" userId="1e3e09d6-bae0-4cc5-83df-f55160e32fa8" providerId="ADAL" clId="{2DBF29FA-A71E-4FE6-82DF-B0ABCA8E3A77}" dt="2023-09-17T00:54:55.229" v="4362" actId="478"/>
          <ac:spMkLst>
            <pc:docMk/>
            <pc:sldMk cId="4157330968" sldId="261"/>
            <ac:spMk id="214" creationId="{F7B243D4-A07B-B051-AF10-21BAFDA54DDD}"/>
          </ac:spMkLst>
        </pc:spChg>
        <pc:spChg chg="del mod topLvl">
          <ac:chgData name="maeda-taiyo-rp@ynu.jp" userId="1e3e09d6-bae0-4cc5-83df-f55160e32fa8" providerId="ADAL" clId="{2DBF29FA-A71E-4FE6-82DF-B0ABCA8E3A77}" dt="2023-09-16T12:56:38.611" v="3748" actId="478"/>
          <ac:spMkLst>
            <pc:docMk/>
            <pc:sldMk cId="4157330968" sldId="261"/>
            <ac:spMk id="215" creationId="{3286F8C8-3012-AA43-52C6-B26BFD7E361D}"/>
          </ac:spMkLst>
        </pc:spChg>
        <pc:spChg chg="del mod topLvl">
          <ac:chgData name="maeda-taiyo-rp@ynu.jp" userId="1e3e09d6-bae0-4cc5-83df-f55160e32fa8" providerId="ADAL" clId="{2DBF29FA-A71E-4FE6-82DF-B0ABCA8E3A77}" dt="2023-09-16T12:54:24.720" v="3733" actId="478"/>
          <ac:spMkLst>
            <pc:docMk/>
            <pc:sldMk cId="4157330968" sldId="261"/>
            <ac:spMk id="216" creationId="{A3C1A3CB-7570-0416-173E-4DFEA32D518E}"/>
          </ac:spMkLst>
        </pc:spChg>
        <pc:spChg chg="del mod topLvl">
          <ac:chgData name="maeda-taiyo-rp@ynu.jp" userId="1e3e09d6-bae0-4cc5-83df-f55160e32fa8" providerId="ADAL" clId="{2DBF29FA-A71E-4FE6-82DF-B0ABCA8E3A77}" dt="2023-09-16T12:54:10.815" v="3718" actId="478"/>
          <ac:spMkLst>
            <pc:docMk/>
            <pc:sldMk cId="4157330968" sldId="261"/>
            <ac:spMk id="217" creationId="{33BF21CA-1C90-D5FD-3841-625A6B15B8EB}"/>
          </ac:spMkLst>
        </pc:spChg>
        <pc:spChg chg="del mod topLvl">
          <ac:chgData name="maeda-taiyo-rp@ynu.jp" userId="1e3e09d6-bae0-4cc5-83df-f55160e32fa8" providerId="ADAL" clId="{2DBF29FA-A71E-4FE6-82DF-B0ABCA8E3A77}" dt="2023-09-16T12:54:29.884" v="3738" actId="478"/>
          <ac:spMkLst>
            <pc:docMk/>
            <pc:sldMk cId="4157330968" sldId="261"/>
            <ac:spMk id="218" creationId="{1BD89202-25CA-F61C-4F36-5CCA47695B47}"/>
          </ac:spMkLst>
        </pc:spChg>
        <pc:spChg chg="del mod topLvl">
          <ac:chgData name="maeda-taiyo-rp@ynu.jp" userId="1e3e09d6-bae0-4cc5-83df-f55160e32fa8" providerId="ADAL" clId="{2DBF29FA-A71E-4FE6-82DF-B0ABCA8E3A77}" dt="2023-09-16T12:54:14.594" v="3722" actId="478"/>
          <ac:spMkLst>
            <pc:docMk/>
            <pc:sldMk cId="4157330968" sldId="261"/>
            <ac:spMk id="219" creationId="{2F76DCAA-BFF3-64CD-DD0F-74C884803E6D}"/>
          </ac:spMkLst>
        </pc:spChg>
        <pc:spChg chg="del mod topLvl">
          <ac:chgData name="maeda-taiyo-rp@ynu.jp" userId="1e3e09d6-bae0-4cc5-83df-f55160e32fa8" providerId="ADAL" clId="{2DBF29FA-A71E-4FE6-82DF-B0ABCA8E3A77}" dt="2023-09-16T12:54:07.712" v="3715" actId="478"/>
          <ac:spMkLst>
            <pc:docMk/>
            <pc:sldMk cId="4157330968" sldId="261"/>
            <ac:spMk id="220" creationId="{C6897FC9-B991-5EF9-12E7-71B142896B90}"/>
          </ac:spMkLst>
        </pc:spChg>
        <pc:spChg chg="del mod topLvl">
          <ac:chgData name="maeda-taiyo-rp@ynu.jp" userId="1e3e09d6-bae0-4cc5-83df-f55160e32fa8" providerId="ADAL" clId="{2DBF29FA-A71E-4FE6-82DF-B0ABCA8E3A77}" dt="2023-09-16T12:54:26.849" v="3735" actId="478"/>
          <ac:spMkLst>
            <pc:docMk/>
            <pc:sldMk cId="4157330968" sldId="261"/>
            <ac:spMk id="221" creationId="{72A66ABE-E373-3DCA-01D8-A9B65972F0B3}"/>
          </ac:spMkLst>
        </pc:spChg>
        <pc:spChg chg="del mod topLvl">
          <ac:chgData name="maeda-taiyo-rp@ynu.jp" userId="1e3e09d6-bae0-4cc5-83df-f55160e32fa8" providerId="ADAL" clId="{2DBF29FA-A71E-4FE6-82DF-B0ABCA8E3A77}" dt="2023-09-16T12:54:31.993" v="3740" actId="478"/>
          <ac:spMkLst>
            <pc:docMk/>
            <pc:sldMk cId="4157330968" sldId="261"/>
            <ac:spMk id="222" creationId="{B30C8D72-2548-7BCD-67C3-A1E8DAE2C90E}"/>
          </ac:spMkLst>
        </pc:spChg>
        <pc:spChg chg="del mod topLvl">
          <ac:chgData name="maeda-taiyo-rp@ynu.jp" userId="1e3e09d6-bae0-4cc5-83df-f55160e32fa8" providerId="ADAL" clId="{2DBF29FA-A71E-4FE6-82DF-B0ABCA8E3A77}" dt="2023-09-16T12:54:25.817" v="3734" actId="478"/>
          <ac:spMkLst>
            <pc:docMk/>
            <pc:sldMk cId="4157330968" sldId="261"/>
            <ac:spMk id="223" creationId="{A962B772-7B89-B17E-7619-A5D3AB801A89}"/>
          </ac:spMkLst>
        </pc:spChg>
        <pc:spChg chg="del mod topLvl">
          <ac:chgData name="maeda-taiyo-rp@ynu.jp" userId="1e3e09d6-bae0-4cc5-83df-f55160e32fa8" providerId="ADAL" clId="{2DBF29FA-A71E-4FE6-82DF-B0ABCA8E3A77}" dt="2023-09-16T12:54:28.991" v="3737" actId="478"/>
          <ac:spMkLst>
            <pc:docMk/>
            <pc:sldMk cId="4157330968" sldId="261"/>
            <ac:spMk id="224" creationId="{05530EB8-C76D-5701-6524-031F97B93605}"/>
          </ac:spMkLst>
        </pc:spChg>
        <pc:spChg chg="del mod topLvl">
          <ac:chgData name="maeda-taiyo-rp@ynu.jp" userId="1e3e09d6-bae0-4cc5-83df-f55160e32fa8" providerId="ADAL" clId="{2DBF29FA-A71E-4FE6-82DF-B0ABCA8E3A77}" dt="2023-09-16T12:54:31.179" v="3739" actId="478"/>
          <ac:spMkLst>
            <pc:docMk/>
            <pc:sldMk cId="4157330968" sldId="261"/>
            <ac:spMk id="225" creationId="{E59CE704-ABB0-5F72-13AC-2E3B0A676397}"/>
          </ac:spMkLst>
        </pc:spChg>
        <pc:spChg chg="del mod topLvl">
          <ac:chgData name="maeda-taiyo-rp@ynu.jp" userId="1e3e09d6-bae0-4cc5-83df-f55160e32fa8" providerId="ADAL" clId="{2DBF29FA-A71E-4FE6-82DF-B0ABCA8E3A77}" dt="2023-09-16T12:54:08.781" v="3716" actId="478"/>
          <ac:spMkLst>
            <pc:docMk/>
            <pc:sldMk cId="4157330968" sldId="261"/>
            <ac:spMk id="226" creationId="{61512FE1-F712-8FC2-7B18-1346A36ED88F}"/>
          </ac:spMkLst>
        </pc:spChg>
        <pc:spChg chg="del mod topLvl">
          <ac:chgData name="maeda-taiyo-rp@ynu.jp" userId="1e3e09d6-bae0-4cc5-83df-f55160e32fa8" providerId="ADAL" clId="{2DBF29FA-A71E-4FE6-82DF-B0ABCA8E3A77}" dt="2023-09-16T12:54:09.774" v="3717" actId="478"/>
          <ac:spMkLst>
            <pc:docMk/>
            <pc:sldMk cId="4157330968" sldId="261"/>
            <ac:spMk id="227" creationId="{ABA1B4E5-918C-2721-8500-277D1DBCBD96}"/>
          </ac:spMkLst>
        </pc:spChg>
        <pc:spChg chg="del mod topLvl">
          <ac:chgData name="maeda-taiyo-rp@ynu.jp" userId="1e3e09d6-bae0-4cc5-83df-f55160e32fa8" providerId="ADAL" clId="{2DBF29FA-A71E-4FE6-82DF-B0ABCA8E3A77}" dt="2023-09-16T12:54:15.526" v="3723" actId="478"/>
          <ac:spMkLst>
            <pc:docMk/>
            <pc:sldMk cId="4157330968" sldId="261"/>
            <ac:spMk id="228" creationId="{6FCCCF65-A9C4-18C3-5AAD-BFC907EDBEC8}"/>
          </ac:spMkLst>
        </pc:spChg>
        <pc:spChg chg="del mod topLvl">
          <ac:chgData name="maeda-taiyo-rp@ynu.jp" userId="1e3e09d6-bae0-4cc5-83df-f55160e32fa8" providerId="ADAL" clId="{2DBF29FA-A71E-4FE6-82DF-B0ABCA8E3A77}" dt="2023-09-16T12:54:13.771" v="3721" actId="478"/>
          <ac:spMkLst>
            <pc:docMk/>
            <pc:sldMk cId="4157330968" sldId="261"/>
            <ac:spMk id="229" creationId="{E5C109A6-90C4-1D6B-D0C9-222B22B75CDB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0" creationId="{195D0A09-5EC0-B0B0-CCED-FFF686BD8005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1" creationId="{6C3299DF-E61C-2BDE-24AC-42E1D29940ED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2" creationId="{354129F0-280B-F208-A4E5-9E3580461917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3" creationId="{927892FF-8DD8-3185-EF52-70CF927057D8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4" creationId="{EA44B8E7-A854-8722-4B81-67DACD677976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5" creationId="{30972A89-5E97-DCCC-C896-516CBC3716A0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6" creationId="{ADC5E00B-1DFE-4B13-652D-10EE1F964F76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7" creationId="{9C041447-BA02-1EAE-84C9-B8C027BE5931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8" creationId="{DDDDABE5-2393-7413-CD66-4C45245854A1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39" creationId="{E047CC83-E975-6A2B-250C-6BAA01405C12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0" creationId="{9B20630A-1F9F-01CA-5932-D8ED2526E0A6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1" creationId="{DF39BA97-536E-BBC1-1EFA-BE8BDF8B2CA3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2" creationId="{1C954A15-5415-D5E0-0C2D-573C738D7C59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3" creationId="{978DFBEB-8273-7C3E-58B5-2334CCCBA781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4" creationId="{A0E2969B-B540-A358-79F5-74070147F981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5" creationId="{48B68E12-616A-1B55-C8AA-EC82E9478E7C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6" creationId="{C21C6D2A-6A15-FDAC-F0E8-4F1F89B9A859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7" creationId="{85804383-444F-A3C8-0C7A-D978BCF3E2FC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8" creationId="{D6CDDF0E-9642-8B29-D52B-4DD29168F611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49" creationId="{8AF2C2D0-F834-E1FA-2F62-BD761BEA3B2B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50" creationId="{713F3C2C-3C8E-0029-0BB2-1C89055C277A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51" creationId="{DD0F02C5-D140-E0A7-E483-913221EA5AA7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52" creationId="{3C7432E7-EE42-C13B-05C7-237A31731E90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53" creationId="{871648A5-E038-4659-8AD0-0F481B455D71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54" creationId="{4A6FD625-CFFE-F9D3-DF5C-A1D2EF18538A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55" creationId="{C8A7DD97-9916-8EF5-506C-A3494177998B}"/>
          </ac:spMkLst>
        </pc:spChg>
        <pc:spChg chg="del mod topLvl">
          <ac:chgData name="maeda-taiyo-rp@ynu.jp" userId="1e3e09d6-bae0-4cc5-83df-f55160e32fa8" providerId="ADAL" clId="{2DBF29FA-A71E-4FE6-82DF-B0ABCA8E3A77}" dt="2023-09-16T12:36:50.893" v="3647" actId="478"/>
          <ac:spMkLst>
            <pc:docMk/>
            <pc:sldMk cId="4157330968" sldId="261"/>
            <ac:spMk id="256" creationId="{C748FDCC-2100-7A73-0F55-859E3AC59FB4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57" creationId="{9712155A-7C4A-7075-885B-990EC093BCFE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58" creationId="{5618C80E-8E08-BE16-FF66-8F5FA334797B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59" creationId="{FF5BAAA4-99CC-E000-344E-382C0FF4C0D3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0" creationId="{172C64B6-A32E-F2E7-9CAB-96DE53DF29A7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1" creationId="{A687FC30-90CC-79D4-E0EF-C57BBC771274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2" creationId="{36837285-4391-DEAE-F691-0FFCF96671C1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3" creationId="{086AC330-F125-A067-4CEA-4875DED7BCB3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4" creationId="{27044F78-6344-22E0-599E-A10645B60109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5" creationId="{03855E0F-B746-695D-6D48-31802718F885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6" creationId="{3AA72C55-F310-17A8-96FF-5B78BA3BE5C0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7" creationId="{3375F984-87C4-1D40-9C76-66052149C0E9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8" creationId="{92A955C6-6931-8299-AE7C-CFA31BBA138C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69" creationId="{7FEA22F0-C4B5-0878-2E72-02D38659F042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0" creationId="{BC98D661-8728-D74C-DDBD-C66619F6CEE0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1" creationId="{78FC16F0-BB29-2740-C879-295BD6B1CD26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2" creationId="{1526679D-4D10-E5D9-9A78-B1ABCE498026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3" creationId="{37DF6503-6273-6FE1-1FD4-BDDA2777F4F0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4" creationId="{FE618946-894B-E28B-B03C-324257D7B68F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5" creationId="{A026527A-F1DA-F172-93DB-2D0ADFAA6F80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6" creationId="{6C8E0B63-0DC4-DB17-EF7E-1031A9C34CDF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7" creationId="{348F33AA-B224-5186-867F-DB912FB83C21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8" creationId="{4FB92CD9-686A-B809-75A1-24B02654BB66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79" creationId="{5D70C6AC-B3BB-B69A-A69B-89997A18E86A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80" creationId="{A2A8B276-2ECF-77D9-4695-96291A9DB874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81" creationId="{B6D39DA7-2BE2-701E-8685-4C0E9D1CFD58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82" creationId="{0B99C1D8-1237-8059-A571-F82DFDBDC0F2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83" creationId="{C9E57489-D3A7-FED2-D86E-9C98ABA59841}"/>
          </ac:spMkLst>
        </pc:spChg>
        <pc:spChg chg="del mod topLvl">
          <ac:chgData name="maeda-taiyo-rp@ynu.jp" userId="1e3e09d6-bae0-4cc5-83df-f55160e32fa8" providerId="ADAL" clId="{2DBF29FA-A71E-4FE6-82DF-B0ABCA8E3A77}" dt="2023-09-16T12:36:46.736" v="3646" actId="478"/>
          <ac:spMkLst>
            <pc:docMk/>
            <pc:sldMk cId="4157330968" sldId="261"/>
            <ac:spMk id="284" creationId="{4CDB5195-5AE1-185C-2D21-BEC51B7790A0}"/>
          </ac:spMkLst>
        </pc:spChg>
        <pc:spChg chg="add del mod ord topLvl">
          <ac:chgData name="maeda-taiyo-rp@ynu.jp" userId="1e3e09d6-bae0-4cc5-83df-f55160e32fa8" providerId="ADAL" clId="{2DBF29FA-A71E-4FE6-82DF-B0ABCA8E3A77}" dt="2023-09-17T00:54:55.229" v="4362" actId="478"/>
          <ac:spMkLst>
            <pc:docMk/>
            <pc:sldMk cId="4157330968" sldId="261"/>
            <ac:spMk id="291" creationId="{A0CC22AB-3174-C7C5-0C23-9805E569DA0B}"/>
          </ac:spMkLst>
        </pc:spChg>
        <pc:spChg chg="add del mod">
          <ac:chgData name="maeda-taiyo-rp@ynu.jp" userId="1e3e09d6-bae0-4cc5-83df-f55160e32fa8" providerId="ADAL" clId="{2DBF29FA-A71E-4FE6-82DF-B0ABCA8E3A77}" dt="2023-09-16T12:51:16.865" v="3677" actId="478"/>
          <ac:spMkLst>
            <pc:docMk/>
            <pc:sldMk cId="4157330968" sldId="261"/>
            <ac:spMk id="292" creationId="{2E9366BB-AA4A-558E-3537-4A4A2B8819D1}"/>
          </ac:spMkLst>
        </pc:spChg>
        <pc:spChg chg="add del mod">
          <ac:chgData name="maeda-taiyo-rp@ynu.jp" userId="1e3e09d6-bae0-4cc5-83df-f55160e32fa8" providerId="ADAL" clId="{2DBF29FA-A71E-4FE6-82DF-B0ABCA8E3A77}" dt="2023-09-16T12:51:33.884" v="3680" actId="478"/>
          <ac:spMkLst>
            <pc:docMk/>
            <pc:sldMk cId="4157330968" sldId="261"/>
            <ac:spMk id="293" creationId="{F52F6CB6-EB5B-D39F-1CA6-810251A4777E}"/>
          </ac:spMkLst>
        </pc:spChg>
        <pc:spChg chg="add del mod topLvl">
          <ac:chgData name="maeda-taiyo-rp@ynu.jp" userId="1e3e09d6-bae0-4cc5-83df-f55160e32fa8" providerId="ADAL" clId="{2DBF29FA-A71E-4FE6-82DF-B0ABCA8E3A77}" dt="2023-09-17T00:54:55.229" v="4362" actId="478"/>
          <ac:spMkLst>
            <pc:docMk/>
            <pc:sldMk cId="4157330968" sldId="261"/>
            <ac:spMk id="297" creationId="{BFD4D536-08CD-A8BF-F68C-9FA2611BAB09}"/>
          </ac:spMkLst>
        </pc:spChg>
        <pc:spChg chg="add mod">
          <ac:chgData name="maeda-taiyo-rp@ynu.jp" userId="1e3e09d6-bae0-4cc5-83df-f55160e32fa8" providerId="ADAL" clId="{2DBF29FA-A71E-4FE6-82DF-B0ABCA8E3A77}" dt="2023-09-16T13:18:49.268" v="4094" actId="1036"/>
          <ac:spMkLst>
            <pc:docMk/>
            <pc:sldMk cId="4157330968" sldId="261"/>
            <ac:spMk id="309" creationId="{786DA981-B20C-ED69-0AF5-B3172F3B18D9}"/>
          </ac:spMkLst>
        </pc:spChg>
        <pc:spChg chg="add mod">
          <ac:chgData name="maeda-taiyo-rp@ynu.jp" userId="1e3e09d6-bae0-4cc5-83df-f55160e32fa8" providerId="ADAL" clId="{2DBF29FA-A71E-4FE6-82DF-B0ABCA8E3A77}" dt="2023-09-17T00:58:52.472" v="4519" actId="1035"/>
          <ac:spMkLst>
            <pc:docMk/>
            <pc:sldMk cId="4157330968" sldId="261"/>
            <ac:spMk id="310" creationId="{E20B2520-A013-BF0A-42AC-C62CD0EFF0C3}"/>
          </ac:spMkLst>
        </pc:spChg>
        <pc:spChg chg="add mod">
          <ac:chgData name="maeda-taiyo-rp@ynu.jp" userId="1e3e09d6-bae0-4cc5-83df-f55160e32fa8" providerId="ADAL" clId="{2DBF29FA-A71E-4FE6-82DF-B0ABCA8E3A77}" dt="2023-09-17T01:01:07.023" v="4573" actId="1036"/>
          <ac:spMkLst>
            <pc:docMk/>
            <pc:sldMk cId="4157330968" sldId="261"/>
            <ac:spMk id="318" creationId="{D831B508-CCFA-BDDE-3E82-DC49A1326063}"/>
          </ac:spMkLst>
        </pc:spChg>
        <pc:spChg chg="add mod">
          <ac:chgData name="maeda-taiyo-rp@ynu.jp" userId="1e3e09d6-bae0-4cc5-83df-f55160e32fa8" providerId="ADAL" clId="{2DBF29FA-A71E-4FE6-82DF-B0ABCA8E3A77}" dt="2023-09-17T00:59:49.793" v="4524" actId="1076"/>
          <ac:spMkLst>
            <pc:docMk/>
            <pc:sldMk cId="4157330968" sldId="261"/>
            <ac:spMk id="319" creationId="{4C9B8710-538C-C5FD-4C3B-C6053F85EE4C}"/>
          </ac:spMkLst>
        </pc:spChg>
        <pc:spChg chg="add del mod">
          <ac:chgData name="maeda-taiyo-rp@ynu.jp" userId="1e3e09d6-bae0-4cc5-83df-f55160e32fa8" providerId="ADAL" clId="{2DBF29FA-A71E-4FE6-82DF-B0ABCA8E3A77}" dt="2023-09-16T13:25:56.392" v="4260" actId="478"/>
          <ac:spMkLst>
            <pc:docMk/>
            <pc:sldMk cId="4157330968" sldId="261"/>
            <ac:spMk id="331" creationId="{A6A88DC0-D40A-30B1-2F21-FB3B4BD41347}"/>
          </ac:spMkLst>
        </pc:spChg>
        <pc:grpChg chg="del">
          <ac:chgData name="maeda-taiyo-rp@ynu.jp" userId="1e3e09d6-bae0-4cc5-83df-f55160e32fa8" providerId="ADAL" clId="{2DBF29FA-A71E-4FE6-82DF-B0ABCA8E3A77}" dt="2023-09-16T09:26:44.838" v="10" actId="165"/>
          <ac:grpSpMkLst>
            <pc:docMk/>
            <pc:sldMk cId="4157330968" sldId="261"/>
            <ac:grpSpMk id="7" creationId="{67D50CD8-D172-A88D-E0B4-E2EA3B36DC0B}"/>
          </ac:grpSpMkLst>
        </pc:grpChg>
        <pc:grpChg chg="add mod">
          <ac:chgData name="maeda-taiyo-rp@ynu.jp" userId="1e3e09d6-bae0-4cc5-83df-f55160e32fa8" providerId="ADAL" clId="{2DBF29FA-A71E-4FE6-82DF-B0ABCA8E3A77}" dt="2023-09-17T00:56:38.992" v="4448" actId="1038"/>
          <ac:grpSpMkLst>
            <pc:docMk/>
            <pc:sldMk cId="4157330968" sldId="261"/>
            <ac:grpSpMk id="14" creationId="{879AA8A4-E9A8-0902-A806-F7637B564444}"/>
          </ac:grpSpMkLst>
        </pc:grpChg>
        <pc:grpChg chg="add del mod">
          <ac:chgData name="maeda-taiyo-rp@ynu.jp" userId="1e3e09d6-bae0-4cc5-83df-f55160e32fa8" providerId="ADAL" clId="{2DBF29FA-A71E-4FE6-82DF-B0ABCA8E3A77}" dt="2023-09-16T09:45:14.761" v="429" actId="165"/>
          <ac:grpSpMkLst>
            <pc:docMk/>
            <pc:sldMk cId="4157330968" sldId="261"/>
            <ac:grpSpMk id="15" creationId="{E792C451-8F18-4D0E-1BE0-4F4D1D7BC792}"/>
          </ac:grpSpMkLst>
        </pc:grpChg>
        <pc:grpChg chg="mod topLvl">
          <ac:chgData name="maeda-taiyo-rp@ynu.jp" userId="1e3e09d6-bae0-4cc5-83df-f55160e32fa8" providerId="ADAL" clId="{2DBF29FA-A71E-4FE6-82DF-B0ABCA8E3A77}" dt="2023-09-16T13:18:49.268" v="4094" actId="1036"/>
          <ac:grpSpMkLst>
            <pc:docMk/>
            <pc:sldMk cId="4157330968" sldId="261"/>
            <ac:grpSpMk id="29" creationId="{6D01B84D-7914-9166-5CDF-82BCEC9439B4}"/>
          </ac:grpSpMkLst>
        </pc:grpChg>
        <pc:grpChg chg="del mod topLvl">
          <ac:chgData name="maeda-taiyo-rp@ynu.jp" userId="1e3e09d6-bae0-4cc5-83df-f55160e32fa8" providerId="ADAL" clId="{2DBF29FA-A71E-4FE6-82DF-B0ABCA8E3A77}" dt="2023-09-16T09:32:43.130" v="60" actId="165"/>
          <ac:grpSpMkLst>
            <pc:docMk/>
            <pc:sldMk cId="4157330968" sldId="261"/>
            <ac:grpSpMk id="35" creationId="{044E305D-3033-2E7C-BC7F-F08BC252A095}"/>
          </ac:grpSpMkLst>
        </pc:grpChg>
        <pc:grpChg chg="del mod topLvl">
          <ac:chgData name="maeda-taiyo-rp@ynu.jp" userId="1e3e09d6-bae0-4cc5-83df-f55160e32fa8" providerId="ADAL" clId="{2DBF29FA-A71E-4FE6-82DF-B0ABCA8E3A77}" dt="2023-09-16T11:53:00.858" v="2102" actId="478"/>
          <ac:grpSpMkLst>
            <pc:docMk/>
            <pc:sldMk cId="4157330968" sldId="261"/>
            <ac:grpSpMk id="61" creationId="{655D60D6-86E1-1677-E08B-8F84293EC4D1}"/>
          </ac:grpSpMkLst>
        </pc:grpChg>
        <pc:grpChg chg="add del mod">
          <ac:chgData name="maeda-taiyo-rp@ynu.jp" userId="1e3e09d6-bae0-4cc5-83df-f55160e32fa8" providerId="ADAL" clId="{2DBF29FA-A71E-4FE6-82DF-B0ABCA8E3A77}" dt="2023-09-16T10:14:06.177" v="1761" actId="165"/>
          <ac:grpSpMkLst>
            <pc:docMk/>
            <pc:sldMk cId="4157330968" sldId="261"/>
            <ac:grpSpMk id="103" creationId="{8AFD9B56-782E-C29B-EF5D-AF194ABA634B}"/>
          </ac:grpSpMkLst>
        </pc:grpChg>
        <pc:grpChg chg="add del mod">
          <ac:chgData name="maeda-taiyo-rp@ynu.jp" userId="1e3e09d6-bae0-4cc5-83df-f55160e32fa8" providerId="ADAL" clId="{2DBF29FA-A71E-4FE6-82DF-B0ABCA8E3A77}" dt="2023-09-16T11:35:36.053" v="1774" actId="165"/>
          <ac:grpSpMkLst>
            <pc:docMk/>
            <pc:sldMk cId="4157330968" sldId="261"/>
            <ac:grpSpMk id="104" creationId="{AF4BCF0E-08AD-6E1E-560E-9301F952B252}"/>
          </ac:grpSpMkLst>
        </pc:grpChg>
        <pc:grpChg chg="add del mod">
          <ac:chgData name="maeda-taiyo-rp@ynu.jp" userId="1e3e09d6-bae0-4cc5-83df-f55160e32fa8" providerId="ADAL" clId="{2DBF29FA-A71E-4FE6-82DF-B0ABCA8E3A77}" dt="2023-09-16T12:35:43.475" v="3631" actId="165"/>
          <ac:grpSpMkLst>
            <pc:docMk/>
            <pc:sldMk cId="4157330968" sldId="261"/>
            <ac:grpSpMk id="153" creationId="{8F2A2789-1F96-C88A-BBE4-F6A56EACD95C}"/>
          </ac:grpSpMkLst>
        </pc:grpChg>
        <pc:grpChg chg="add del mod topLvl">
          <ac:chgData name="maeda-taiyo-rp@ynu.jp" userId="1e3e09d6-bae0-4cc5-83df-f55160e32fa8" providerId="ADAL" clId="{2DBF29FA-A71E-4FE6-82DF-B0ABCA8E3A77}" dt="2023-09-16T12:35:55.918" v="3635" actId="165"/>
          <ac:grpSpMkLst>
            <pc:docMk/>
            <pc:sldMk cId="4157330968" sldId="261"/>
            <ac:grpSpMk id="154" creationId="{1765ABE9-227F-2C24-2C51-79AC08129682}"/>
          </ac:grpSpMkLst>
        </pc:grpChg>
        <pc:grpChg chg="del mod topLvl">
          <ac:chgData name="maeda-taiyo-rp@ynu.jp" userId="1e3e09d6-bae0-4cc5-83df-f55160e32fa8" providerId="ADAL" clId="{2DBF29FA-A71E-4FE6-82DF-B0ABCA8E3A77}" dt="2023-09-16T12:36:26.672" v="3642" actId="165"/>
          <ac:grpSpMkLst>
            <pc:docMk/>
            <pc:sldMk cId="4157330968" sldId="261"/>
            <ac:grpSpMk id="165" creationId="{7551C0AC-E72F-9B3D-122C-FA7ECA5581E5}"/>
          </ac:grpSpMkLst>
        </pc:grpChg>
        <pc:grpChg chg="del mod topLvl">
          <ac:chgData name="maeda-taiyo-rp@ynu.jp" userId="1e3e09d6-bae0-4cc5-83df-f55160e32fa8" providerId="ADAL" clId="{2DBF29FA-A71E-4FE6-82DF-B0ABCA8E3A77}" dt="2023-09-16T12:36:34.029" v="3644" actId="478"/>
          <ac:grpSpMkLst>
            <pc:docMk/>
            <pc:sldMk cId="4157330968" sldId="261"/>
            <ac:grpSpMk id="171" creationId="{B9D3D3BB-762F-677E-21FB-D9065E793EEB}"/>
          </ac:grpSpMkLst>
        </pc:grpChg>
        <pc:grpChg chg="del mod topLvl">
          <ac:chgData name="maeda-taiyo-rp@ynu.jp" userId="1e3e09d6-bae0-4cc5-83df-f55160e32fa8" providerId="ADAL" clId="{2DBF29FA-A71E-4FE6-82DF-B0ABCA8E3A77}" dt="2023-09-16T12:36:50.893" v="3647" actId="478"/>
          <ac:grpSpMkLst>
            <pc:docMk/>
            <pc:sldMk cId="4157330968" sldId="261"/>
            <ac:grpSpMk id="172" creationId="{97C401EF-7598-B36C-3F16-EB84C8503DAC}"/>
          </ac:grpSpMkLst>
        </pc:grpChg>
        <pc:grpChg chg="del mod topLvl">
          <ac:chgData name="maeda-taiyo-rp@ynu.jp" userId="1e3e09d6-bae0-4cc5-83df-f55160e32fa8" providerId="ADAL" clId="{2DBF29FA-A71E-4FE6-82DF-B0ABCA8E3A77}" dt="2023-09-16T12:36:43.722" v="3645" actId="165"/>
          <ac:grpSpMkLst>
            <pc:docMk/>
            <pc:sldMk cId="4157330968" sldId="261"/>
            <ac:grpSpMk id="179" creationId="{3F885665-CB82-33BA-F3B5-A5CF7DF0FA92}"/>
          </ac:grpSpMkLst>
        </pc:grpChg>
        <pc:grpChg chg="del mod topLvl">
          <ac:chgData name="maeda-taiyo-rp@ynu.jp" userId="1e3e09d6-bae0-4cc5-83df-f55160e32fa8" providerId="ADAL" clId="{2DBF29FA-A71E-4FE6-82DF-B0ABCA8E3A77}" dt="2023-09-16T12:37:23.807" v="3648" actId="165"/>
          <ac:grpSpMkLst>
            <pc:docMk/>
            <pc:sldMk cId="4157330968" sldId="261"/>
            <ac:grpSpMk id="180" creationId="{884024B3-E5D8-AFC1-197D-7B60E099B114}"/>
          </ac:grpSpMkLst>
        </pc:grpChg>
        <pc:grpChg chg="del mod topLvl">
          <ac:chgData name="maeda-taiyo-rp@ynu.jp" userId="1e3e09d6-bae0-4cc5-83df-f55160e32fa8" providerId="ADAL" clId="{2DBF29FA-A71E-4FE6-82DF-B0ABCA8E3A77}" dt="2023-09-16T12:36:50.893" v="3647" actId="478"/>
          <ac:grpSpMkLst>
            <pc:docMk/>
            <pc:sldMk cId="4157330968" sldId="261"/>
            <ac:grpSpMk id="181" creationId="{12DD8C98-94A9-9BA5-BABE-9021D30686AE}"/>
          </ac:grpSpMkLst>
        </pc:grpChg>
        <pc:grpChg chg="del mod topLvl">
          <ac:chgData name="maeda-taiyo-rp@ynu.jp" userId="1e3e09d6-bae0-4cc5-83df-f55160e32fa8" providerId="ADAL" clId="{2DBF29FA-A71E-4FE6-82DF-B0ABCA8E3A77}" dt="2023-09-16T12:36:34.029" v="3644" actId="478"/>
          <ac:grpSpMkLst>
            <pc:docMk/>
            <pc:sldMk cId="4157330968" sldId="261"/>
            <ac:grpSpMk id="182" creationId="{B93CE604-66E3-EABF-7B41-CA69CE071638}"/>
          </ac:grpSpMkLst>
        </pc:grpChg>
        <pc:grpChg chg="add del mod">
          <ac:chgData name="maeda-taiyo-rp@ynu.jp" userId="1e3e09d6-bae0-4cc5-83df-f55160e32fa8" providerId="ADAL" clId="{2DBF29FA-A71E-4FE6-82DF-B0ABCA8E3A77}" dt="2023-09-16T13:00:24.965" v="3784" actId="165"/>
          <ac:grpSpMkLst>
            <pc:docMk/>
            <pc:sldMk cId="4157330968" sldId="261"/>
            <ac:grpSpMk id="298" creationId="{3287D048-0A10-305C-4C8F-1970FA054A4C}"/>
          </ac:grpSpMkLst>
        </pc:grpChg>
        <pc:grpChg chg="add del mod">
          <ac:chgData name="maeda-taiyo-rp@ynu.jp" userId="1e3e09d6-bae0-4cc5-83df-f55160e32fa8" providerId="ADAL" clId="{2DBF29FA-A71E-4FE6-82DF-B0ABCA8E3A77}" dt="2023-09-16T13:04:11.981" v="3817" actId="165"/>
          <ac:grpSpMkLst>
            <pc:docMk/>
            <pc:sldMk cId="4157330968" sldId="261"/>
            <ac:grpSpMk id="301" creationId="{6733051B-EC79-D078-FD69-0847CFA5C3E5}"/>
          </ac:grpSpMkLst>
        </pc:grpChg>
        <pc:picChg chg="add del mod">
          <ac:chgData name="maeda-taiyo-rp@ynu.jp" userId="1e3e09d6-bae0-4cc5-83df-f55160e32fa8" providerId="ADAL" clId="{2DBF29FA-A71E-4FE6-82DF-B0ABCA8E3A77}" dt="2023-09-16T09:25:07.128" v="2" actId="478"/>
          <ac:picMkLst>
            <pc:docMk/>
            <pc:sldMk cId="4157330968" sldId="261"/>
            <ac:picMk id="3" creationId="{CE9ADFD0-C9E8-8301-515D-BCAD678A373D}"/>
          </ac:picMkLst>
        </pc:picChg>
        <pc:picChg chg="add del mod ord">
          <ac:chgData name="maeda-taiyo-rp@ynu.jp" userId="1e3e09d6-bae0-4cc5-83df-f55160e32fa8" providerId="ADAL" clId="{2DBF29FA-A71E-4FE6-82DF-B0ABCA8E3A77}" dt="2023-09-16T09:48:51.075" v="464" actId="478"/>
          <ac:picMkLst>
            <pc:docMk/>
            <pc:sldMk cId="4157330968" sldId="261"/>
            <ac:picMk id="5" creationId="{6CA71737-1DFF-FF2C-8E82-5D8770F63623}"/>
          </ac:picMkLst>
        </pc:picChg>
        <pc:picChg chg="add del mod">
          <ac:chgData name="maeda-taiyo-rp@ynu.jp" userId="1e3e09d6-bae0-4cc5-83df-f55160e32fa8" providerId="ADAL" clId="{2DBF29FA-A71E-4FE6-82DF-B0ABCA8E3A77}" dt="2023-09-16T09:30:27.040" v="51" actId="478"/>
          <ac:picMkLst>
            <pc:docMk/>
            <pc:sldMk cId="4157330968" sldId="261"/>
            <ac:picMk id="9" creationId="{FF43A28C-A6A5-BF2D-A921-F1EE043188D6}"/>
          </ac:picMkLst>
        </pc:picChg>
        <pc:picChg chg="add del mod ord topLvl">
          <ac:chgData name="maeda-taiyo-rp@ynu.jp" userId="1e3e09d6-bae0-4cc5-83df-f55160e32fa8" providerId="ADAL" clId="{2DBF29FA-A71E-4FE6-82DF-B0ABCA8E3A77}" dt="2023-09-16T09:45:30.707" v="432" actId="478"/>
          <ac:picMkLst>
            <pc:docMk/>
            <pc:sldMk cId="4157330968" sldId="261"/>
            <ac:picMk id="11" creationId="{C719BEF5-8893-E449-539D-CDDD8C3F1D93}"/>
          </ac:picMkLst>
        </pc:picChg>
        <pc:picChg chg="add del mod ord topLvl">
          <ac:chgData name="maeda-taiyo-rp@ynu.jp" userId="1e3e09d6-bae0-4cc5-83df-f55160e32fa8" providerId="ADAL" clId="{2DBF29FA-A71E-4FE6-82DF-B0ABCA8E3A77}" dt="2023-09-16T11:46:49.692" v="1820" actId="478"/>
          <ac:picMkLst>
            <pc:docMk/>
            <pc:sldMk cId="4157330968" sldId="261"/>
            <ac:picMk id="23" creationId="{1CDA840C-E35E-8CA4-0F9D-2C8495324F5B}"/>
          </ac:picMkLst>
        </pc:picChg>
        <pc:picChg chg="add del mod">
          <ac:chgData name="maeda-taiyo-rp@ynu.jp" userId="1e3e09d6-bae0-4cc5-83df-f55160e32fa8" providerId="ADAL" clId="{2DBF29FA-A71E-4FE6-82DF-B0ABCA8E3A77}" dt="2023-09-16T09:43:54.901" v="419" actId="478"/>
          <ac:picMkLst>
            <pc:docMk/>
            <pc:sldMk cId="4157330968" sldId="261"/>
            <ac:picMk id="25" creationId="{C54ED6C0-BD76-5BAD-422C-671C01082E5A}"/>
          </ac:picMkLst>
        </pc:picChg>
        <pc:picChg chg="add del mod ord">
          <ac:chgData name="maeda-taiyo-rp@ynu.jp" userId="1e3e09d6-bae0-4cc5-83df-f55160e32fa8" providerId="ADAL" clId="{2DBF29FA-A71E-4FE6-82DF-B0ABCA8E3A77}" dt="2023-09-16T09:46:42.143" v="443" actId="478"/>
          <ac:picMkLst>
            <pc:docMk/>
            <pc:sldMk cId="4157330968" sldId="261"/>
            <ac:picMk id="27" creationId="{C78D473B-83AB-BEBB-DAC3-1509CEBF5C50}"/>
          </ac:picMkLst>
        </pc:picChg>
        <pc:picChg chg="add del mod ord topLvl modCrop">
          <ac:chgData name="maeda-taiyo-rp@ynu.jp" userId="1e3e09d6-bae0-4cc5-83df-f55160e32fa8" providerId="ADAL" clId="{2DBF29FA-A71E-4FE6-82DF-B0ABCA8E3A77}" dt="2023-09-16T11:38:57.212" v="1807" actId="478"/>
          <ac:picMkLst>
            <pc:docMk/>
            <pc:sldMk cId="4157330968" sldId="261"/>
            <ac:picMk id="30" creationId="{663069C2-5608-0980-1F38-A216FE0CD438}"/>
          </ac:picMkLst>
        </pc:picChg>
        <pc:picChg chg="del mod">
          <ac:chgData name="maeda-taiyo-rp@ynu.jp" userId="1e3e09d6-bae0-4cc5-83df-f55160e32fa8" providerId="ADAL" clId="{2DBF29FA-A71E-4FE6-82DF-B0ABCA8E3A77}" dt="2023-09-16T09:32:03.418" v="56" actId="478"/>
          <ac:picMkLst>
            <pc:docMk/>
            <pc:sldMk cId="4157330968" sldId="261"/>
            <ac:picMk id="38" creationId="{99B62D20-2A51-64EA-6EA8-AB128BC231E6}"/>
          </ac:picMkLst>
        </pc:picChg>
        <pc:picChg chg="del">
          <ac:chgData name="maeda-taiyo-rp@ynu.jp" userId="1e3e09d6-bae0-4cc5-83df-f55160e32fa8" providerId="ADAL" clId="{2DBF29FA-A71E-4FE6-82DF-B0ABCA8E3A77}" dt="2023-09-16T09:26:36.693" v="9" actId="478"/>
          <ac:picMkLst>
            <pc:docMk/>
            <pc:sldMk cId="4157330968" sldId="261"/>
            <ac:picMk id="56" creationId="{B02E543B-5B1A-3F6C-672B-459B9C93C461}"/>
          </ac:picMkLst>
        </pc:picChg>
        <pc:picChg chg="add mod ord">
          <ac:chgData name="maeda-taiyo-rp@ynu.jp" userId="1e3e09d6-bae0-4cc5-83df-f55160e32fa8" providerId="ADAL" clId="{2DBF29FA-A71E-4FE6-82DF-B0ABCA8E3A77}" dt="2023-09-16T13:18:49.268" v="4094" actId="1036"/>
          <ac:picMkLst>
            <pc:docMk/>
            <pc:sldMk cId="4157330968" sldId="261"/>
            <ac:picMk id="106" creationId="{D7DF3944-22F0-8E12-A32C-0E0090D2006A}"/>
          </ac:picMkLst>
        </pc:picChg>
        <pc:picChg chg="add mod ord modCrop">
          <ac:chgData name="maeda-taiyo-rp@ynu.jp" userId="1e3e09d6-bae0-4cc5-83df-f55160e32fa8" providerId="ADAL" clId="{2DBF29FA-A71E-4FE6-82DF-B0ABCA8E3A77}" dt="2023-09-16T13:18:49.268" v="4094" actId="1036"/>
          <ac:picMkLst>
            <pc:docMk/>
            <pc:sldMk cId="4157330968" sldId="261"/>
            <ac:picMk id="108" creationId="{BAE8A3CE-93F8-C202-AC34-6F84F0889E30}"/>
          </ac:picMkLst>
        </pc:picChg>
        <pc:picChg chg="del mod topLvl">
          <ac:chgData name="maeda-taiyo-rp@ynu.jp" userId="1e3e09d6-bae0-4cc5-83df-f55160e32fa8" providerId="ADAL" clId="{2DBF29FA-A71E-4FE6-82DF-B0ABCA8E3A77}" dt="2023-09-16T12:35:58.553" v="3636" actId="478"/>
          <ac:picMkLst>
            <pc:docMk/>
            <pc:sldMk cId="4157330968" sldId="261"/>
            <ac:picMk id="158" creationId="{1F66A844-E283-724B-1C79-05D0824BC506}"/>
          </ac:picMkLst>
        </pc:picChg>
        <pc:cxnChg chg="add mod">
          <ac:chgData name="maeda-taiyo-rp@ynu.jp" userId="1e3e09d6-bae0-4cc5-83df-f55160e32fa8" providerId="ADAL" clId="{2DBF29FA-A71E-4FE6-82DF-B0ABCA8E3A77}" dt="2023-09-17T00:56:04.463" v="4406" actId="164"/>
          <ac:cxnSpMkLst>
            <pc:docMk/>
            <pc:sldMk cId="4157330968" sldId="261"/>
            <ac:cxnSpMk id="2" creationId="{C001DDF6-D102-96BC-1EAB-59256B33AEE6}"/>
          </ac:cxnSpMkLst>
        </pc:cxnChg>
        <pc:cxnChg chg="add mod">
          <ac:chgData name="maeda-taiyo-rp@ynu.jp" userId="1e3e09d6-bae0-4cc5-83df-f55160e32fa8" providerId="ADAL" clId="{2DBF29FA-A71E-4FE6-82DF-B0ABCA8E3A77}" dt="2023-09-17T00:56:04.463" v="4406" actId="164"/>
          <ac:cxnSpMkLst>
            <pc:docMk/>
            <pc:sldMk cId="4157330968" sldId="261"/>
            <ac:cxnSpMk id="3" creationId="{823187E4-6395-378D-8129-D002EAD0877D}"/>
          </ac:cxnSpMkLst>
        </pc:cxnChg>
        <pc:cxnChg chg="add mod">
          <ac:chgData name="maeda-taiyo-rp@ynu.jp" userId="1e3e09d6-bae0-4cc5-83df-f55160e32fa8" providerId="ADAL" clId="{2DBF29FA-A71E-4FE6-82DF-B0ABCA8E3A77}" dt="2023-09-17T00:56:04.463" v="4406" actId="164"/>
          <ac:cxnSpMkLst>
            <pc:docMk/>
            <pc:sldMk cId="4157330968" sldId="261"/>
            <ac:cxnSpMk id="4" creationId="{C0994BDD-DBCB-B3E9-5095-9D5BC863EA54}"/>
          </ac:cxnSpMkLst>
        </pc:cxnChg>
        <pc:cxnChg chg="add del mod">
          <ac:chgData name="maeda-taiyo-rp@ynu.jp" userId="1e3e09d6-bae0-4cc5-83df-f55160e32fa8" providerId="ADAL" clId="{2DBF29FA-A71E-4FE6-82DF-B0ABCA8E3A77}" dt="2023-09-16T09:51:20.614" v="658" actId="478"/>
          <ac:cxnSpMkLst>
            <pc:docMk/>
            <pc:sldMk cId="4157330968" sldId="261"/>
            <ac:cxnSpMk id="18" creationId="{91969F9C-96D8-D6A4-CBE6-0BA809974F01}"/>
          </ac:cxnSpMkLst>
        </pc:cxnChg>
        <pc:cxnChg chg="add del mod">
          <ac:chgData name="maeda-taiyo-rp@ynu.jp" userId="1e3e09d6-bae0-4cc5-83df-f55160e32fa8" providerId="ADAL" clId="{2DBF29FA-A71E-4FE6-82DF-B0ABCA8E3A77}" dt="2023-09-17T01:01:30.008" v="4588" actId="478"/>
          <ac:cxnSpMkLst>
            <pc:docMk/>
            <pc:sldMk cId="4157330968" sldId="261"/>
            <ac:cxnSpMk id="19" creationId="{C0FA0D0B-953D-892D-EB60-9594F8B2003A}"/>
          </ac:cxnSpMkLst>
        </pc:cxnChg>
        <pc:cxnChg chg="add del mod">
          <ac:chgData name="maeda-taiyo-rp@ynu.jp" userId="1e3e09d6-bae0-4cc5-83df-f55160e32fa8" providerId="ADAL" clId="{2DBF29FA-A71E-4FE6-82DF-B0ABCA8E3A77}" dt="2023-09-16T09:53:00.072" v="785" actId="478"/>
          <ac:cxnSpMkLst>
            <pc:docMk/>
            <pc:sldMk cId="4157330968" sldId="261"/>
            <ac:cxnSpMk id="19" creationId="{EB28C6BD-A537-CD4D-2CE2-C68DC13EAB1F}"/>
          </ac:cxnSpMkLst>
        </pc:cxnChg>
        <pc:cxnChg chg="add del mod">
          <ac:chgData name="maeda-taiyo-rp@ynu.jp" userId="1e3e09d6-bae0-4cc5-83df-f55160e32fa8" providerId="ADAL" clId="{2DBF29FA-A71E-4FE6-82DF-B0ABCA8E3A77}" dt="2023-09-17T01:02:53.616" v="4699" actId="478"/>
          <ac:cxnSpMkLst>
            <pc:docMk/>
            <pc:sldMk cId="4157330968" sldId="261"/>
            <ac:cxnSpMk id="20" creationId="{6D72C221-6F60-CAB5-5060-BE8B4CC5E6D1}"/>
          </ac:cxnSpMkLst>
        </pc:cxnChg>
        <pc:cxnChg chg="add mod topLvl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33" creationId="{AE42544E-157A-82B7-1E3A-B1867456CB84}"/>
          </ac:cxnSpMkLst>
        </pc:cxnChg>
        <pc:cxnChg chg="add del mod topLvl">
          <ac:chgData name="maeda-taiyo-rp@ynu.jp" userId="1e3e09d6-bae0-4cc5-83df-f55160e32fa8" providerId="ADAL" clId="{2DBF29FA-A71E-4FE6-82DF-B0ABCA8E3A77}" dt="2023-09-16T11:50:41.264" v="2001" actId="478"/>
          <ac:cxnSpMkLst>
            <pc:docMk/>
            <pc:sldMk cId="4157330968" sldId="261"/>
            <ac:cxnSpMk id="39" creationId="{2FB5CD5C-28F7-AB21-3F17-1DCBCF00F31C}"/>
          </ac:cxnSpMkLst>
        </pc:cxnChg>
        <pc:cxnChg chg="mod topLvl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44" creationId="{F004709B-9220-562C-4244-FD6CAD77D531}"/>
          </ac:cxnSpMkLst>
        </pc:cxnChg>
        <pc:cxnChg chg="mod topLvl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47" creationId="{1D19A75F-B47B-7D83-3C87-332A2C173313}"/>
          </ac:cxnSpMkLst>
        </pc:cxnChg>
        <pc:cxnChg chg="mod">
          <ac:chgData name="maeda-taiyo-rp@ynu.jp" userId="1e3e09d6-bae0-4cc5-83df-f55160e32fa8" providerId="ADAL" clId="{2DBF29FA-A71E-4FE6-82DF-B0ABCA8E3A77}" dt="2023-09-16T11:35:36.053" v="1774" actId="165"/>
          <ac:cxnSpMkLst>
            <pc:docMk/>
            <pc:sldMk cId="4157330968" sldId="261"/>
            <ac:cxnSpMk id="50" creationId="{820457E1-163F-9018-D11A-19086929EC66}"/>
          </ac:cxnSpMkLst>
        </pc:cxnChg>
        <pc:cxnChg chg="mod">
          <ac:chgData name="maeda-taiyo-rp@ynu.jp" userId="1e3e09d6-bae0-4cc5-83df-f55160e32fa8" providerId="ADAL" clId="{2DBF29FA-A71E-4FE6-82DF-B0ABCA8E3A77}" dt="2023-09-16T11:35:36.053" v="1774" actId="165"/>
          <ac:cxnSpMkLst>
            <pc:docMk/>
            <pc:sldMk cId="4157330968" sldId="261"/>
            <ac:cxnSpMk id="51" creationId="{E4135FCE-9D93-10C7-5DD6-63C1FE8E1958}"/>
          </ac:cxnSpMkLst>
        </pc:cxnChg>
        <pc:cxnChg chg="mod">
          <ac:chgData name="maeda-taiyo-rp@ynu.jp" userId="1e3e09d6-bae0-4cc5-83df-f55160e32fa8" providerId="ADAL" clId="{2DBF29FA-A71E-4FE6-82DF-B0ABCA8E3A77}" dt="2023-09-16T11:35:36.053" v="1774" actId="165"/>
          <ac:cxnSpMkLst>
            <pc:docMk/>
            <pc:sldMk cId="4157330968" sldId="261"/>
            <ac:cxnSpMk id="52" creationId="{1A4D68B0-0A94-550F-3EFB-C87D6459BF8F}"/>
          </ac:cxnSpMkLst>
        </pc:cxnChg>
        <pc:cxnChg chg="del mod topLvl">
          <ac:chgData name="maeda-taiyo-rp@ynu.jp" userId="1e3e09d6-bae0-4cc5-83df-f55160e32fa8" providerId="ADAL" clId="{2DBF29FA-A71E-4FE6-82DF-B0ABCA8E3A77}" dt="2023-09-16T10:01:03.953" v="1069" actId="478"/>
          <ac:cxnSpMkLst>
            <pc:docMk/>
            <pc:sldMk cId="4157330968" sldId="261"/>
            <ac:cxnSpMk id="57" creationId="{BE011F53-7337-5598-FA7A-46E9B63FD45A}"/>
          </ac:cxnSpMkLst>
        </pc:cxnChg>
        <pc:cxnChg chg="del mod topLvl">
          <ac:chgData name="maeda-taiyo-rp@ynu.jp" userId="1e3e09d6-bae0-4cc5-83df-f55160e32fa8" providerId="ADAL" clId="{2DBF29FA-A71E-4FE6-82DF-B0ABCA8E3A77}" dt="2023-09-16T10:05:15.728" v="1645" actId="478"/>
          <ac:cxnSpMkLst>
            <pc:docMk/>
            <pc:sldMk cId="4157330968" sldId="261"/>
            <ac:cxnSpMk id="58" creationId="{1FAF3EBB-C387-1674-7A11-806FFA2A6DF4}"/>
          </ac:cxnSpMkLst>
        </pc:cxnChg>
        <pc:cxnChg chg="del mod topLvl">
          <ac:chgData name="maeda-taiyo-rp@ynu.jp" userId="1e3e09d6-bae0-4cc5-83df-f55160e32fa8" providerId="ADAL" clId="{2DBF29FA-A71E-4FE6-82DF-B0ABCA8E3A77}" dt="2023-09-16T10:00:00.834" v="1048" actId="478"/>
          <ac:cxnSpMkLst>
            <pc:docMk/>
            <pc:sldMk cId="4157330968" sldId="261"/>
            <ac:cxnSpMk id="59" creationId="{BB8DE741-FB71-DDFE-825B-C4FCCA97BB7B}"/>
          </ac:cxnSpMkLst>
        </pc:cxnChg>
        <pc:cxnChg chg="mod topLvl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65" creationId="{6579D266-2561-4354-5546-7C871D377DEE}"/>
          </ac:cxnSpMkLst>
        </pc:cxnChg>
        <pc:cxnChg chg="del mod topLvl">
          <ac:chgData name="maeda-taiyo-rp@ynu.jp" userId="1e3e09d6-bae0-4cc5-83df-f55160e32fa8" providerId="ADAL" clId="{2DBF29FA-A71E-4FE6-82DF-B0ABCA8E3A77}" dt="2023-09-16T09:36:43.405" v="185" actId="478"/>
          <ac:cxnSpMkLst>
            <pc:docMk/>
            <pc:sldMk cId="4157330968" sldId="261"/>
            <ac:cxnSpMk id="67" creationId="{7D511ED8-FABE-CBCD-C602-9CCE14E491EA}"/>
          </ac:cxnSpMkLst>
        </pc:cxnChg>
        <pc:cxnChg chg="del mod topLvl">
          <ac:chgData name="maeda-taiyo-rp@ynu.jp" userId="1e3e09d6-bae0-4cc5-83df-f55160e32fa8" providerId="ADAL" clId="{2DBF29FA-A71E-4FE6-82DF-B0ABCA8E3A77}" dt="2023-09-16T11:48:22.350" v="1866" actId="478"/>
          <ac:cxnSpMkLst>
            <pc:docMk/>
            <pc:sldMk cId="4157330968" sldId="261"/>
            <ac:cxnSpMk id="68" creationId="{247E1E2D-7F47-1DC7-79AA-0B25344725FB}"/>
          </ac:cxnSpMkLst>
        </pc:cxnChg>
        <pc:cxnChg chg="del mod topLvl">
          <ac:chgData name="maeda-taiyo-rp@ynu.jp" userId="1e3e09d6-bae0-4cc5-83df-f55160e32fa8" providerId="ADAL" clId="{2DBF29FA-A71E-4FE6-82DF-B0ABCA8E3A77}" dt="2023-09-16T10:03:42.056" v="1384" actId="478"/>
          <ac:cxnSpMkLst>
            <pc:docMk/>
            <pc:sldMk cId="4157330968" sldId="261"/>
            <ac:cxnSpMk id="69" creationId="{AB15D62D-11B0-A8A4-399A-1097DF3F6F01}"/>
          </ac:cxnSpMkLst>
        </pc:cxnChg>
        <pc:cxnChg chg="del mod topLvl">
          <ac:chgData name="maeda-taiyo-rp@ynu.jp" userId="1e3e09d6-bae0-4cc5-83df-f55160e32fa8" providerId="ADAL" clId="{2DBF29FA-A71E-4FE6-82DF-B0ABCA8E3A77}" dt="2023-09-16T10:03:44.786" v="1386" actId="478"/>
          <ac:cxnSpMkLst>
            <pc:docMk/>
            <pc:sldMk cId="4157330968" sldId="261"/>
            <ac:cxnSpMk id="70" creationId="{2D023224-1B0D-7EFB-2C6B-6083C9753C87}"/>
          </ac:cxnSpMkLst>
        </pc:cxnChg>
        <pc:cxnChg chg="del mod topLvl">
          <ac:chgData name="maeda-taiyo-rp@ynu.jp" userId="1e3e09d6-bae0-4cc5-83df-f55160e32fa8" providerId="ADAL" clId="{2DBF29FA-A71E-4FE6-82DF-B0ABCA8E3A77}" dt="2023-09-16T10:03:43.512" v="1385" actId="478"/>
          <ac:cxnSpMkLst>
            <pc:docMk/>
            <pc:sldMk cId="4157330968" sldId="261"/>
            <ac:cxnSpMk id="74" creationId="{8F23EDBA-977C-DB34-C0DC-DCE30D574984}"/>
          </ac:cxnSpMkLst>
        </pc:cxnChg>
        <pc:cxnChg chg="mod topLvl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76" creationId="{CDCAF62E-D500-6677-6509-D5DC66985B2A}"/>
          </ac:cxnSpMkLst>
        </pc:cxnChg>
        <pc:cxnChg chg="del mod topLvl">
          <ac:chgData name="maeda-taiyo-rp@ynu.jp" userId="1e3e09d6-bae0-4cc5-83df-f55160e32fa8" providerId="ADAL" clId="{2DBF29FA-A71E-4FE6-82DF-B0ABCA8E3A77}" dt="2023-09-16T09:38:32.015" v="290" actId="478"/>
          <ac:cxnSpMkLst>
            <pc:docMk/>
            <pc:sldMk cId="4157330968" sldId="261"/>
            <ac:cxnSpMk id="78" creationId="{91B0A0F1-DA7B-F3A5-BDCB-A424EB6D8A5C}"/>
          </ac:cxnSpMkLst>
        </pc:cxnChg>
        <pc:cxnChg chg="mod topLvl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79" creationId="{86BDCF2A-8115-D25F-7E3D-E8A883A0C774}"/>
          </ac:cxnSpMkLst>
        </pc:cxnChg>
        <pc:cxnChg chg="del mod topLvl">
          <ac:chgData name="maeda-taiyo-rp@ynu.jp" userId="1e3e09d6-bae0-4cc5-83df-f55160e32fa8" providerId="ADAL" clId="{2DBF29FA-A71E-4FE6-82DF-B0ABCA8E3A77}" dt="2023-09-16T09:57:03.937" v="1023" actId="478"/>
          <ac:cxnSpMkLst>
            <pc:docMk/>
            <pc:sldMk cId="4157330968" sldId="261"/>
            <ac:cxnSpMk id="80" creationId="{E19C3801-0553-9893-54F0-DB054463A5F0}"/>
          </ac:cxnSpMkLst>
        </pc:cxnChg>
        <pc:cxnChg chg="del mod topLvl">
          <ac:chgData name="maeda-taiyo-rp@ynu.jp" userId="1e3e09d6-bae0-4cc5-83df-f55160e32fa8" providerId="ADAL" clId="{2DBF29FA-A71E-4FE6-82DF-B0ABCA8E3A77}" dt="2023-09-16T09:56:50.795" v="1019" actId="478"/>
          <ac:cxnSpMkLst>
            <pc:docMk/>
            <pc:sldMk cId="4157330968" sldId="261"/>
            <ac:cxnSpMk id="82" creationId="{969F8643-8F59-8173-4280-3520EAB2E5D4}"/>
          </ac:cxnSpMkLst>
        </pc:cxnChg>
        <pc:cxnChg chg="add del mod topLvl">
          <ac:chgData name="maeda-taiyo-rp@ynu.jp" userId="1e3e09d6-bae0-4cc5-83df-f55160e32fa8" providerId="ADAL" clId="{2DBF29FA-A71E-4FE6-82DF-B0ABCA8E3A77}" dt="2023-09-16T11:53:27.307" v="2104" actId="478"/>
          <ac:cxnSpMkLst>
            <pc:docMk/>
            <pc:sldMk cId="4157330968" sldId="261"/>
            <ac:cxnSpMk id="88" creationId="{D9484FAF-EEDC-66BB-8FC8-511635E0C88C}"/>
          </ac:cxnSpMkLst>
        </pc:cxnChg>
        <pc:cxnChg chg="add del mod topLvl">
          <ac:chgData name="maeda-taiyo-rp@ynu.jp" userId="1e3e09d6-bae0-4cc5-83df-f55160e32fa8" providerId="ADAL" clId="{2DBF29FA-A71E-4FE6-82DF-B0ABCA8E3A77}" dt="2023-09-16T11:54:59.374" v="2247" actId="478"/>
          <ac:cxnSpMkLst>
            <pc:docMk/>
            <pc:sldMk cId="4157330968" sldId="261"/>
            <ac:cxnSpMk id="89" creationId="{81645BF4-D169-DE43-8F3B-93D7B2DDC21F}"/>
          </ac:cxnSpMkLst>
        </pc:cxnChg>
        <pc:cxnChg chg="add del mod topLvl">
          <ac:chgData name="maeda-taiyo-rp@ynu.jp" userId="1e3e09d6-bae0-4cc5-83df-f55160e32fa8" providerId="ADAL" clId="{2DBF29FA-A71E-4FE6-82DF-B0ABCA8E3A77}" dt="2023-09-16T11:56:12.321" v="2278" actId="478"/>
          <ac:cxnSpMkLst>
            <pc:docMk/>
            <pc:sldMk cId="4157330968" sldId="261"/>
            <ac:cxnSpMk id="90" creationId="{09BF4439-A058-80E8-278A-6074C12E1693}"/>
          </ac:cxnSpMkLst>
        </pc:cxnChg>
        <pc:cxnChg chg="add del mod topLvl">
          <ac:chgData name="maeda-taiyo-rp@ynu.jp" userId="1e3e09d6-bae0-4cc5-83df-f55160e32fa8" providerId="ADAL" clId="{2DBF29FA-A71E-4FE6-82DF-B0ABCA8E3A77}" dt="2023-09-16T11:57:29.267" v="2288" actId="478"/>
          <ac:cxnSpMkLst>
            <pc:docMk/>
            <pc:sldMk cId="4157330968" sldId="261"/>
            <ac:cxnSpMk id="91" creationId="{9E231075-23BD-7CD4-58CC-96CD926A16C0}"/>
          </ac:cxnSpMkLst>
        </pc:cxnChg>
        <pc:cxnChg chg="add del mod topLvl">
          <ac:chgData name="maeda-taiyo-rp@ynu.jp" userId="1e3e09d6-bae0-4cc5-83df-f55160e32fa8" providerId="ADAL" clId="{2DBF29FA-A71E-4FE6-82DF-B0ABCA8E3A77}" dt="2023-09-16T11:57:31.402" v="2289" actId="478"/>
          <ac:cxnSpMkLst>
            <pc:docMk/>
            <pc:sldMk cId="4157330968" sldId="261"/>
            <ac:cxnSpMk id="92" creationId="{28F2F872-6867-50C5-C2DF-4F566ECA8549}"/>
          </ac:cxnSpMkLst>
        </pc:cxnChg>
        <pc:cxnChg chg="add del mod topLvl">
          <ac:chgData name="maeda-taiyo-rp@ynu.jp" userId="1e3e09d6-bae0-4cc5-83df-f55160e32fa8" providerId="ADAL" clId="{2DBF29FA-A71E-4FE6-82DF-B0ABCA8E3A77}" dt="2023-09-16T12:02:11.131" v="2668" actId="478"/>
          <ac:cxnSpMkLst>
            <pc:docMk/>
            <pc:sldMk cId="4157330968" sldId="261"/>
            <ac:cxnSpMk id="93" creationId="{62F07AB4-8C0F-A339-8DF3-CC7A27AE832B}"/>
          </ac:cxnSpMkLst>
        </pc:cxnChg>
        <pc:cxnChg chg="add del mod topLvl">
          <ac:chgData name="maeda-taiyo-rp@ynu.jp" userId="1e3e09d6-bae0-4cc5-83df-f55160e32fa8" providerId="ADAL" clId="{2DBF29FA-A71E-4FE6-82DF-B0ABCA8E3A77}" dt="2023-09-16T12:02:13.830" v="2669" actId="478"/>
          <ac:cxnSpMkLst>
            <pc:docMk/>
            <pc:sldMk cId="4157330968" sldId="261"/>
            <ac:cxnSpMk id="94" creationId="{F265FD89-BC94-3AD3-DF4E-081D2512EB19}"/>
          </ac:cxnSpMkLst>
        </pc:cxnChg>
        <pc:cxnChg chg="add del mod topLvl">
          <ac:chgData name="maeda-taiyo-rp@ynu.jp" userId="1e3e09d6-bae0-4cc5-83df-f55160e32fa8" providerId="ADAL" clId="{2DBF29FA-A71E-4FE6-82DF-B0ABCA8E3A77}" dt="2023-09-16T12:02:08.780" v="2667" actId="478"/>
          <ac:cxnSpMkLst>
            <pc:docMk/>
            <pc:sldMk cId="4157330968" sldId="261"/>
            <ac:cxnSpMk id="95" creationId="{955D194E-56A3-ED8C-2C39-D984E8B311B4}"/>
          </ac:cxnSpMkLst>
        </pc:cxnChg>
        <pc:cxnChg chg="add mo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12" creationId="{78D07A16-5CF6-5ED6-436C-BAB083ABBD18}"/>
          </ac:cxnSpMkLst>
        </pc:cxnChg>
        <pc:cxnChg chg="add mo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16" creationId="{48D2C139-FCF6-3807-3536-3BAE79C2CF4B}"/>
          </ac:cxnSpMkLst>
        </pc:cxnChg>
        <pc:cxnChg chg="add mo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21" creationId="{2DE15C06-B113-7E2F-3AE6-6484A8B2B606}"/>
          </ac:cxnSpMkLst>
        </pc:cxnChg>
        <pc:cxnChg chg="add mo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22" creationId="{0BA7BA90-D070-DB27-3D69-AFEA7F08F8C4}"/>
          </ac:cxnSpMkLst>
        </pc:cxnChg>
        <pc:cxnChg chg="add mo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23" creationId="{E7D0EA5B-27E1-5A17-C2AF-6E8F82CA3C67}"/>
          </ac:cxnSpMkLst>
        </pc:cxnChg>
        <pc:cxnChg chg="add mo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24" creationId="{5C826918-4D3E-6676-BAA2-9BE9888AA64A}"/>
          </ac:cxnSpMkLst>
        </pc:cxnChg>
        <pc:cxnChg chg="add mo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25" creationId="{170B14DE-3878-31C4-2828-239F558121E3}"/>
          </ac:cxnSpMkLst>
        </pc:cxnChg>
        <pc:cxnChg chg="add mod or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31" creationId="{8837C7F0-C5A2-3BE6-9872-6932B4047AAC}"/>
          </ac:cxnSpMkLst>
        </pc:cxnChg>
        <pc:cxnChg chg="add mo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32" creationId="{4F1AB8C4-0D11-71DD-83C1-EF87560AD262}"/>
          </ac:cxnSpMkLst>
        </pc:cxnChg>
        <pc:cxnChg chg="add del mod">
          <ac:chgData name="maeda-taiyo-rp@ynu.jp" userId="1e3e09d6-bae0-4cc5-83df-f55160e32fa8" providerId="ADAL" clId="{2DBF29FA-A71E-4FE6-82DF-B0ABCA8E3A77}" dt="2023-09-16T12:03:19.289" v="2697" actId="478"/>
          <ac:cxnSpMkLst>
            <pc:docMk/>
            <pc:sldMk cId="4157330968" sldId="261"/>
            <ac:cxnSpMk id="133" creationId="{2BEBF861-492E-5C3C-C965-495D6A63FCCF}"/>
          </ac:cxnSpMkLst>
        </pc:cxnChg>
        <pc:cxnChg chg="add mod">
          <ac:chgData name="maeda-taiyo-rp@ynu.jp" userId="1e3e09d6-bae0-4cc5-83df-f55160e32fa8" providerId="ADAL" clId="{2DBF29FA-A71E-4FE6-82DF-B0ABCA8E3A77}" dt="2023-09-16T13:18:49.268" v="4094" actId="1036"/>
          <ac:cxnSpMkLst>
            <pc:docMk/>
            <pc:sldMk cId="4157330968" sldId="261"/>
            <ac:cxnSpMk id="134" creationId="{76B1747C-0CCD-3C52-B925-0432EBD207C5}"/>
          </ac:cxnSpMkLst>
        </pc:cxnChg>
        <pc:cxnChg chg="add mod">
          <ac:chgData name="maeda-taiyo-rp@ynu.jp" userId="1e3e09d6-bae0-4cc5-83df-f55160e32fa8" providerId="ADAL" clId="{2DBF29FA-A71E-4FE6-82DF-B0ABCA8E3A77}" dt="2023-09-16T13:19:53.400" v="4095" actId="693"/>
          <ac:cxnSpMkLst>
            <pc:docMk/>
            <pc:sldMk cId="4157330968" sldId="261"/>
            <ac:cxnSpMk id="143" creationId="{C2706820-0681-AC4A-3B1F-A61260F919DD}"/>
          </ac:cxnSpMkLst>
        </pc:cxnChg>
        <pc:cxnChg chg="add mod">
          <ac:chgData name="maeda-taiyo-rp@ynu.jp" userId="1e3e09d6-bae0-4cc5-83df-f55160e32fa8" providerId="ADAL" clId="{2DBF29FA-A71E-4FE6-82DF-B0ABCA8E3A77}" dt="2023-09-16T13:19:53.400" v="4095" actId="693"/>
          <ac:cxnSpMkLst>
            <pc:docMk/>
            <pc:sldMk cId="4157330968" sldId="261"/>
            <ac:cxnSpMk id="145" creationId="{8ABCD05D-F855-BBDB-BF82-54B87C153574}"/>
          </ac:cxnSpMkLst>
        </pc:cxnChg>
        <pc:cxnChg chg="del mod topLvl">
          <ac:chgData name="maeda-taiyo-rp@ynu.jp" userId="1e3e09d6-bae0-4cc5-83df-f55160e32fa8" providerId="ADAL" clId="{2DBF29FA-A71E-4FE6-82DF-B0ABCA8E3A77}" dt="2023-09-16T12:52:13.584" v="3693" actId="478"/>
          <ac:cxnSpMkLst>
            <pc:docMk/>
            <pc:sldMk cId="4157330968" sldId="261"/>
            <ac:cxnSpMk id="159" creationId="{AD13B682-BADC-EE2D-B80A-AF2FECEBE52E}"/>
          </ac:cxnSpMkLst>
        </pc:cxnChg>
        <pc:cxnChg chg="del mod topLvl">
          <ac:chgData name="maeda-taiyo-rp@ynu.jp" userId="1e3e09d6-bae0-4cc5-83df-f55160e32fa8" providerId="ADAL" clId="{2DBF29FA-A71E-4FE6-82DF-B0ABCA8E3A77}" dt="2023-09-16T12:52:16.122" v="3694" actId="478"/>
          <ac:cxnSpMkLst>
            <pc:docMk/>
            <pc:sldMk cId="4157330968" sldId="261"/>
            <ac:cxnSpMk id="160" creationId="{8784DCB4-2B22-F634-3264-6188C35124AF}"/>
          </ac:cxnSpMkLst>
        </pc:cxnChg>
        <pc:cxnChg chg="del mod topLvl">
          <ac:chgData name="maeda-taiyo-rp@ynu.jp" userId="1e3e09d6-bae0-4cc5-83df-f55160e32fa8" providerId="ADAL" clId="{2DBF29FA-A71E-4FE6-82DF-B0ABCA8E3A77}" dt="2023-09-16T12:36:22.320" v="3641" actId="478"/>
          <ac:cxnSpMkLst>
            <pc:docMk/>
            <pc:sldMk cId="4157330968" sldId="261"/>
            <ac:cxnSpMk id="161" creationId="{DF36A4AF-7244-48F7-425C-E750CE436036}"/>
          </ac:cxnSpMkLst>
        </pc:cxnChg>
        <pc:cxnChg chg="del mod topLvl">
          <ac:chgData name="maeda-taiyo-rp@ynu.jp" userId="1e3e09d6-bae0-4cc5-83df-f55160e32fa8" providerId="ADAL" clId="{2DBF29FA-A71E-4FE6-82DF-B0ABCA8E3A77}" dt="2023-09-16T12:36:22.320" v="3641" actId="478"/>
          <ac:cxnSpMkLst>
            <pc:docMk/>
            <pc:sldMk cId="4157330968" sldId="261"/>
            <ac:cxnSpMk id="162" creationId="{6BDECEE3-6734-B011-942A-A62906494F66}"/>
          </ac:cxnSpMkLst>
        </pc:cxnChg>
        <pc:cxnChg chg="del mod topLvl">
          <ac:chgData name="maeda-taiyo-rp@ynu.jp" userId="1e3e09d6-bae0-4cc5-83df-f55160e32fa8" providerId="ADAL" clId="{2DBF29FA-A71E-4FE6-82DF-B0ABCA8E3A77}" dt="2023-09-16T12:36:22.320" v="3641" actId="478"/>
          <ac:cxnSpMkLst>
            <pc:docMk/>
            <pc:sldMk cId="4157330968" sldId="261"/>
            <ac:cxnSpMk id="163" creationId="{F0BAA012-3704-0A62-D40A-B6D29E4792C7}"/>
          </ac:cxnSpMkLst>
        </pc:cxnChg>
        <pc:cxnChg chg="del mod topLvl">
          <ac:chgData name="maeda-taiyo-rp@ynu.jp" userId="1e3e09d6-bae0-4cc5-83df-f55160e32fa8" providerId="ADAL" clId="{2DBF29FA-A71E-4FE6-82DF-B0ABCA8E3A77}" dt="2023-09-16T12:36:22.320" v="3641" actId="478"/>
          <ac:cxnSpMkLst>
            <pc:docMk/>
            <pc:sldMk cId="4157330968" sldId="261"/>
            <ac:cxnSpMk id="164" creationId="{1B4DD054-906C-9AE5-7452-40409D54D1A1}"/>
          </ac:cxnSpMkLst>
        </pc:cxnChg>
        <pc:cxnChg chg="del mod topLvl">
          <ac:chgData name="maeda-taiyo-rp@ynu.jp" userId="1e3e09d6-bae0-4cc5-83df-f55160e32fa8" providerId="ADAL" clId="{2DBF29FA-A71E-4FE6-82DF-B0ABCA8E3A77}" dt="2023-09-16T12:36:03.871" v="3637" actId="478"/>
          <ac:cxnSpMkLst>
            <pc:docMk/>
            <pc:sldMk cId="4157330968" sldId="261"/>
            <ac:cxnSpMk id="166" creationId="{A9D1EBAB-DD9D-475D-9667-D8D3D227330F}"/>
          </ac:cxnSpMkLst>
        </pc:cxnChg>
        <pc:cxnChg chg="del mod topLvl">
          <ac:chgData name="maeda-taiyo-rp@ynu.jp" userId="1e3e09d6-bae0-4cc5-83df-f55160e32fa8" providerId="ADAL" clId="{2DBF29FA-A71E-4FE6-82DF-B0ABCA8E3A77}" dt="2023-09-16T12:36:03.871" v="3637" actId="478"/>
          <ac:cxnSpMkLst>
            <pc:docMk/>
            <pc:sldMk cId="4157330968" sldId="261"/>
            <ac:cxnSpMk id="167" creationId="{DFB63F93-0F7E-847C-68D1-C3A49A6607DA}"/>
          </ac:cxnSpMkLst>
        </pc:cxnChg>
        <pc:cxnChg chg="del mod topLvl">
          <ac:chgData name="maeda-taiyo-rp@ynu.jp" userId="1e3e09d6-bae0-4cc5-83df-f55160e32fa8" providerId="ADAL" clId="{2DBF29FA-A71E-4FE6-82DF-B0ABCA8E3A77}" dt="2023-09-16T12:53:27.082" v="3709" actId="478"/>
          <ac:cxnSpMkLst>
            <pc:docMk/>
            <pc:sldMk cId="4157330968" sldId="261"/>
            <ac:cxnSpMk id="173" creationId="{95430C33-E85D-86A8-8D1D-D909C9BE8698}"/>
          </ac:cxnSpMkLst>
        </pc:cxnChg>
        <pc:cxnChg chg="del mod topLvl">
          <ac:chgData name="maeda-taiyo-rp@ynu.jp" userId="1e3e09d6-bae0-4cc5-83df-f55160e32fa8" providerId="ADAL" clId="{2DBF29FA-A71E-4FE6-82DF-B0ABCA8E3A77}" dt="2023-09-16T12:53:23.549" v="3707" actId="478"/>
          <ac:cxnSpMkLst>
            <pc:docMk/>
            <pc:sldMk cId="4157330968" sldId="261"/>
            <ac:cxnSpMk id="174" creationId="{CB109A2F-E7EB-32C2-6A6A-3EBC65129F8D}"/>
          </ac:cxnSpMkLst>
        </pc:cxnChg>
        <pc:cxnChg chg="del mod topLvl">
          <ac:chgData name="maeda-taiyo-rp@ynu.jp" userId="1e3e09d6-bae0-4cc5-83df-f55160e32fa8" providerId="ADAL" clId="{2DBF29FA-A71E-4FE6-82DF-B0ABCA8E3A77}" dt="2023-09-16T12:53:25.329" v="3708" actId="478"/>
          <ac:cxnSpMkLst>
            <pc:docMk/>
            <pc:sldMk cId="4157330968" sldId="261"/>
            <ac:cxnSpMk id="175" creationId="{70515959-30E8-41F3-05FD-3480DCC70EEC}"/>
          </ac:cxnSpMkLst>
        </pc:cxnChg>
        <pc:cxnChg chg="mod">
          <ac:chgData name="maeda-taiyo-rp@ynu.jp" userId="1e3e09d6-bae0-4cc5-83df-f55160e32fa8" providerId="ADAL" clId="{2DBF29FA-A71E-4FE6-82DF-B0ABCA8E3A77}" dt="2023-09-16T12:36:26.672" v="3642" actId="165"/>
          <ac:cxnSpMkLst>
            <pc:docMk/>
            <pc:sldMk cId="4157330968" sldId="261"/>
            <ac:cxnSpMk id="285" creationId="{28D539C6-0D18-0FD4-27B6-064A1C3134F8}"/>
          </ac:cxnSpMkLst>
        </pc:cxnChg>
        <pc:cxnChg chg="mod">
          <ac:chgData name="maeda-taiyo-rp@ynu.jp" userId="1e3e09d6-bae0-4cc5-83df-f55160e32fa8" providerId="ADAL" clId="{2DBF29FA-A71E-4FE6-82DF-B0ABCA8E3A77}" dt="2023-09-16T12:36:26.672" v="3642" actId="165"/>
          <ac:cxnSpMkLst>
            <pc:docMk/>
            <pc:sldMk cId="4157330968" sldId="261"/>
            <ac:cxnSpMk id="286" creationId="{62D822A0-80ED-ACF9-806B-387F715F383D}"/>
          </ac:cxnSpMkLst>
        </pc:cxnChg>
        <pc:cxnChg chg="mod">
          <ac:chgData name="maeda-taiyo-rp@ynu.jp" userId="1e3e09d6-bae0-4cc5-83df-f55160e32fa8" providerId="ADAL" clId="{2DBF29FA-A71E-4FE6-82DF-B0ABCA8E3A77}" dt="2023-09-16T12:36:26.672" v="3642" actId="165"/>
          <ac:cxnSpMkLst>
            <pc:docMk/>
            <pc:sldMk cId="4157330968" sldId="261"/>
            <ac:cxnSpMk id="287" creationId="{789A4D0B-1885-2A42-94F3-A2B8566C26DF}"/>
          </ac:cxnSpMkLst>
        </pc:cxnChg>
        <pc:cxnChg chg="mod">
          <ac:chgData name="maeda-taiyo-rp@ynu.jp" userId="1e3e09d6-bae0-4cc5-83df-f55160e32fa8" providerId="ADAL" clId="{2DBF29FA-A71E-4FE6-82DF-B0ABCA8E3A77}" dt="2023-09-16T12:36:26.672" v="3642" actId="165"/>
          <ac:cxnSpMkLst>
            <pc:docMk/>
            <pc:sldMk cId="4157330968" sldId="261"/>
            <ac:cxnSpMk id="288" creationId="{1D0B2557-0E4F-6F93-2199-548178B09B66}"/>
          </ac:cxnSpMkLst>
        </pc:cxnChg>
        <pc:cxnChg chg="mod">
          <ac:chgData name="maeda-taiyo-rp@ynu.jp" userId="1e3e09d6-bae0-4cc5-83df-f55160e32fa8" providerId="ADAL" clId="{2DBF29FA-A71E-4FE6-82DF-B0ABCA8E3A77}" dt="2023-09-16T12:36:26.672" v="3642" actId="165"/>
          <ac:cxnSpMkLst>
            <pc:docMk/>
            <pc:sldMk cId="4157330968" sldId="261"/>
            <ac:cxnSpMk id="289" creationId="{2FD391E2-4EA5-C496-8816-2519F270EE84}"/>
          </ac:cxnSpMkLst>
        </pc:cxnChg>
        <pc:cxnChg chg="mod">
          <ac:chgData name="maeda-taiyo-rp@ynu.jp" userId="1e3e09d6-bae0-4cc5-83df-f55160e32fa8" providerId="ADAL" clId="{2DBF29FA-A71E-4FE6-82DF-B0ABCA8E3A77}" dt="2023-09-16T12:36:26.672" v="3642" actId="165"/>
          <ac:cxnSpMkLst>
            <pc:docMk/>
            <pc:sldMk cId="4157330968" sldId="261"/>
            <ac:cxnSpMk id="290" creationId="{77761104-2AB5-8805-B6A9-2F45CD598851}"/>
          </ac:cxnSpMkLst>
        </pc:cxnChg>
        <pc:cxnChg chg="add del mod ord topLvl">
          <ac:chgData name="maeda-taiyo-rp@ynu.jp" userId="1e3e09d6-bae0-4cc5-83df-f55160e32fa8" providerId="ADAL" clId="{2DBF29FA-A71E-4FE6-82DF-B0ABCA8E3A77}" dt="2023-09-17T00:54:55.229" v="4362" actId="478"/>
          <ac:cxnSpMkLst>
            <pc:docMk/>
            <pc:sldMk cId="4157330968" sldId="261"/>
            <ac:cxnSpMk id="294" creationId="{4692D087-E4B7-52E3-4602-1AF163549C99}"/>
          </ac:cxnSpMkLst>
        </pc:cxnChg>
        <pc:cxnChg chg="add del mod ord topLvl">
          <ac:chgData name="maeda-taiyo-rp@ynu.jp" userId="1e3e09d6-bae0-4cc5-83df-f55160e32fa8" providerId="ADAL" clId="{2DBF29FA-A71E-4FE6-82DF-B0ABCA8E3A77}" dt="2023-09-17T00:54:55.229" v="4362" actId="478"/>
          <ac:cxnSpMkLst>
            <pc:docMk/>
            <pc:sldMk cId="4157330968" sldId="261"/>
            <ac:cxnSpMk id="295" creationId="{AFFB5C31-02D8-9AD2-605C-201C1BBCDD0C}"/>
          </ac:cxnSpMkLst>
        </pc:cxnChg>
        <pc:cxnChg chg="add del mod ord topLvl">
          <ac:chgData name="maeda-taiyo-rp@ynu.jp" userId="1e3e09d6-bae0-4cc5-83df-f55160e32fa8" providerId="ADAL" clId="{2DBF29FA-A71E-4FE6-82DF-B0ABCA8E3A77}" dt="2023-09-17T00:54:55.229" v="4362" actId="478"/>
          <ac:cxnSpMkLst>
            <pc:docMk/>
            <pc:sldMk cId="4157330968" sldId="261"/>
            <ac:cxnSpMk id="296" creationId="{F5C71AAF-03CC-450A-CA2C-40FC259896BE}"/>
          </ac:cxnSpMkLst>
        </pc:cxnChg>
        <pc:cxnChg chg="add mod">
          <ac:chgData name="maeda-taiyo-rp@ynu.jp" userId="1e3e09d6-bae0-4cc5-83df-f55160e32fa8" providerId="ADAL" clId="{2DBF29FA-A71E-4FE6-82DF-B0ABCA8E3A77}" dt="2023-09-17T00:57:08.709" v="4450" actId="14100"/>
          <ac:cxnSpMkLst>
            <pc:docMk/>
            <pc:sldMk cId="4157330968" sldId="261"/>
            <ac:cxnSpMk id="302" creationId="{95BCB328-69FA-81A3-EFE3-EFEEA93100B5}"/>
          </ac:cxnSpMkLst>
        </pc:cxnChg>
        <pc:cxnChg chg="add mod">
          <ac:chgData name="maeda-taiyo-rp@ynu.jp" userId="1e3e09d6-bae0-4cc5-83df-f55160e32fa8" providerId="ADAL" clId="{2DBF29FA-A71E-4FE6-82DF-B0ABCA8E3A77}" dt="2023-09-17T00:57:12.887" v="4451" actId="14100"/>
          <ac:cxnSpMkLst>
            <pc:docMk/>
            <pc:sldMk cId="4157330968" sldId="261"/>
            <ac:cxnSpMk id="307" creationId="{F8D23467-47FF-63C3-88D9-F59D05A5B641}"/>
          </ac:cxnSpMkLst>
        </pc:cxnChg>
        <pc:cxnChg chg="add mod">
          <ac:chgData name="maeda-taiyo-rp@ynu.jp" userId="1e3e09d6-bae0-4cc5-83df-f55160e32fa8" providerId="ADAL" clId="{2DBF29FA-A71E-4FE6-82DF-B0ABCA8E3A77}" dt="2023-09-17T00:59:01.790" v="4520" actId="14100"/>
          <ac:cxnSpMkLst>
            <pc:docMk/>
            <pc:sldMk cId="4157330968" sldId="261"/>
            <ac:cxnSpMk id="311" creationId="{F3858DB2-C8FC-6227-5284-289B1671E298}"/>
          </ac:cxnSpMkLst>
        </pc:cxnChg>
        <pc:cxnChg chg="add mod">
          <ac:chgData name="maeda-taiyo-rp@ynu.jp" userId="1e3e09d6-bae0-4cc5-83df-f55160e32fa8" providerId="ADAL" clId="{2DBF29FA-A71E-4FE6-82DF-B0ABCA8E3A77}" dt="2023-09-17T00:59:08.533" v="4521" actId="14100"/>
          <ac:cxnSpMkLst>
            <pc:docMk/>
            <pc:sldMk cId="4157330968" sldId="261"/>
            <ac:cxnSpMk id="312" creationId="{AA0AD6E2-AC0F-91E7-2595-AEB4A11D6C55}"/>
          </ac:cxnSpMkLst>
        </pc:cxnChg>
        <pc:cxnChg chg="add mod">
          <ac:chgData name="maeda-taiyo-rp@ynu.jp" userId="1e3e09d6-bae0-4cc5-83df-f55160e32fa8" providerId="ADAL" clId="{2DBF29FA-A71E-4FE6-82DF-B0ABCA8E3A77}" dt="2023-09-17T00:58:52.472" v="4519" actId="1035"/>
          <ac:cxnSpMkLst>
            <pc:docMk/>
            <pc:sldMk cId="4157330968" sldId="261"/>
            <ac:cxnSpMk id="315" creationId="{4D976563-617F-C4E9-D4E7-376256A721A0}"/>
          </ac:cxnSpMkLst>
        </pc:cxnChg>
        <pc:cxnChg chg="add mod">
          <ac:chgData name="maeda-taiyo-rp@ynu.jp" userId="1e3e09d6-bae0-4cc5-83df-f55160e32fa8" providerId="ADAL" clId="{2DBF29FA-A71E-4FE6-82DF-B0ABCA8E3A77}" dt="2023-09-17T00:58:52.472" v="4519" actId="1035"/>
          <ac:cxnSpMkLst>
            <pc:docMk/>
            <pc:sldMk cId="4157330968" sldId="261"/>
            <ac:cxnSpMk id="316" creationId="{A14B3D72-9062-3111-DC7D-CD905E613ABA}"/>
          </ac:cxnSpMkLst>
        </pc:cxnChg>
        <pc:cxnChg chg="add mod">
          <ac:chgData name="maeda-taiyo-rp@ynu.jp" userId="1e3e09d6-bae0-4cc5-83df-f55160e32fa8" providerId="ADAL" clId="{2DBF29FA-A71E-4FE6-82DF-B0ABCA8E3A77}" dt="2023-09-17T00:58:52.472" v="4519" actId="1035"/>
          <ac:cxnSpMkLst>
            <pc:docMk/>
            <pc:sldMk cId="4157330968" sldId="261"/>
            <ac:cxnSpMk id="317" creationId="{2EED42D4-37CE-2703-60FA-F480FD0A67B2}"/>
          </ac:cxnSpMkLst>
        </pc:cxnChg>
        <pc:cxnChg chg="add mod ord">
          <ac:chgData name="maeda-taiyo-rp@ynu.jp" userId="1e3e09d6-bae0-4cc5-83df-f55160e32fa8" providerId="ADAL" clId="{2DBF29FA-A71E-4FE6-82DF-B0ABCA8E3A77}" dt="2023-09-17T01:02:50.082" v="4698" actId="14100"/>
          <ac:cxnSpMkLst>
            <pc:docMk/>
            <pc:sldMk cId="4157330968" sldId="261"/>
            <ac:cxnSpMk id="320" creationId="{0CE800E1-B51A-5C1E-9F54-3B5045896C9B}"/>
          </ac:cxnSpMkLst>
        </pc:cxnChg>
        <pc:cxnChg chg="add del mod">
          <ac:chgData name="maeda-taiyo-rp@ynu.jp" userId="1e3e09d6-bae0-4cc5-83df-f55160e32fa8" providerId="ADAL" clId="{2DBF29FA-A71E-4FE6-82DF-B0ABCA8E3A77}" dt="2023-09-16T13:24:43.642" v="4256" actId="478"/>
          <ac:cxnSpMkLst>
            <pc:docMk/>
            <pc:sldMk cId="4157330968" sldId="261"/>
            <ac:cxnSpMk id="324" creationId="{FA480EF9-8361-ADCF-6BD7-B849E928B087}"/>
          </ac:cxnSpMkLst>
        </pc:cxnChg>
        <pc:cxnChg chg="add mod">
          <ac:chgData name="maeda-taiyo-rp@ynu.jp" userId="1e3e09d6-bae0-4cc5-83df-f55160e32fa8" providerId="ADAL" clId="{2DBF29FA-A71E-4FE6-82DF-B0ABCA8E3A77}" dt="2023-09-17T01:01:56.525" v="4589" actId="1076"/>
          <ac:cxnSpMkLst>
            <pc:docMk/>
            <pc:sldMk cId="4157330968" sldId="261"/>
            <ac:cxnSpMk id="327" creationId="{2372AE72-2344-784F-D025-452BDE0835F2}"/>
          </ac:cxnSpMkLst>
        </pc:cxnChg>
      </pc:sldChg>
      <pc:sldChg chg="modSp mod">
        <pc:chgData name="maeda-taiyo-rp@ynu.jp" userId="1e3e09d6-bae0-4cc5-83df-f55160e32fa8" providerId="ADAL" clId="{2DBF29FA-A71E-4FE6-82DF-B0ABCA8E3A77}" dt="2023-09-16T12:38:51.321" v="3651" actId="207"/>
        <pc:sldMkLst>
          <pc:docMk/>
          <pc:sldMk cId="4287539289" sldId="264"/>
        </pc:sldMkLst>
        <pc:spChg chg="mod">
          <ac:chgData name="maeda-taiyo-rp@ynu.jp" userId="1e3e09d6-bae0-4cc5-83df-f55160e32fa8" providerId="ADAL" clId="{2DBF29FA-A71E-4FE6-82DF-B0ABCA8E3A77}" dt="2023-09-16T12:38:51.321" v="3651" actId="207"/>
          <ac:spMkLst>
            <pc:docMk/>
            <pc:sldMk cId="4287539289" sldId="264"/>
            <ac:spMk id="57" creationId="{F5748F13-6899-B180-28D1-4C1AC90D6776}"/>
          </ac:spMkLst>
        </pc:spChg>
      </pc:sldChg>
    </pc:docChg>
  </pc:docChgLst>
  <pc:docChgLst>
    <pc:chgData name="maeda-taiyo-rp@ynu.jp" userId="1e3e09d6-bae0-4cc5-83df-f55160e32fa8" providerId="ADAL" clId="{53239FC8-4FD3-4A47-8B0B-58424EC93271}"/>
    <pc:docChg chg="undo custSel modSld">
      <pc:chgData name="maeda-taiyo-rp@ynu.jp" userId="1e3e09d6-bae0-4cc5-83df-f55160e32fa8" providerId="ADAL" clId="{53239FC8-4FD3-4A47-8B0B-58424EC93271}" dt="2023-10-18T08:01:38.651" v="1418" actId="14100"/>
      <pc:docMkLst>
        <pc:docMk/>
      </pc:docMkLst>
      <pc:sldChg chg="addSp delSp modSp mod">
        <pc:chgData name="maeda-taiyo-rp@ynu.jp" userId="1e3e09d6-bae0-4cc5-83df-f55160e32fa8" providerId="ADAL" clId="{53239FC8-4FD3-4A47-8B0B-58424EC93271}" dt="2023-10-18T08:01:38.651" v="1418" actId="14100"/>
        <pc:sldMkLst>
          <pc:docMk/>
          <pc:sldMk cId="4157330968" sldId="261"/>
        </pc:sldMkLst>
        <pc:spChg chg="del mod">
          <ac:chgData name="maeda-taiyo-rp@ynu.jp" userId="1e3e09d6-bae0-4cc5-83df-f55160e32fa8" providerId="ADAL" clId="{53239FC8-4FD3-4A47-8B0B-58424EC93271}" dt="2023-10-18T07:41:37.769" v="1011" actId="478"/>
          <ac:spMkLst>
            <pc:docMk/>
            <pc:sldMk cId="4157330968" sldId="261"/>
            <ac:spMk id="6" creationId="{985E7E70-9518-D9A9-9F5D-1679DA3F8A3D}"/>
          </ac:spMkLst>
        </pc:spChg>
        <pc:spChg chg="mod">
          <ac:chgData name="maeda-taiyo-rp@ynu.jp" userId="1e3e09d6-bae0-4cc5-83df-f55160e32fa8" providerId="ADAL" clId="{53239FC8-4FD3-4A47-8B0B-58424EC93271}" dt="2023-10-18T07:45:01.994" v="1059" actId="1036"/>
          <ac:spMkLst>
            <pc:docMk/>
            <pc:sldMk cId="4157330968" sldId="261"/>
            <ac:spMk id="45" creationId="{CB439BA3-B5A3-0DE0-D7A4-63512B68CEA0}"/>
          </ac:spMkLst>
        </pc:spChg>
        <pc:spChg chg="mod">
          <ac:chgData name="maeda-taiyo-rp@ynu.jp" userId="1e3e09d6-bae0-4cc5-83df-f55160e32fa8" providerId="ADAL" clId="{53239FC8-4FD3-4A47-8B0B-58424EC93271}" dt="2023-10-18T07:45:01.994" v="1059" actId="1036"/>
          <ac:spMkLst>
            <pc:docMk/>
            <pc:sldMk cId="4157330968" sldId="261"/>
            <ac:spMk id="46" creationId="{A7C4C0D6-4B6F-7FF8-C1F9-827110AD4F07}"/>
          </ac:spMkLst>
        </pc:spChg>
        <pc:spChg chg="mod topLvl">
          <ac:chgData name="maeda-taiyo-rp@ynu.jp" userId="1e3e09d6-bae0-4cc5-83df-f55160e32fa8" providerId="ADAL" clId="{53239FC8-4FD3-4A47-8B0B-58424EC93271}" dt="2023-10-18T07:50:57.470" v="1066" actId="165"/>
          <ac:spMkLst>
            <pc:docMk/>
            <pc:sldMk cId="4157330968" sldId="261"/>
            <ac:spMk id="53" creationId="{ADFB25F9-C8BE-DD31-6E35-120FBF0F3970}"/>
          </ac:spMkLst>
        </pc:spChg>
        <pc:spChg chg="mod topLvl">
          <ac:chgData name="maeda-taiyo-rp@ynu.jp" userId="1e3e09d6-bae0-4cc5-83df-f55160e32fa8" providerId="ADAL" clId="{53239FC8-4FD3-4A47-8B0B-58424EC93271}" dt="2023-10-18T07:50:57.470" v="1066" actId="165"/>
          <ac:spMkLst>
            <pc:docMk/>
            <pc:sldMk cId="4157330968" sldId="261"/>
            <ac:spMk id="54" creationId="{96EB3153-2EC5-D0AF-E5E8-0C8E57CD2C68}"/>
          </ac:spMkLst>
        </pc:spChg>
        <pc:spChg chg="mod topLvl">
          <ac:chgData name="maeda-taiyo-rp@ynu.jp" userId="1e3e09d6-bae0-4cc5-83df-f55160e32fa8" providerId="ADAL" clId="{53239FC8-4FD3-4A47-8B0B-58424EC93271}" dt="2023-10-18T07:56:27.369" v="1398" actId="1076"/>
          <ac:spMkLst>
            <pc:docMk/>
            <pc:sldMk cId="4157330968" sldId="261"/>
            <ac:spMk id="55" creationId="{6F3F5766-F811-3060-4212-38BE77EF068E}"/>
          </ac:spMkLst>
        </pc:spChg>
        <pc:spChg chg="mod">
          <ac:chgData name="maeda-taiyo-rp@ynu.jp" userId="1e3e09d6-bae0-4cc5-83df-f55160e32fa8" providerId="ADAL" clId="{53239FC8-4FD3-4A47-8B0B-58424EC93271}" dt="2023-10-18T08:01:17.710" v="1416" actId="14100"/>
          <ac:spMkLst>
            <pc:docMk/>
            <pc:sldMk cId="4157330968" sldId="261"/>
            <ac:spMk id="60" creationId="{1BDA5F1D-0924-33EC-7371-6542CFF0B8A5}"/>
          </ac:spMkLst>
        </pc:spChg>
        <pc:spChg chg="mod">
          <ac:chgData name="maeda-taiyo-rp@ynu.jp" userId="1e3e09d6-bae0-4cc5-83df-f55160e32fa8" providerId="ADAL" clId="{53239FC8-4FD3-4A47-8B0B-58424EC93271}" dt="2023-10-18T07:37:58.947" v="578" actId="1076"/>
          <ac:spMkLst>
            <pc:docMk/>
            <pc:sldMk cId="4157330968" sldId="261"/>
            <ac:spMk id="81" creationId="{54293279-F990-007A-8724-CC9B6C4AEE56}"/>
          </ac:spMkLst>
        </pc:spChg>
        <pc:spChg chg="mod">
          <ac:chgData name="maeda-taiyo-rp@ynu.jp" userId="1e3e09d6-bae0-4cc5-83df-f55160e32fa8" providerId="ADAL" clId="{53239FC8-4FD3-4A47-8B0B-58424EC93271}" dt="2023-10-18T07:39:12.747" v="718" actId="1037"/>
          <ac:spMkLst>
            <pc:docMk/>
            <pc:sldMk cId="4157330968" sldId="261"/>
            <ac:spMk id="96" creationId="{53C65488-C601-FB78-175F-6F74B17C837B}"/>
          </ac:spMkLst>
        </pc:spChg>
        <pc:spChg chg="mod">
          <ac:chgData name="maeda-taiyo-rp@ynu.jp" userId="1e3e09d6-bae0-4cc5-83df-f55160e32fa8" providerId="ADAL" clId="{53239FC8-4FD3-4A47-8B0B-58424EC93271}" dt="2023-10-18T07:39:12.747" v="718" actId="1037"/>
          <ac:spMkLst>
            <pc:docMk/>
            <pc:sldMk cId="4157330968" sldId="261"/>
            <ac:spMk id="126" creationId="{2EA5F4B7-6C7B-04A8-0F5D-974BA341BA5D}"/>
          </ac:spMkLst>
        </pc:spChg>
        <pc:spChg chg="mod">
          <ac:chgData name="maeda-taiyo-rp@ynu.jp" userId="1e3e09d6-bae0-4cc5-83df-f55160e32fa8" providerId="ADAL" clId="{53239FC8-4FD3-4A47-8B0B-58424EC93271}" dt="2023-10-18T07:39:12.747" v="718" actId="1037"/>
          <ac:spMkLst>
            <pc:docMk/>
            <pc:sldMk cId="4157330968" sldId="261"/>
            <ac:spMk id="127" creationId="{DD4E49A1-33B9-D16C-BB22-D16002B68110}"/>
          </ac:spMkLst>
        </pc:spChg>
        <pc:spChg chg="mod">
          <ac:chgData name="maeda-taiyo-rp@ynu.jp" userId="1e3e09d6-bae0-4cc5-83df-f55160e32fa8" providerId="ADAL" clId="{53239FC8-4FD3-4A47-8B0B-58424EC93271}" dt="2023-10-18T07:39:56.999" v="879" actId="1038"/>
          <ac:spMkLst>
            <pc:docMk/>
            <pc:sldMk cId="4157330968" sldId="261"/>
            <ac:spMk id="128" creationId="{482F3C07-D1BC-F29E-64D6-9E4A53034565}"/>
          </ac:spMkLst>
        </pc:spChg>
        <pc:spChg chg="mod">
          <ac:chgData name="maeda-taiyo-rp@ynu.jp" userId="1e3e09d6-bae0-4cc5-83df-f55160e32fa8" providerId="ADAL" clId="{53239FC8-4FD3-4A47-8B0B-58424EC93271}" dt="2023-10-18T07:39:56.999" v="879" actId="1038"/>
          <ac:spMkLst>
            <pc:docMk/>
            <pc:sldMk cId="4157330968" sldId="261"/>
            <ac:spMk id="129" creationId="{53B66D87-6922-0D6E-E033-A1B6BEC8CB35}"/>
          </ac:spMkLst>
        </pc:spChg>
        <pc:spChg chg="mod">
          <ac:chgData name="maeda-taiyo-rp@ynu.jp" userId="1e3e09d6-bae0-4cc5-83df-f55160e32fa8" providerId="ADAL" clId="{53239FC8-4FD3-4A47-8B0B-58424EC93271}" dt="2023-10-18T07:39:56.999" v="879" actId="1038"/>
          <ac:spMkLst>
            <pc:docMk/>
            <pc:sldMk cId="4157330968" sldId="261"/>
            <ac:spMk id="130" creationId="{74A54F0A-4E71-50DD-8936-3BA2AA2685A3}"/>
          </ac:spMkLst>
        </pc:spChg>
        <pc:spChg chg="mod">
          <ac:chgData name="maeda-taiyo-rp@ynu.jp" userId="1e3e09d6-bae0-4cc5-83df-f55160e32fa8" providerId="ADAL" clId="{53239FC8-4FD3-4A47-8B0B-58424EC93271}" dt="2023-10-18T07:45:01.994" v="1059" actId="1036"/>
          <ac:spMkLst>
            <pc:docMk/>
            <pc:sldMk cId="4157330968" sldId="261"/>
            <ac:spMk id="152" creationId="{B7F7B2F8-D556-DA14-CECF-6C894C8A806C}"/>
          </ac:spMkLst>
        </pc:spChg>
        <pc:spChg chg="mod">
          <ac:chgData name="maeda-taiyo-rp@ynu.jp" userId="1e3e09d6-bae0-4cc5-83df-f55160e32fa8" providerId="ADAL" clId="{53239FC8-4FD3-4A47-8B0B-58424EC93271}" dt="2023-10-18T07:45:01.994" v="1059" actId="1036"/>
          <ac:spMkLst>
            <pc:docMk/>
            <pc:sldMk cId="4157330968" sldId="261"/>
            <ac:spMk id="309" creationId="{786DA981-B20C-ED69-0AF5-B3172F3B18D9}"/>
          </ac:spMkLst>
        </pc:spChg>
        <pc:grpChg chg="del">
          <ac:chgData name="maeda-taiyo-rp@ynu.jp" userId="1e3e09d6-bae0-4cc5-83df-f55160e32fa8" providerId="ADAL" clId="{53239FC8-4FD3-4A47-8B0B-58424EC93271}" dt="2023-10-18T07:50:57.470" v="1066" actId="165"/>
          <ac:grpSpMkLst>
            <pc:docMk/>
            <pc:sldMk cId="4157330968" sldId="261"/>
            <ac:grpSpMk id="29" creationId="{6D01B84D-7914-9166-5CDF-82BCEC9439B4}"/>
          </ac:grpSpMkLst>
        </pc:grpChg>
        <pc:picChg chg="add mod ord">
          <ac:chgData name="maeda-taiyo-rp@ynu.jp" userId="1e3e09d6-bae0-4cc5-83df-f55160e32fa8" providerId="ADAL" clId="{53239FC8-4FD3-4A47-8B0B-58424EC93271}" dt="2023-10-18T07:17:28.670" v="89" actId="167"/>
          <ac:picMkLst>
            <pc:docMk/>
            <pc:sldMk cId="4157330968" sldId="261"/>
            <ac:picMk id="16" creationId="{C3553CBE-F4DC-4919-778B-C2D1B2B2342C}"/>
          </ac:picMkLst>
        </pc:picChg>
        <pc:picChg chg="add del">
          <ac:chgData name="maeda-taiyo-rp@ynu.jp" userId="1e3e09d6-bae0-4cc5-83df-f55160e32fa8" providerId="ADAL" clId="{53239FC8-4FD3-4A47-8B0B-58424EC93271}" dt="2023-10-18T07:42:21.911" v="1013" actId="478"/>
          <ac:picMkLst>
            <pc:docMk/>
            <pc:sldMk cId="4157330968" sldId="261"/>
            <ac:picMk id="32" creationId="{E711DE15-314A-31D7-40CF-87FCB99470C1}"/>
          </ac:picMkLst>
        </pc:picChg>
        <pc:picChg chg="add mod ord modCrop">
          <ac:chgData name="maeda-taiyo-rp@ynu.jp" userId="1e3e09d6-bae0-4cc5-83df-f55160e32fa8" providerId="ADAL" clId="{53239FC8-4FD3-4A47-8B0B-58424EC93271}" dt="2023-10-18T07:44:36.982" v="1031" actId="167"/>
          <ac:picMkLst>
            <pc:docMk/>
            <pc:sldMk cId="4157330968" sldId="261"/>
            <ac:picMk id="35" creationId="{189E4644-94F0-B395-B7D6-EDE2FC2EB02F}"/>
          </ac:picMkLst>
        </pc:picChg>
        <pc:picChg chg="add del mod">
          <ac:chgData name="maeda-taiyo-rp@ynu.jp" userId="1e3e09d6-bae0-4cc5-83df-f55160e32fa8" providerId="ADAL" clId="{53239FC8-4FD3-4A47-8B0B-58424EC93271}" dt="2023-10-18T07:56:36.972" v="1399" actId="478"/>
          <ac:picMkLst>
            <pc:docMk/>
            <pc:sldMk cId="4157330968" sldId="261"/>
            <ac:picMk id="43" creationId="{A6A68EB7-1225-AEB8-81C4-33301F89C23A}"/>
          </ac:picMkLst>
        </pc:picChg>
        <pc:picChg chg="del ord">
          <ac:chgData name="maeda-taiyo-rp@ynu.jp" userId="1e3e09d6-bae0-4cc5-83df-f55160e32fa8" providerId="ADAL" clId="{53239FC8-4FD3-4A47-8B0B-58424EC93271}" dt="2023-10-18T07:17:31.806" v="90" actId="478"/>
          <ac:picMkLst>
            <pc:docMk/>
            <pc:sldMk cId="4157330968" sldId="261"/>
            <ac:picMk id="106" creationId="{D7DF3944-22F0-8E12-A32C-0E0090D2006A}"/>
          </ac:picMkLst>
        </pc:picChg>
        <pc:picChg chg="del">
          <ac:chgData name="maeda-taiyo-rp@ynu.jp" userId="1e3e09d6-bae0-4cc5-83df-f55160e32fa8" providerId="ADAL" clId="{53239FC8-4FD3-4A47-8B0B-58424EC93271}" dt="2023-10-18T07:44:40.537" v="1032" actId="478"/>
          <ac:picMkLst>
            <pc:docMk/>
            <pc:sldMk cId="4157330968" sldId="261"/>
            <ac:picMk id="108" creationId="{BAE8A3CE-93F8-C202-AC34-6F84F0889E30}"/>
          </ac:picMkLst>
        </pc:picChg>
        <pc:cxnChg chg="add mod ord">
          <ac:chgData name="maeda-taiyo-rp@ynu.jp" userId="1e3e09d6-bae0-4cc5-83df-f55160e32fa8" providerId="ADAL" clId="{53239FC8-4FD3-4A47-8B0B-58424EC93271}" dt="2023-10-18T07:19:18.616" v="237" actId="1037"/>
          <ac:cxnSpMkLst>
            <pc:docMk/>
            <pc:sldMk cId="4157330968" sldId="261"/>
            <ac:cxnSpMk id="17" creationId="{C2DAEC64-CE92-3DDE-DC61-4A15B036FD4A}"/>
          </ac:cxnSpMkLst>
        </pc:cxnChg>
        <pc:cxnChg chg="add mod">
          <ac:chgData name="maeda-taiyo-rp@ynu.jp" userId="1e3e09d6-bae0-4cc5-83df-f55160e32fa8" providerId="ADAL" clId="{53239FC8-4FD3-4A47-8B0B-58424EC93271}" dt="2023-10-18T07:19:47.652" v="284" actId="1038"/>
          <ac:cxnSpMkLst>
            <pc:docMk/>
            <pc:sldMk cId="4157330968" sldId="261"/>
            <ac:cxnSpMk id="20" creationId="{DB73F07A-3C24-97F4-501C-2DBECBE47E74}"/>
          </ac:cxnSpMkLst>
        </pc:cxnChg>
        <pc:cxnChg chg="add mod">
          <ac:chgData name="maeda-taiyo-rp@ynu.jp" userId="1e3e09d6-bae0-4cc5-83df-f55160e32fa8" providerId="ADAL" clId="{53239FC8-4FD3-4A47-8B0B-58424EC93271}" dt="2023-10-18T07:21:17.340" v="387" actId="14100"/>
          <ac:cxnSpMkLst>
            <pc:docMk/>
            <pc:sldMk cId="4157330968" sldId="261"/>
            <ac:cxnSpMk id="22" creationId="{F9E15934-18F8-A892-2AB8-D0390A964107}"/>
          </ac:cxnSpMkLst>
        </pc:cxnChg>
        <pc:cxnChg chg="add mod">
          <ac:chgData name="maeda-taiyo-rp@ynu.jp" userId="1e3e09d6-bae0-4cc5-83df-f55160e32fa8" providerId="ADAL" clId="{53239FC8-4FD3-4A47-8B0B-58424EC93271}" dt="2023-10-18T07:23:16.005" v="561" actId="1076"/>
          <ac:cxnSpMkLst>
            <pc:docMk/>
            <pc:sldMk cId="4157330968" sldId="261"/>
            <ac:cxnSpMk id="25" creationId="{1E2E947F-C8CD-8AE6-B0AE-D295411FC323}"/>
          </ac:cxnSpMkLst>
        </pc:cxnChg>
        <pc:cxnChg chg="add mod">
          <ac:chgData name="maeda-taiyo-rp@ynu.jp" userId="1e3e09d6-bae0-4cc5-83df-f55160e32fa8" providerId="ADAL" clId="{53239FC8-4FD3-4A47-8B0B-58424EC93271}" dt="2023-10-18T07:40:25.873" v="893" actId="14100"/>
          <ac:cxnSpMkLst>
            <pc:docMk/>
            <pc:sldMk cId="4157330968" sldId="261"/>
            <ac:cxnSpMk id="27" creationId="{5847D5BA-D58F-16B1-DF6F-0DF1F52E0B92}"/>
          </ac:cxnSpMkLst>
        </pc:cxnChg>
        <pc:cxnChg chg="add mod">
          <ac:chgData name="maeda-taiyo-rp@ynu.jp" userId="1e3e09d6-bae0-4cc5-83df-f55160e32fa8" providerId="ADAL" clId="{53239FC8-4FD3-4A47-8B0B-58424EC93271}" dt="2023-10-18T07:40:57.888" v="974" actId="1037"/>
          <ac:cxnSpMkLst>
            <pc:docMk/>
            <pc:sldMk cId="4157330968" sldId="261"/>
            <ac:cxnSpMk id="28" creationId="{EAA9A6CC-59DC-121D-B3EE-A00DD7B1FD6D}"/>
          </ac:cxnSpMkLst>
        </pc:cxnChg>
        <pc:cxnChg chg="add mod">
          <ac:chgData name="maeda-taiyo-rp@ynu.jp" userId="1e3e09d6-bae0-4cc5-83df-f55160e32fa8" providerId="ADAL" clId="{53239FC8-4FD3-4A47-8B0B-58424EC93271}" dt="2023-10-18T07:41:30.640" v="1009" actId="14100"/>
          <ac:cxnSpMkLst>
            <pc:docMk/>
            <pc:sldMk cId="4157330968" sldId="261"/>
            <ac:cxnSpMk id="30" creationId="{18CBAE30-E473-A21F-9896-C46191EA7355}"/>
          </ac:cxnSpMkLst>
        </pc:cxnChg>
        <pc:cxnChg chg="del">
          <ac:chgData name="maeda-taiyo-rp@ynu.jp" userId="1e3e09d6-bae0-4cc5-83df-f55160e32fa8" providerId="ADAL" clId="{53239FC8-4FD3-4A47-8B0B-58424EC93271}" dt="2023-10-18T07:19:36.022" v="240" actId="478"/>
          <ac:cxnSpMkLst>
            <pc:docMk/>
            <pc:sldMk cId="4157330968" sldId="261"/>
            <ac:cxnSpMk id="33" creationId="{AE42544E-157A-82B7-1E3A-B1867456CB84}"/>
          </ac:cxnSpMkLst>
        </pc:cxnChg>
        <pc:cxnChg chg="mod">
          <ac:chgData name="maeda-taiyo-rp@ynu.jp" userId="1e3e09d6-bae0-4cc5-83df-f55160e32fa8" providerId="ADAL" clId="{53239FC8-4FD3-4A47-8B0B-58424EC93271}" dt="2023-10-18T07:45:01.994" v="1059" actId="1036"/>
          <ac:cxnSpMkLst>
            <pc:docMk/>
            <pc:sldMk cId="4157330968" sldId="261"/>
            <ac:cxnSpMk id="44" creationId="{F004709B-9220-562C-4244-FD6CAD77D531}"/>
          </ac:cxnSpMkLst>
        </pc:cxnChg>
        <pc:cxnChg chg="mod">
          <ac:chgData name="maeda-taiyo-rp@ynu.jp" userId="1e3e09d6-bae0-4cc5-83df-f55160e32fa8" providerId="ADAL" clId="{53239FC8-4FD3-4A47-8B0B-58424EC93271}" dt="2023-10-18T07:45:01.994" v="1059" actId="1036"/>
          <ac:cxnSpMkLst>
            <pc:docMk/>
            <pc:sldMk cId="4157330968" sldId="261"/>
            <ac:cxnSpMk id="47" creationId="{1D19A75F-B47B-7D83-3C87-332A2C173313}"/>
          </ac:cxnSpMkLst>
        </pc:cxnChg>
        <pc:cxnChg chg="mod topLvl">
          <ac:chgData name="maeda-taiyo-rp@ynu.jp" userId="1e3e09d6-bae0-4cc5-83df-f55160e32fa8" providerId="ADAL" clId="{53239FC8-4FD3-4A47-8B0B-58424EC93271}" dt="2023-10-18T07:51:32.659" v="1162" actId="1038"/>
          <ac:cxnSpMkLst>
            <pc:docMk/>
            <pc:sldMk cId="4157330968" sldId="261"/>
            <ac:cxnSpMk id="50" creationId="{820457E1-163F-9018-D11A-19086929EC66}"/>
          </ac:cxnSpMkLst>
        </pc:cxnChg>
        <pc:cxnChg chg="mod topLvl">
          <ac:chgData name="maeda-taiyo-rp@ynu.jp" userId="1e3e09d6-bae0-4cc5-83df-f55160e32fa8" providerId="ADAL" clId="{53239FC8-4FD3-4A47-8B0B-58424EC93271}" dt="2023-10-18T07:53:56.386" v="1372" actId="1036"/>
          <ac:cxnSpMkLst>
            <pc:docMk/>
            <pc:sldMk cId="4157330968" sldId="261"/>
            <ac:cxnSpMk id="51" creationId="{E4135FCE-9D93-10C7-5DD6-63C1FE8E1958}"/>
          </ac:cxnSpMkLst>
        </pc:cxnChg>
        <pc:cxnChg chg="mod topLvl">
          <ac:chgData name="maeda-taiyo-rp@ynu.jp" userId="1e3e09d6-bae0-4cc5-83df-f55160e32fa8" providerId="ADAL" clId="{53239FC8-4FD3-4A47-8B0B-58424EC93271}" dt="2023-10-18T07:56:21.198" v="1397" actId="1036"/>
          <ac:cxnSpMkLst>
            <pc:docMk/>
            <pc:sldMk cId="4157330968" sldId="261"/>
            <ac:cxnSpMk id="52" creationId="{1A4D68B0-0A94-550F-3EFB-C87D6459BF8F}"/>
          </ac:cxnSpMkLst>
        </pc:cxnChg>
        <pc:cxnChg chg="mod">
          <ac:chgData name="maeda-taiyo-rp@ynu.jp" userId="1e3e09d6-bae0-4cc5-83df-f55160e32fa8" providerId="ADAL" clId="{53239FC8-4FD3-4A47-8B0B-58424EC93271}" dt="2023-10-18T07:20:38.145" v="371" actId="1035"/>
          <ac:cxnSpMkLst>
            <pc:docMk/>
            <pc:sldMk cId="4157330968" sldId="261"/>
            <ac:cxnSpMk id="65" creationId="{6579D266-2561-4354-5546-7C871D377DEE}"/>
          </ac:cxnSpMkLst>
        </pc:cxnChg>
        <pc:cxnChg chg="mod">
          <ac:chgData name="maeda-taiyo-rp@ynu.jp" userId="1e3e09d6-bae0-4cc5-83df-f55160e32fa8" providerId="ADAL" clId="{53239FC8-4FD3-4A47-8B0B-58424EC93271}" dt="2023-10-18T07:21:38.595" v="440" actId="1035"/>
          <ac:cxnSpMkLst>
            <pc:docMk/>
            <pc:sldMk cId="4157330968" sldId="261"/>
            <ac:cxnSpMk id="76" creationId="{CDCAF62E-D500-6677-6509-D5DC66985B2A}"/>
          </ac:cxnSpMkLst>
        </pc:cxnChg>
        <pc:cxnChg chg="mod">
          <ac:chgData name="maeda-taiyo-rp@ynu.jp" userId="1e3e09d6-bae0-4cc5-83df-f55160e32fa8" providerId="ADAL" clId="{53239FC8-4FD3-4A47-8B0B-58424EC93271}" dt="2023-10-18T07:23:04.954" v="558" actId="14100"/>
          <ac:cxnSpMkLst>
            <pc:docMk/>
            <pc:sldMk cId="4157330968" sldId="261"/>
            <ac:cxnSpMk id="79" creationId="{86BDCF2A-8115-D25F-7E3D-E8A883A0C774}"/>
          </ac:cxnSpMkLst>
        </pc:cxnChg>
        <pc:cxnChg chg="del">
          <ac:chgData name="maeda-taiyo-rp@ynu.jp" userId="1e3e09d6-bae0-4cc5-83df-f55160e32fa8" providerId="ADAL" clId="{53239FC8-4FD3-4A47-8B0B-58424EC93271}" dt="2023-10-18T07:19:04.061" v="233" actId="478"/>
          <ac:cxnSpMkLst>
            <pc:docMk/>
            <pc:sldMk cId="4157330968" sldId="261"/>
            <ac:cxnSpMk id="112" creationId="{78D07A16-5CF6-5ED6-436C-BAB083ABBD18}"/>
          </ac:cxnSpMkLst>
        </pc:cxnChg>
        <pc:cxnChg chg="del">
          <ac:chgData name="maeda-taiyo-rp@ynu.jp" userId="1e3e09d6-bae0-4cc5-83df-f55160e32fa8" providerId="ADAL" clId="{53239FC8-4FD3-4A47-8B0B-58424EC93271}" dt="2023-10-18T07:21:12.157" v="379" actId="478"/>
          <ac:cxnSpMkLst>
            <pc:docMk/>
            <pc:sldMk cId="4157330968" sldId="261"/>
            <ac:cxnSpMk id="116" creationId="{48D2C139-FCF6-3807-3536-3BAE79C2CF4B}"/>
          </ac:cxnSpMkLst>
        </pc:cxnChg>
        <pc:cxnChg chg="del">
          <ac:chgData name="maeda-taiyo-rp@ynu.jp" userId="1e3e09d6-bae0-4cc5-83df-f55160e32fa8" providerId="ADAL" clId="{53239FC8-4FD3-4A47-8B0B-58424EC93271}" dt="2023-10-18T07:23:09.773" v="559" actId="478"/>
          <ac:cxnSpMkLst>
            <pc:docMk/>
            <pc:sldMk cId="4157330968" sldId="261"/>
            <ac:cxnSpMk id="121" creationId="{2DE15C06-B113-7E2F-3AE6-6484A8B2B606}"/>
          </ac:cxnSpMkLst>
        </pc:cxnChg>
        <pc:cxnChg chg="mod">
          <ac:chgData name="maeda-taiyo-rp@ynu.jp" userId="1e3e09d6-bae0-4cc5-83df-f55160e32fa8" providerId="ADAL" clId="{53239FC8-4FD3-4A47-8B0B-58424EC93271}" dt="2023-10-18T07:37:54.470" v="577" actId="14100"/>
          <ac:cxnSpMkLst>
            <pc:docMk/>
            <pc:sldMk cId="4157330968" sldId="261"/>
            <ac:cxnSpMk id="122" creationId="{0BA7BA90-D070-DB27-3D69-AFEA7F08F8C4}"/>
          </ac:cxnSpMkLst>
        </pc:cxnChg>
        <pc:cxnChg chg="mod">
          <ac:chgData name="maeda-taiyo-rp@ynu.jp" userId="1e3e09d6-bae0-4cc5-83df-f55160e32fa8" providerId="ADAL" clId="{53239FC8-4FD3-4A47-8B0B-58424EC93271}" dt="2023-10-18T07:58:28.045" v="1410" actId="1036"/>
          <ac:cxnSpMkLst>
            <pc:docMk/>
            <pc:sldMk cId="4157330968" sldId="261"/>
            <ac:cxnSpMk id="123" creationId="{E7D0EA5B-27E1-5A17-C2AF-6E8F82CA3C67}"/>
          </ac:cxnSpMkLst>
        </pc:cxnChg>
        <pc:cxnChg chg="mod">
          <ac:chgData name="maeda-taiyo-rp@ynu.jp" userId="1e3e09d6-bae0-4cc5-83df-f55160e32fa8" providerId="ADAL" clId="{53239FC8-4FD3-4A47-8B0B-58424EC93271}" dt="2023-10-18T07:38:50.690" v="689" actId="1038"/>
          <ac:cxnSpMkLst>
            <pc:docMk/>
            <pc:sldMk cId="4157330968" sldId="261"/>
            <ac:cxnSpMk id="124" creationId="{5C826918-4D3E-6676-BAA2-9BE9888AA64A}"/>
          </ac:cxnSpMkLst>
        </pc:cxnChg>
        <pc:cxnChg chg="mod">
          <ac:chgData name="maeda-taiyo-rp@ynu.jp" userId="1e3e09d6-bae0-4cc5-83df-f55160e32fa8" providerId="ADAL" clId="{53239FC8-4FD3-4A47-8B0B-58424EC93271}" dt="2023-10-18T07:39:48.210" v="872" actId="1037"/>
          <ac:cxnSpMkLst>
            <pc:docMk/>
            <pc:sldMk cId="4157330968" sldId="261"/>
            <ac:cxnSpMk id="125" creationId="{170B14DE-3878-31C4-2828-239F558121E3}"/>
          </ac:cxnSpMkLst>
        </pc:cxnChg>
        <pc:cxnChg chg="del">
          <ac:chgData name="maeda-taiyo-rp@ynu.jp" userId="1e3e09d6-bae0-4cc5-83df-f55160e32fa8" providerId="ADAL" clId="{53239FC8-4FD3-4A47-8B0B-58424EC93271}" dt="2023-10-18T07:41:07.952" v="977" actId="478"/>
          <ac:cxnSpMkLst>
            <pc:docMk/>
            <pc:sldMk cId="4157330968" sldId="261"/>
            <ac:cxnSpMk id="131" creationId="{8837C7F0-C5A2-3BE6-9872-6932B4047AAC}"/>
          </ac:cxnSpMkLst>
        </pc:cxnChg>
        <pc:cxnChg chg="del">
          <ac:chgData name="maeda-taiyo-rp@ynu.jp" userId="1e3e09d6-bae0-4cc5-83df-f55160e32fa8" providerId="ADAL" clId="{53239FC8-4FD3-4A47-8B0B-58424EC93271}" dt="2023-10-18T07:40:35.705" v="894" actId="478"/>
          <ac:cxnSpMkLst>
            <pc:docMk/>
            <pc:sldMk cId="4157330968" sldId="261"/>
            <ac:cxnSpMk id="132" creationId="{4F1AB8C4-0D11-71DD-83C1-EF87560AD262}"/>
          </ac:cxnSpMkLst>
        </pc:cxnChg>
        <pc:cxnChg chg="del">
          <ac:chgData name="maeda-taiyo-rp@ynu.jp" userId="1e3e09d6-bae0-4cc5-83df-f55160e32fa8" providerId="ADAL" clId="{53239FC8-4FD3-4A47-8B0B-58424EC93271}" dt="2023-10-18T07:40:49.045" v="906" actId="478"/>
          <ac:cxnSpMkLst>
            <pc:docMk/>
            <pc:sldMk cId="4157330968" sldId="261"/>
            <ac:cxnSpMk id="134" creationId="{76B1747C-0CCD-3C52-B925-0432EBD207C5}"/>
          </ac:cxnSpMkLst>
        </pc:cxnChg>
        <pc:cxnChg chg="mod">
          <ac:chgData name="maeda-taiyo-rp@ynu.jp" userId="1e3e09d6-bae0-4cc5-83df-f55160e32fa8" providerId="ADAL" clId="{53239FC8-4FD3-4A47-8B0B-58424EC93271}" dt="2023-10-18T08:01:34.902" v="1417" actId="14100"/>
          <ac:cxnSpMkLst>
            <pc:docMk/>
            <pc:sldMk cId="4157330968" sldId="261"/>
            <ac:cxnSpMk id="143" creationId="{C2706820-0681-AC4A-3B1F-A61260F919DD}"/>
          </ac:cxnSpMkLst>
        </pc:cxnChg>
        <pc:cxnChg chg="mod">
          <ac:chgData name="maeda-taiyo-rp@ynu.jp" userId="1e3e09d6-bae0-4cc5-83df-f55160e32fa8" providerId="ADAL" clId="{53239FC8-4FD3-4A47-8B0B-58424EC93271}" dt="2023-10-18T08:01:38.651" v="1418" actId="14100"/>
          <ac:cxnSpMkLst>
            <pc:docMk/>
            <pc:sldMk cId="4157330968" sldId="261"/>
            <ac:cxnSpMk id="145" creationId="{8ABCD05D-F855-BBDB-BF82-54B87C153574}"/>
          </ac:cxnSpMkLst>
        </pc:cxnChg>
        <pc:cxnChg chg="mod">
          <ac:chgData name="maeda-taiyo-rp@ynu.jp" userId="1e3e09d6-bae0-4cc5-83df-f55160e32fa8" providerId="ADAL" clId="{53239FC8-4FD3-4A47-8B0B-58424EC93271}" dt="2023-10-18T07:45:40.913" v="1063" actId="14100"/>
          <ac:cxnSpMkLst>
            <pc:docMk/>
            <pc:sldMk cId="4157330968" sldId="261"/>
            <ac:cxnSpMk id="302" creationId="{95BCB328-69FA-81A3-EFE3-EFEEA93100B5}"/>
          </ac:cxnSpMkLst>
        </pc:cxnChg>
        <pc:cxnChg chg="mod">
          <ac:chgData name="maeda-taiyo-rp@ynu.jp" userId="1e3e09d6-bae0-4cc5-83df-f55160e32fa8" providerId="ADAL" clId="{53239FC8-4FD3-4A47-8B0B-58424EC93271}" dt="2023-10-18T07:45:35.809" v="1062" actId="14100"/>
          <ac:cxnSpMkLst>
            <pc:docMk/>
            <pc:sldMk cId="4157330968" sldId="261"/>
            <ac:cxnSpMk id="307" creationId="{F8D23467-47FF-63C3-88D9-F59D05A5B641}"/>
          </ac:cxnSpMkLst>
        </pc:cxnChg>
        <pc:cxnChg chg="mod">
          <ac:chgData name="maeda-taiyo-rp@ynu.jp" userId="1e3e09d6-bae0-4cc5-83df-f55160e32fa8" providerId="ADAL" clId="{53239FC8-4FD3-4A47-8B0B-58424EC93271}" dt="2023-10-18T07:45:29.388" v="1061" actId="14100"/>
          <ac:cxnSpMkLst>
            <pc:docMk/>
            <pc:sldMk cId="4157330968" sldId="261"/>
            <ac:cxnSpMk id="311" creationId="{F3858DB2-C8FC-6227-5284-289B1671E298}"/>
          </ac:cxnSpMkLst>
        </pc:cxnChg>
        <pc:cxnChg chg="mod">
          <ac:chgData name="maeda-taiyo-rp@ynu.jp" userId="1e3e09d6-bae0-4cc5-83df-f55160e32fa8" providerId="ADAL" clId="{53239FC8-4FD3-4A47-8B0B-58424EC93271}" dt="2023-10-18T07:45:26.550" v="1060" actId="14100"/>
          <ac:cxnSpMkLst>
            <pc:docMk/>
            <pc:sldMk cId="4157330968" sldId="261"/>
            <ac:cxnSpMk id="312" creationId="{AA0AD6E2-AC0F-91E7-2595-AEB4A11D6C5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75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13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34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99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82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58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0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54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011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78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57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FB38-1ABC-43FA-B10F-952AFBF6E833}" type="datetimeFigureOut">
              <a:rPr kumimoji="1" lang="ja-JP" altLang="en-US" smtClean="0"/>
              <a:t>2023/10/30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3A6F2-33E2-4165-A7E5-9D9CECA5F4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53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0.png"/><Relationship Id="rId10" Type="http://schemas.openxmlformats.org/officeDocument/2006/relationships/image" Target="../media/image66.png"/><Relationship Id="rId4" Type="http://schemas.openxmlformats.org/officeDocument/2006/relationships/image" Target="../media/image55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xmlns="" id="{EFF17FAA-377E-4463-AC35-E2318FD1F98F}"/>
              </a:ext>
            </a:extLst>
          </p:cNvPr>
          <p:cNvSpPr txBox="1"/>
          <p:nvPr/>
        </p:nvSpPr>
        <p:spPr>
          <a:xfrm>
            <a:off x="-7324" y="-5990"/>
            <a:ext cx="960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ja-JP" sz="28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Fig. 1 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06D9153C-9583-1E86-FDA3-4B3D1F620E87}"/>
              </a:ext>
            </a:extLst>
          </p:cNvPr>
          <p:cNvSpPr txBox="1"/>
          <p:nvPr/>
        </p:nvSpPr>
        <p:spPr>
          <a:xfrm>
            <a:off x="1962161" y="1507604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5810F3CE-5F58-30D3-F8BF-8845C177CF6D}"/>
              </a:ext>
            </a:extLst>
          </p:cNvPr>
          <p:cNvSpPr txBox="1"/>
          <p:nvPr/>
        </p:nvSpPr>
        <p:spPr>
          <a:xfrm>
            <a:off x="2117669" y="5796504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40B6D291-FD5C-D386-AC63-2AED333D5B19}"/>
              </a:ext>
            </a:extLst>
          </p:cNvPr>
          <p:cNvGrpSpPr/>
          <p:nvPr/>
        </p:nvGrpSpPr>
        <p:grpSpPr>
          <a:xfrm>
            <a:off x="2400378" y="2017918"/>
            <a:ext cx="4713041" cy="3981626"/>
            <a:chOff x="2400378" y="2017918"/>
            <a:chExt cx="4713041" cy="3981626"/>
          </a:xfrm>
        </p:grpSpPr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xmlns="" id="{73E703B1-731A-987A-BB4A-8E5855481713}"/>
                </a:ext>
              </a:extLst>
            </p:cNvPr>
            <p:cNvSpPr/>
            <p:nvPr/>
          </p:nvSpPr>
          <p:spPr>
            <a:xfrm>
              <a:off x="4140185" y="2784742"/>
              <a:ext cx="1657501" cy="2324105"/>
            </a:xfrm>
            <a:custGeom>
              <a:avLst/>
              <a:gdLst>
                <a:gd name="connsiteX0" fmla="*/ 3175 w 876300"/>
                <a:gd name="connsiteY0" fmla="*/ 1225550 h 1228725"/>
                <a:gd name="connsiteX1" fmla="*/ 0 w 876300"/>
                <a:gd name="connsiteY1" fmla="*/ 0 h 1228725"/>
                <a:gd name="connsiteX2" fmla="*/ 69850 w 876300"/>
                <a:gd name="connsiteY2" fmla="*/ 266700 h 1228725"/>
                <a:gd name="connsiteX3" fmla="*/ 184150 w 876300"/>
                <a:gd name="connsiteY3" fmla="*/ 533400 h 1228725"/>
                <a:gd name="connsiteX4" fmla="*/ 368300 w 876300"/>
                <a:gd name="connsiteY4" fmla="*/ 841375 h 1228725"/>
                <a:gd name="connsiteX5" fmla="*/ 546100 w 876300"/>
                <a:gd name="connsiteY5" fmla="*/ 1006475 h 1228725"/>
                <a:gd name="connsiteX6" fmla="*/ 768350 w 876300"/>
                <a:gd name="connsiteY6" fmla="*/ 1123950 h 1228725"/>
                <a:gd name="connsiteX7" fmla="*/ 876300 w 876300"/>
                <a:gd name="connsiteY7" fmla="*/ 1162050 h 1228725"/>
                <a:gd name="connsiteX8" fmla="*/ 873125 w 876300"/>
                <a:gd name="connsiteY8" fmla="*/ 1228725 h 1228725"/>
                <a:gd name="connsiteX9" fmla="*/ 3175 w 876300"/>
                <a:gd name="connsiteY9" fmla="*/ 1225550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6300" h="1228725">
                  <a:moveTo>
                    <a:pt x="3175" y="1225550"/>
                  </a:moveTo>
                  <a:cubicBezTo>
                    <a:pt x="2117" y="817033"/>
                    <a:pt x="1058" y="408517"/>
                    <a:pt x="0" y="0"/>
                  </a:cubicBezTo>
                  <a:lnTo>
                    <a:pt x="69850" y="266700"/>
                  </a:lnTo>
                  <a:lnTo>
                    <a:pt x="184150" y="533400"/>
                  </a:lnTo>
                  <a:lnTo>
                    <a:pt x="368300" y="841375"/>
                  </a:lnTo>
                  <a:lnTo>
                    <a:pt x="546100" y="1006475"/>
                  </a:lnTo>
                  <a:lnTo>
                    <a:pt x="768350" y="1123950"/>
                  </a:lnTo>
                  <a:lnTo>
                    <a:pt x="876300" y="1162050"/>
                  </a:lnTo>
                  <a:lnTo>
                    <a:pt x="873125" y="1228725"/>
                  </a:lnTo>
                  <a:lnTo>
                    <a:pt x="3175" y="12255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xmlns="" id="{FD9145FE-54B4-60B5-450D-1F287312EA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278" y="3460306"/>
              <a:ext cx="0" cy="8511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xmlns="" id="{FB129EE2-F698-F4FC-19B4-A0C35D595E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05998" y="4107191"/>
              <a:ext cx="0" cy="408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xmlns="" id="{5FB9527A-48E9-325C-810B-A263D93865B8}"/>
                </a:ext>
              </a:extLst>
            </p:cNvPr>
            <p:cNvCxnSpPr>
              <a:cxnSpLocks/>
            </p:cNvCxnSpPr>
            <p:nvPr/>
          </p:nvCxnSpPr>
          <p:spPr>
            <a:xfrm>
              <a:off x="4359784" y="4728768"/>
              <a:ext cx="0" cy="136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xmlns="" id="{2E7A009E-DA41-A302-394B-B5C594A45E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55504" y="4652194"/>
              <a:ext cx="0" cy="4085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xmlns="" id="{B5C626DF-1DB1-E3F2-DE57-C3F57EDB425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85188" y="2195861"/>
              <a:ext cx="0" cy="11235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xmlns="" id="{B7E4DBB7-CFEE-667C-2FB2-DF4E29282904}"/>
                </a:ext>
              </a:extLst>
            </p:cNvPr>
            <p:cNvCxnSpPr/>
            <p:nvPr/>
          </p:nvCxnSpPr>
          <p:spPr>
            <a:xfrm>
              <a:off x="4989281" y="4531926"/>
              <a:ext cx="0" cy="578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xmlns="" id="{650929CC-3656-E253-A079-95098FD824CF}"/>
                </a:ext>
              </a:extLst>
            </p:cNvPr>
            <p:cNvCxnSpPr/>
            <p:nvPr/>
          </p:nvCxnSpPr>
          <p:spPr>
            <a:xfrm>
              <a:off x="4138004" y="2766306"/>
              <a:ext cx="0" cy="2349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矢印コネクタ 121">
              <a:extLst>
                <a:ext uri="{FF2B5EF4-FFF2-40B4-BE49-F238E27FC236}">
                  <a16:creationId xmlns:a16="http://schemas.microsoft.com/office/drawing/2014/main" xmlns="" id="{FD5FD1AC-9414-4015-2D4E-34F0F454E7BB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028602" y="2231659"/>
              <a:ext cx="0" cy="288784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直線矢印コネクタ 122">
              <a:extLst>
                <a:ext uri="{FF2B5EF4-FFF2-40B4-BE49-F238E27FC236}">
                  <a16:creationId xmlns:a16="http://schemas.microsoft.com/office/drawing/2014/main" xmlns="" id="{45E6C8B2-9638-D212-A454-4EA809984E5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72523" y="3675579"/>
              <a:ext cx="0" cy="2887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直線矢印コネクタ 123">
              <a:extLst>
                <a:ext uri="{FF2B5EF4-FFF2-40B4-BE49-F238E27FC236}">
                  <a16:creationId xmlns:a16="http://schemas.microsoft.com/office/drawing/2014/main" xmlns="" id="{92A482FE-0319-DBDE-3B16-E3EB6C482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8602" y="2757629"/>
              <a:ext cx="1118355" cy="236187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xmlns="" id="{EAE8C6EF-F7C1-253D-B542-052384542C37}"/>
                </a:ext>
              </a:extLst>
            </p:cNvPr>
            <p:cNvSpPr/>
            <p:nvPr/>
          </p:nvSpPr>
          <p:spPr>
            <a:xfrm>
              <a:off x="4138746" y="2759371"/>
              <a:ext cx="1671014" cy="2225015"/>
            </a:xfrm>
            <a:custGeom>
              <a:avLst/>
              <a:gdLst>
                <a:gd name="connsiteX0" fmla="*/ 0 w 883444"/>
                <a:gd name="connsiteY0" fmla="*/ 0 h 1176337"/>
                <a:gd name="connsiteX1" fmla="*/ 107157 w 883444"/>
                <a:gd name="connsiteY1" fmla="*/ 364331 h 1176337"/>
                <a:gd name="connsiteX2" fmla="*/ 295275 w 883444"/>
                <a:gd name="connsiteY2" fmla="*/ 735806 h 1176337"/>
                <a:gd name="connsiteX3" fmla="*/ 523875 w 883444"/>
                <a:gd name="connsiteY3" fmla="*/ 1002506 h 1176337"/>
                <a:gd name="connsiteX4" fmla="*/ 883444 w 883444"/>
                <a:gd name="connsiteY4" fmla="*/ 1176337 h 11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444" h="1176337">
                  <a:moveTo>
                    <a:pt x="0" y="0"/>
                  </a:moveTo>
                  <a:cubicBezTo>
                    <a:pt x="28972" y="120848"/>
                    <a:pt x="57945" y="241697"/>
                    <a:pt x="107157" y="364331"/>
                  </a:cubicBezTo>
                  <a:cubicBezTo>
                    <a:pt x="156369" y="486965"/>
                    <a:pt x="225822" y="629444"/>
                    <a:pt x="295275" y="735806"/>
                  </a:cubicBezTo>
                  <a:cubicBezTo>
                    <a:pt x="364728" y="842168"/>
                    <a:pt x="425847" y="929084"/>
                    <a:pt x="523875" y="1002506"/>
                  </a:cubicBezTo>
                  <a:cubicBezTo>
                    <a:pt x="621903" y="1075928"/>
                    <a:pt x="752673" y="1126132"/>
                    <a:pt x="883444" y="117633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テキスト ボックス 125">
                  <a:extLst>
                    <a:ext uri="{FF2B5EF4-FFF2-40B4-BE49-F238E27FC236}">
                      <a16:creationId xmlns:a16="http://schemas.microsoft.com/office/drawing/2014/main" xmlns="" id="{3484FAEC-E688-63C1-B464-F95EB5F5BE9A}"/>
                    </a:ext>
                  </a:extLst>
                </p:cNvPr>
                <p:cNvSpPr txBox="1"/>
                <p:nvPr/>
              </p:nvSpPr>
              <p:spPr>
                <a:xfrm>
                  <a:off x="5958863" y="5179152"/>
                  <a:ext cx="18928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6" name="テキスト ボックス 125">
                  <a:extLst>
                    <a:ext uri="{FF2B5EF4-FFF2-40B4-BE49-F238E27FC236}">
                      <a16:creationId xmlns:a16="http://schemas.microsoft.com/office/drawing/2014/main" id="{3484FAEC-E688-63C1-B464-F95EB5F5BE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8863" y="5179152"/>
                  <a:ext cx="189284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19355" r="-96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テキスト ボックス 126">
                  <a:extLst>
                    <a:ext uri="{FF2B5EF4-FFF2-40B4-BE49-F238E27FC236}">
                      <a16:creationId xmlns:a16="http://schemas.microsoft.com/office/drawing/2014/main" xmlns="" id="{F2069B08-2BBF-A367-0EAD-1A7C3A1A1919}"/>
                    </a:ext>
                  </a:extLst>
                </p:cNvPr>
                <p:cNvSpPr txBox="1"/>
                <p:nvPr/>
              </p:nvSpPr>
              <p:spPr>
                <a:xfrm>
                  <a:off x="2749032" y="5179152"/>
                  <a:ext cx="24352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7" name="テキスト ボックス 126">
                  <a:extLst>
                    <a:ext uri="{FF2B5EF4-FFF2-40B4-BE49-F238E27FC236}">
                      <a16:creationId xmlns:a16="http://schemas.microsoft.com/office/drawing/2014/main" id="{F2069B08-2BBF-A367-0EAD-1A7C3A1A19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032" y="5179152"/>
                  <a:ext cx="243528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5000" r="-17500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xmlns="" id="{8ED05E23-5529-C511-B52B-4B211C08DC2F}"/>
                    </a:ext>
                  </a:extLst>
                </p:cNvPr>
                <p:cNvSpPr txBox="1"/>
                <p:nvPr/>
              </p:nvSpPr>
              <p:spPr>
                <a:xfrm>
                  <a:off x="2749032" y="2017918"/>
                  <a:ext cx="22108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8ED05E23-5529-C511-B52B-4B211C08D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032" y="2017918"/>
                  <a:ext cx="22108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6667" r="-111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テキスト ボックス 128">
                  <a:extLst>
                    <a:ext uri="{FF2B5EF4-FFF2-40B4-BE49-F238E27FC236}">
                      <a16:creationId xmlns:a16="http://schemas.microsoft.com/office/drawing/2014/main" xmlns="" id="{BA719926-D956-F1EC-CA98-D24A9815FA7D}"/>
                    </a:ext>
                  </a:extLst>
                </p:cNvPr>
                <p:cNvSpPr txBox="1"/>
                <p:nvPr/>
              </p:nvSpPr>
              <p:spPr>
                <a:xfrm>
                  <a:off x="2749032" y="2622211"/>
                  <a:ext cx="2816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0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9" name="テキスト ボックス 128">
                  <a:extLst>
                    <a:ext uri="{FF2B5EF4-FFF2-40B4-BE49-F238E27FC236}">
                      <a16:creationId xmlns:a16="http://schemas.microsoft.com/office/drawing/2014/main" id="{BA719926-D956-F1EC-CA98-D24A9815FA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9032" y="2622211"/>
                  <a:ext cx="28168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3043" r="-6522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テキスト ボックス 129">
                  <a:extLst>
                    <a:ext uri="{FF2B5EF4-FFF2-40B4-BE49-F238E27FC236}">
                      <a16:creationId xmlns:a16="http://schemas.microsoft.com/office/drawing/2014/main" xmlns="" id="{A42B35EC-1DD2-A9C0-0717-D85F664A58C4}"/>
                    </a:ext>
                  </a:extLst>
                </p:cNvPr>
                <p:cNvSpPr txBox="1"/>
                <p:nvPr/>
              </p:nvSpPr>
              <p:spPr>
                <a:xfrm>
                  <a:off x="4129160" y="4834195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0" name="テキスト ボックス 129">
                  <a:extLst>
                    <a:ext uri="{FF2B5EF4-FFF2-40B4-BE49-F238E27FC236}">
                      <a16:creationId xmlns:a16="http://schemas.microsoft.com/office/drawing/2014/main" id="{A42B35EC-1DD2-A9C0-0717-D85F664A5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9160" y="4834195"/>
                  <a:ext cx="20678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6471" r="-26471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正方形/長方形 130">
              <a:extLst>
                <a:ext uri="{FF2B5EF4-FFF2-40B4-BE49-F238E27FC236}">
                  <a16:creationId xmlns:a16="http://schemas.microsoft.com/office/drawing/2014/main" xmlns="" id="{E1FA3675-F737-8BD2-426E-B8005E51B5B9}"/>
                </a:ext>
              </a:extLst>
            </p:cNvPr>
            <p:cNvSpPr/>
            <p:nvPr/>
          </p:nvSpPr>
          <p:spPr>
            <a:xfrm rot="5400000">
              <a:off x="3596713" y="4396591"/>
              <a:ext cx="115579" cy="1390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テキスト ボックス 131">
                  <a:extLst>
                    <a:ext uri="{FF2B5EF4-FFF2-40B4-BE49-F238E27FC236}">
                      <a16:creationId xmlns:a16="http://schemas.microsoft.com/office/drawing/2014/main" xmlns="" id="{A34377AC-A4D4-15AB-1507-BE36C43A2C29}"/>
                    </a:ext>
                  </a:extLst>
                </p:cNvPr>
                <p:cNvSpPr txBox="1"/>
                <p:nvPr/>
              </p:nvSpPr>
              <p:spPr>
                <a:xfrm>
                  <a:off x="3534621" y="4287700"/>
                  <a:ext cx="2067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2" name="テキスト ボックス 131">
                  <a:extLst>
                    <a:ext uri="{FF2B5EF4-FFF2-40B4-BE49-F238E27FC236}">
                      <a16:creationId xmlns:a16="http://schemas.microsoft.com/office/drawing/2014/main" id="{A34377AC-A4D4-15AB-1507-BE36C43A2C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4621" y="4287700"/>
                  <a:ext cx="206788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9412" r="-23529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テキスト ボックス 132">
                  <a:extLst>
                    <a:ext uri="{FF2B5EF4-FFF2-40B4-BE49-F238E27FC236}">
                      <a16:creationId xmlns:a16="http://schemas.microsoft.com/office/drawing/2014/main" xmlns="" id="{AA940AB8-1CAE-6A55-7FE8-0759FF8BC108}"/>
                    </a:ext>
                  </a:extLst>
                </p:cNvPr>
                <p:cNvSpPr txBox="1"/>
                <p:nvPr/>
              </p:nvSpPr>
              <p:spPr>
                <a:xfrm>
                  <a:off x="3835340" y="3752732"/>
                  <a:ext cx="2344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3" name="テキスト ボックス 132">
                  <a:extLst>
                    <a:ext uri="{FF2B5EF4-FFF2-40B4-BE49-F238E27FC236}">
                      <a16:creationId xmlns:a16="http://schemas.microsoft.com/office/drawing/2014/main" id="{AA940AB8-1CAE-6A55-7FE8-0759FF8BC1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5340" y="3752732"/>
                  <a:ext cx="234422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3077" r="-17949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テキスト ボックス 133">
                  <a:extLst>
                    <a:ext uri="{FF2B5EF4-FFF2-40B4-BE49-F238E27FC236}">
                      <a16:creationId xmlns:a16="http://schemas.microsoft.com/office/drawing/2014/main" xmlns="" id="{80C8B502-51B0-ABCC-29DE-26D2DCDACFA2}"/>
                    </a:ext>
                  </a:extLst>
                </p:cNvPr>
                <p:cNvSpPr txBox="1"/>
                <p:nvPr/>
              </p:nvSpPr>
              <p:spPr>
                <a:xfrm>
                  <a:off x="3743802" y="2416999"/>
                  <a:ext cx="7270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テキスト ボックス 133">
                  <a:extLst>
                    <a:ext uri="{FF2B5EF4-FFF2-40B4-BE49-F238E27FC236}">
                      <a16:creationId xmlns:a16="http://schemas.microsoft.com/office/drawing/2014/main" id="{80C8B502-51B0-ABCC-29DE-26D2DCDAC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802" y="2416999"/>
                  <a:ext cx="727059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6723" r="-7563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xmlns="" id="{8D37D464-C0CD-16F7-EA1D-D89F9C5D9B18}"/>
                </a:ext>
              </a:extLst>
            </p:cNvPr>
            <p:cNvSpPr txBox="1"/>
            <p:nvPr/>
          </p:nvSpPr>
          <p:spPr>
            <a:xfrm>
              <a:off x="3430380" y="2154135"/>
              <a:ext cx="137052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Undamage</a:t>
              </a:r>
              <a:endParaRPr kumimoji="1" lang="ja-JP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テキスト ボックス 135">
                  <a:extLst>
                    <a:ext uri="{FF2B5EF4-FFF2-40B4-BE49-F238E27FC236}">
                      <a16:creationId xmlns:a16="http://schemas.microsoft.com/office/drawing/2014/main" xmlns="" id="{EDF00CFC-A6D4-BD56-B57D-CF2166940E58}"/>
                    </a:ext>
                  </a:extLst>
                </p:cNvPr>
                <p:cNvSpPr txBox="1"/>
                <p:nvPr/>
              </p:nvSpPr>
              <p:spPr>
                <a:xfrm>
                  <a:off x="5748480" y="4602121"/>
                  <a:ext cx="7270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kumimoji="1" lang="ja-JP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6" name="テキスト ボックス 135">
                  <a:extLst>
                    <a:ext uri="{FF2B5EF4-FFF2-40B4-BE49-F238E27FC236}">
                      <a16:creationId xmlns:a16="http://schemas.microsoft.com/office/drawing/2014/main" id="{EDF00CFC-A6D4-BD56-B57D-CF2166940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8480" y="4602121"/>
                  <a:ext cx="727059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7563" r="-6723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xmlns="" id="{74D73224-FF0A-3617-7D65-7B09D883ADEF}"/>
                </a:ext>
              </a:extLst>
            </p:cNvPr>
            <p:cNvSpPr txBox="1"/>
            <p:nvPr/>
          </p:nvSpPr>
          <p:spPr>
            <a:xfrm>
              <a:off x="5240953" y="4345646"/>
              <a:ext cx="187246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Perfectly fracture</a:t>
              </a:r>
              <a:endParaRPr kumimoji="1"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xmlns="" id="{C9D3D6D0-CCB5-ABEE-B0FD-2A5B1E0411A9}"/>
                </a:ext>
              </a:extLst>
            </p:cNvPr>
            <p:cNvSpPr txBox="1"/>
            <p:nvPr/>
          </p:nvSpPr>
          <p:spPr>
            <a:xfrm>
              <a:off x="4198123" y="5630212"/>
              <a:ext cx="73417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Strain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xmlns="" id="{7873AE36-7606-3981-DE1B-2645E0635D28}"/>
                </a:ext>
              </a:extLst>
            </p:cNvPr>
            <p:cNvSpPr txBox="1"/>
            <p:nvPr/>
          </p:nvSpPr>
          <p:spPr>
            <a:xfrm rot="16200000">
              <a:off x="2217154" y="3490914"/>
              <a:ext cx="73577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Stress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0" name="直線矢印コネクタ 139">
              <a:extLst>
                <a:ext uri="{FF2B5EF4-FFF2-40B4-BE49-F238E27FC236}">
                  <a16:creationId xmlns:a16="http://schemas.microsoft.com/office/drawing/2014/main" xmlns="" id="{72C2B0ED-E8B4-66FB-B5F1-3D5AD41B06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8602" y="3124377"/>
              <a:ext cx="944698" cy="19951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xmlns="" id="{EF2D36E4-1F27-9F0A-363D-D79950584E8B}"/>
                </a:ext>
              </a:extLst>
            </p:cNvPr>
            <p:cNvSpPr/>
            <p:nvPr/>
          </p:nvSpPr>
          <p:spPr>
            <a:xfrm>
              <a:off x="4138746" y="2772882"/>
              <a:ext cx="463921" cy="1216103"/>
            </a:xfrm>
            <a:custGeom>
              <a:avLst/>
              <a:gdLst>
                <a:gd name="connsiteX0" fmla="*/ 0 w 245269"/>
                <a:gd name="connsiteY0" fmla="*/ 0 h 642938"/>
                <a:gd name="connsiteX1" fmla="*/ 71438 w 245269"/>
                <a:gd name="connsiteY1" fmla="*/ 266700 h 642938"/>
                <a:gd name="connsiteX2" fmla="*/ 157163 w 245269"/>
                <a:gd name="connsiteY2" fmla="*/ 478632 h 642938"/>
                <a:gd name="connsiteX3" fmla="*/ 245269 w 245269"/>
                <a:gd name="connsiteY3" fmla="*/ 642938 h 6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69" h="642938">
                  <a:moveTo>
                    <a:pt x="0" y="0"/>
                  </a:moveTo>
                  <a:cubicBezTo>
                    <a:pt x="22622" y="93464"/>
                    <a:pt x="45244" y="186928"/>
                    <a:pt x="71438" y="266700"/>
                  </a:cubicBezTo>
                  <a:cubicBezTo>
                    <a:pt x="97632" y="346472"/>
                    <a:pt x="128191" y="415926"/>
                    <a:pt x="157163" y="478632"/>
                  </a:cubicBezTo>
                  <a:cubicBezTo>
                    <a:pt x="186135" y="541338"/>
                    <a:pt x="215702" y="592138"/>
                    <a:pt x="245269" y="64293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テキスト ボックス 141">
                  <a:extLst>
                    <a:ext uri="{FF2B5EF4-FFF2-40B4-BE49-F238E27FC236}">
                      <a16:creationId xmlns:a16="http://schemas.microsoft.com/office/drawing/2014/main" xmlns="" id="{E7D98EC3-62BA-8F76-6BB6-83F4CEBBF1C6}"/>
                    </a:ext>
                  </a:extLst>
                </p:cNvPr>
                <p:cNvSpPr txBox="1"/>
                <p:nvPr/>
              </p:nvSpPr>
              <p:spPr>
                <a:xfrm>
                  <a:off x="4953725" y="3430394"/>
                  <a:ext cx="21596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altLang="ja-JP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Fracture energy</a:t>
                  </a:r>
                  <a:endParaRPr lang="ja-JP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2" name="テキスト ボックス 141">
                  <a:extLst>
                    <a:ext uri="{FF2B5EF4-FFF2-40B4-BE49-F238E27FC236}">
                      <a16:creationId xmlns:a16="http://schemas.microsoft.com/office/drawing/2014/main" id="{E7D98EC3-62BA-8F76-6BB6-83F4CEBBF1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725" y="3430394"/>
                  <a:ext cx="2159694" cy="400110"/>
                </a:xfrm>
                <a:prstGeom prst="rect">
                  <a:avLst/>
                </a:prstGeom>
                <a:blipFill>
                  <a:blip r:embed="rId11"/>
                  <a:stretch>
                    <a:fillRect t="-9231" r="-1695" b="-2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xmlns="" id="{D1358593-95B5-51A4-EAFA-8620284E56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9858" y="3789078"/>
              <a:ext cx="632818" cy="437387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線矢印コネクタ 143">
              <a:extLst>
                <a:ext uri="{FF2B5EF4-FFF2-40B4-BE49-F238E27FC236}">
                  <a16:creationId xmlns:a16="http://schemas.microsoft.com/office/drawing/2014/main" xmlns="" id="{48D34B7A-F691-1CB3-7FD5-06A85963BE44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015093" y="4535043"/>
              <a:ext cx="1989000" cy="5787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xmlns="" id="{C5D71F0E-8E14-07FB-108B-1FD31AA38554}"/>
                </a:ext>
              </a:extLst>
            </p:cNvPr>
            <p:cNvSpPr/>
            <p:nvPr/>
          </p:nvSpPr>
          <p:spPr>
            <a:xfrm>
              <a:off x="5160854" y="4679174"/>
              <a:ext cx="225834" cy="130016"/>
            </a:xfrm>
            <a:custGeom>
              <a:avLst/>
              <a:gdLst>
                <a:gd name="connsiteX0" fmla="*/ 0 w 71437"/>
                <a:gd name="connsiteY0" fmla="*/ 0 h 64293"/>
                <a:gd name="connsiteX1" fmla="*/ 38100 w 71437"/>
                <a:gd name="connsiteY1" fmla="*/ 38100 h 64293"/>
                <a:gd name="connsiteX2" fmla="*/ 71437 w 71437"/>
                <a:gd name="connsiteY2" fmla="*/ 64293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" h="64293">
                  <a:moveTo>
                    <a:pt x="0" y="0"/>
                  </a:moveTo>
                  <a:cubicBezTo>
                    <a:pt x="13097" y="13692"/>
                    <a:pt x="26194" y="27385"/>
                    <a:pt x="38100" y="38100"/>
                  </a:cubicBezTo>
                  <a:cubicBezTo>
                    <a:pt x="50006" y="48815"/>
                    <a:pt x="60721" y="56554"/>
                    <a:pt x="71437" y="64293"/>
                  </a:cubicBezTo>
                </a:path>
              </a:pathLst>
            </a:custGeom>
            <a:noFill/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46" name="正方形/長方形 145">
              <a:extLst>
                <a:ext uri="{FF2B5EF4-FFF2-40B4-BE49-F238E27FC236}">
                  <a16:creationId xmlns:a16="http://schemas.microsoft.com/office/drawing/2014/main" xmlns="" id="{CA4357F2-7F48-55BC-DB04-B2415748BB4A}"/>
                </a:ext>
              </a:extLst>
            </p:cNvPr>
            <p:cNvSpPr/>
            <p:nvPr/>
          </p:nvSpPr>
          <p:spPr>
            <a:xfrm rot="5400000">
              <a:off x="4878854" y="4727221"/>
              <a:ext cx="211511" cy="1390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テキスト ボックス 146">
                  <a:extLst>
                    <a:ext uri="{FF2B5EF4-FFF2-40B4-BE49-F238E27FC236}">
                      <a16:creationId xmlns:a16="http://schemas.microsoft.com/office/drawing/2014/main" xmlns="" id="{57AF9FC8-D0A4-4947-FFBC-96B5DDDEFDF5}"/>
                    </a:ext>
                  </a:extLst>
                </p:cNvPr>
                <p:cNvSpPr txBox="1"/>
                <p:nvPr/>
              </p:nvSpPr>
              <p:spPr>
                <a:xfrm>
                  <a:off x="4382194" y="4637779"/>
                  <a:ext cx="107536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kumimoji="1" lang="ja-JP" altLang="en-US" sz="2000" i="1" dirty="0"/>
                </a:p>
              </p:txBody>
            </p:sp>
          </mc:Choice>
          <mc:Fallback xmlns="">
            <p:sp>
              <p:nvSpPr>
                <p:cNvPr id="147" name="テキスト ボックス 146">
                  <a:extLst>
                    <a:ext uri="{FF2B5EF4-FFF2-40B4-BE49-F238E27FC236}">
                      <a16:creationId xmlns:a16="http://schemas.microsoft.com/office/drawing/2014/main" id="{57AF9FC8-D0A4-4947-FFBC-96B5DDDEF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2194" y="4637779"/>
                  <a:ext cx="1075360" cy="307777"/>
                </a:xfrm>
                <a:prstGeom prst="rect">
                  <a:avLst/>
                </a:prstGeom>
                <a:blipFill>
                  <a:blip r:embed="rId12"/>
                  <a:stretch>
                    <a:fillRect r="-3977" b="-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テキスト ボックス 147">
                  <a:extLst>
                    <a:ext uri="{FF2B5EF4-FFF2-40B4-BE49-F238E27FC236}">
                      <a16:creationId xmlns:a16="http://schemas.microsoft.com/office/drawing/2014/main" xmlns="" id="{B2DB3014-F5FC-3797-5588-BFFBA01833DA}"/>
                    </a:ext>
                  </a:extLst>
                </p:cNvPr>
                <p:cNvSpPr txBox="1"/>
                <p:nvPr/>
              </p:nvSpPr>
              <p:spPr>
                <a:xfrm>
                  <a:off x="3996957" y="5215184"/>
                  <a:ext cx="32323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l-GR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テキスト ボックス 147">
                  <a:extLst>
                    <a:ext uri="{FF2B5EF4-FFF2-40B4-BE49-F238E27FC236}">
                      <a16:creationId xmlns:a16="http://schemas.microsoft.com/office/drawing/2014/main" id="{B2DB3014-F5FC-3797-5588-BFFBA0183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957" y="5215184"/>
                  <a:ext cx="323231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1321" r="-5660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テキスト ボックス 148">
                  <a:extLst>
                    <a:ext uri="{FF2B5EF4-FFF2-40B4-BE49-F238E27FC236}">
                      <a16:creationId xmlns:a16="http://schemas.microsoft.com/office/drawing/2014/main" xmlns="" id="{32495826-241B-865C-2E2B-53461EABC4DB}"/>
                    </a:ext>
                  </a:extLst>
                </p:cNvPr>
                <p:cNvSpPr txBox="1"/>
                <p:nvPr/>
              </p:nvSpPr>
              <p:spPr>
                <a:xfrm>
                  <a:off x="4902492" y="5116092"/>
                  <a:ext cx="2104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テキスト ボックス 148">
                  <a:extLst>
                    <a:ext uri="{FF2B5EF4-FFF2-40B4-BE49-F238E27FC236}">
                      <a16:creationId xmlns:a16="http://schemas.microsoft.com/office/drawing/2014/main" id="{32495826-241B-865C-2E2B-53461EABC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492" y="5116092"/>
                  <a:ext cx="210442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4286" r="-1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直線矢印コネクタ 149">
              <a:extLst>
                <a:ext uri="{FF2B5EF4-FFF2-40B4-BE49-F238E27FC236}">
                  <a16:creationId xmlns:a16="http://schemas.microsoft.com/office/drawing/2014/main" xmlns="" id="{D506562F-2BEC-8205-F3BF-DFB3849AC785}"/>
                </a:ext>
              </a:extLst>
            </p:cNvPr>
            <p:cNvCxnSpPr>
              <a:cxnSpLocks/>
            </p:cNvCxnSpPr>
            <p:nvPr/>
          </p:nvCxnSpPr>
          <p:spPr>
            <a:xfrm>
              <a:off x="4321298" y="5287512"/>
              <a:ext cx="476652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テキスト ボックス 150">
                  <a:extLst>
                    <a:ext uri="{FF2B5EF4-FFF2-40B4-BE49-F238E27FC236}">
                      <a16:creationId xmlns:a16="http://schemas.microsoft.com/office/drawing/2014/main" xmlns="" id="{76A998CE-D497-21F3-115D-B3C5314BB02E}"/>
                    </a:ext>
                  </a:extLst>
                </p:cNvPr>
                <p:cNvSpPr txBox="1"/>
                <p:nvPr/>
              </p:nvSpPr>
              <p:spPr>
                <a:xfrm>
                  <a:off x="4902492" y="5381458"/>
                  <a:ext cx="267701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m:rPr>
                                <m:nor/>
                              </m:rPr>
                              <a:rPr kumimoji="1" lang="ja-JP" altLang="en-US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1" name="テキスト ボックス 150">
                  <a:extLst>
                    <a:ext uri="{FF2B5EF4-FFF2-40B4-BE49-F238E27FC236}">
                      <a16:creationId xmlns:a16="http://schemas.microsoft.com/office/drawing/2014/main" id="{76A998CE-D497-21F3-115D-B3C5314BB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492" y="5381458"/>
                  <a:ext cx="267701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11364" r="-340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2" name="直線矢印コネクタ 151">
              <a:extLst>
                <a:ext uri="{FF2B5EF4-FFF2-40B4-BE49-F238E27FC236}">
                  <a16:creationId xmlns:a16="http://schemas.microsoft.com/office/drawing/2014/main" xmlns="" id="{8E9C5474-945A-8407-2AC9-F036C7081AE8}"/>
                </a:ext>
              </a:extLst>
            </p:cNvPr>
            <p:cNvCxnSpPr>
              <a:cxnSpLocks/>
            </p:cNvCxnSpPr>
            <p:nvPr/>
          </p:nvCxnSpPr>
          <p:spPr>
            <a:xfrm>
              <a:off x="4321298" y="5535241"/>
              <a:ext cx="476652" cy="0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A934B91B-9685-1767-79EF-F15FE38A0468}"/>
              </a:ext>
            </a:extLst>
          </p:cNvPr>
          <p:cNvGrpSpPr/>
          <p:nvPr/>
        </p:nvGrpSpPr>
        <p:grpSpPr>
          <a:xfrm>
            <a:off x="2406629" y="6293244"/>
            <a:ext cx="4615789" cy="4001950"/>
            <a:chOff x="2546113" y="7932242"/>
            <a:chExt cx="4615789" cy="4001950"/>
          </a:xfrm>
        </p:grpSpPr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xmlns="" id="{436B6977-742D-94E4-F41A-650814E98FD4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178841" y="8465068"/>
              <a:ext cx="1210912" cy="2557345"/>
            </a:xfrm>
            <a:prstGeom prst="straightConnector1">
              <a:avLst/>
            </a:prstGeom>
            <a:ln w="19050">
              <a:prstDash val="sysDot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xmlns="" id="{4A05F7B1-BA41-437B-E3EB-51EB3869AF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4337" y="10054972"/>
              <a:ext cx="984658" cy="97885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xmlns="" id="{A9379AEE-D5E2-9E9A-1724-FF0C457A07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30923" y="8110185"/>
              <a:ext cx="0" cy="11235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xmlns="" id="{928DE727-3F0D-6A3C-6B55-9D4025A2ED7C}"/>
                </a:ext>
              </a:extLst>
            </p:cNvPr>
            <p:cNvCxnSpPr/>
            <p:nvPr/>
          </p:nvCxnSpPr>
          <p:spPr>
            <a:xfrm>
              <a:off x="5135016" y="10446251"/>
              <a:ext cx="0" cy="5787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xmlns="" id="{CE8A514C-374F-90DE-65D9-D8513E40B9C4}"/>
                </a:ext>
              </a:extLst>
            </p:cNvPr>
            <p:cNvCxnSpPr>
              <a:cxnSpLocks/>
            </p:cNvCxnSpPr>
            <p:nvPr/>
          </p:nvCxnSpPr>
          <p:spPr>
            <a:xfrm>
              <a:off x="4283739" y="8680630"/>
              <a:ext cx="0" cy="23492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xmlns="" id="{2568BD7C-D32F-157A-D6E2-69370D16DCF9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160828" y="10449368"/>
              <a:ext cx="1989000" cy="578792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xmlns="" id="{2BB383E3-1874-C06E-4A1F-3C5D8B636D2C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3174337" y="10065457"/>
              <a:ext cx="1668650" cy="96836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xmlns="" id="{2C3D6340-2FDB-B6EC-D407-DCEC30659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4337" y="9621710"/>
              <a:ext cx="1420488" cy="141211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xmlns="" id="{040FE346-20C8-83F9-6639-E89AB58FA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4337" y="9108751"/>
              <a:ext cx="1222369" cy="1925075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xmlns="" id="{74D74E05-A277-4C95-0235-5513E3602CF5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174337" y="8145983"/>
              <a:ext cx="0" cy="28878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xmlns="" id="{99BA63FA-CFF9-5316-2D75-B706C3EBE77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618259" y="9589904"/>
              <a:ext cx="0" cy="2887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xmlns="" id="{3058115A-1392-496E-EAEF-DDB58B6948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4337" y="8671954"/>
              <a:ext cx="1118355" cy="236187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xmlns="" id="{56A81E5C-232A-7C6E-B31B-77CFEED25EA5}"/>
                </a:ext>
              </a:extLst>
            </p:cNvPr>
            <p:cNvSpPr/>
            <p:nvPr/>
          </p:nvSpPr>
          <p:spPr>
            <a:xfrm>
              <a:off x="4284481" y="8673696"/>
              <a:ext cx="1671014" cy="2225016"/>
            </a:xfrm>
            <a:custGeom>
              <a:avLst/>
              <a:gdLst>
                <a:gd name="connsiteX0" fmla="*/ 0 w 883444"/>
                <a:gd name="connsiteY0" fmla="*/ 0 h 1176337"/>
                <a:gd name="connsiteX1" fmla="*/ 107157 w 883444"/>
                <a:gd name="connsiteY1" fmla="*/ 364331 h 1176337"/>
                <a:gd name="connsiteX2" fmla="*/ 295275 w 883444"/>
                <a:gd name="connsiteY2" fmla="*/ 735806 h 1176337"/>
                <a:gd name="connsiteX3" fmla="*/ 523875 w 883444"/>
                <a:gd name="connsiteY3" fmla="*/ 1002506 h 1176337"/>
                <a:gd name="connsiteX4" fmla="*/ 883444 w 883444"/>
                <a:gd name="connsiteY4" fmla="*/ 1176337 h 11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444" h="1176337">
                  <a:moveTo>
                    <a:pt x="0" y="0"/>
                  </a:moveTo>
                  <a:cubicBezTo>
                    <a:pt x="28972" y="120848"/>
                    <a:pt x="57945" y="241697"/>
                    <a:pt x="107157" y="364331"/>
                  </a:cubicBezTo>
                  <a:cubicBezTo>
                    <a:pt x="156369" y="486965"/>
                    <a:pt x="225822" y="629444"/>
                    <a:pt x="295275" y="735806"/>
                  </a:cubicBezTo>
                  <a:cubicBezTo>
                    <a:pt x="364728" y="842168"/>
                    <a:pt x="425847" y="929084"/>
                    <a:pt x="523875" y="1002506"/>
                  </a:cubicBezTo>
                  <a:cubicBezTo>
                    <a:pt x="621903" y="1075928"/>
                    <a:pt x="752673" y="1126132"/>
                    <a:pt x="883444" y="1176337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xmlns="" id="{2910A23F-B0F1-504B-7CEB-203717E9549A}"/>
                    </a:ext>
                  </a:extLst>
                </p:cNvPr>
                <p:cNvSpPr txBox="1"/>
                <p:nvPr/>
              </p:nvSpPr>
              <p:spPr>
                <a:xfrm>
                  <a:off x="6104598" y="11093477"/>
                  <a:ext cx="189284" cy="307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2910A23F-B0F1-504B-7CEB-203717E954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4598" y="11093477"/>
                  <a:ext cx="189284" cy="307778"/>
                </a:xfrm>
                <a:prstGeom prst="rect">
                  <a:avLst/>
                </a:prstGeom>
                <a:blipFill>
                  <a:blip r:embed="rId16"/>
                  <a:stretch>
                    <a:fillRect l="-16129" r="-1290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xmlns="" id="{07AD3846-336B-7148-D808-986AA99FEE97}"/>
                    </a:ext>
                  </a:extLst>
                </p:cNvPr>
                <p:cNvSpPr txBox="1"/>
                <p:nvPr/>
              </p:nvSpPr>
              <p:spPr>
                <a:xfrm>
                  <a:off x="2894767" y="11093477"/>
                  <a:ext cx="243528" cy="307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07AD3846-336B-7148-D808-986AA99FE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767" y="11093477"/>
                  <a:ext cx="243528" cy="307778"/>
                </a:xfrm>
                <a:prstGeom prst="rect">
                  <a:avLst/>
                </a:prstGeom>
                <a:blipFill>
                  <a:blip r:embed="rId17"/>
                  <a:stretch>
                    <a:fillRect l="-25000" r="-17500"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xmlns="" id="{01F95770-35CC-64E2-97BA-088FD6D81393}"/>
                    </a:ext>
                  </a:extLst>
                </p:cNvPr>
                <p:cNvSpPr txBox="1"/>
                <p:nvPr/>
              </p:nvSpPr>
              <p:spPr>
                <a:xfrm>
                  <a:off x="2894767" y="7932242"/>
                  <a:ext cx="221085" cy="307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01F95770-35CC-64E2-97BA-088FD6D81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767" y="7932242"/>
                  <a:ext cx="221085" cy="307778"/>
                </a:xfrm>
                <a:prstGeom prst="rect">
                  <a:avLst/>
                </a:prstGeom>
                <a:blipFill>
                  <a:blip r:embed="rId18"/>
                  <a:stretch>
                    <a:fillRect l="-16667" r="-111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xmlns="" id="{007F6872-89F7-706D-1985-7A2FF683E419}"/>
                    </a:ext>
                  </a:extLst>
                </p:cNvPr>
                <p:cNvSpPr txBox="1"/>
                <p:nvPr/>
              </p:nvSpPr>
              <p:spPr>
                <a:xfrm>
                  <a:off x="2894767" y="8536535"/>
                  <a:ext cx="281681" cy="307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0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007F6872-89F7-706D-1985-7A2FF683E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767" y="8536535"/>
                  <a:ext cx="281681" cy="307778"/>
                </a:xfrm>
                <a:prstGeom prst="rect">
                  <a:avLst/>
                </a:prstGeom>
                <a:blipFill>
                  <a:blip r:embed="rId19"/>
                  <a:stretch>
                    <a:fillRect l="-13043" r="-6522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xmlns="" id="{3AB79F1B-7A53-1E59-A52B-33E0AA0F2170}"/>
                    </a:ext>
                  </a:extLst>
                </p:cNvPr>
                <p:cNvSpPr txBox="1"/>
                <p:nvPr/>
              </p:nvSpPr>
              <p:spPr>
                <a:xfrm>
                  <a:off x="4142692" y="11030417"/>
                  <a:ext cx="323231" cy="307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l-GR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3AB79F1B-7A53-1E59-A52B-33E0AA0F2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692" y="11030417"/>
                  <a:ext cx="323231" cy="307778"/>
                </a:xfrm>
                <a:prstGeom prst="rect">
                  <a:avLst/>
                </a:prstGeom>
                <a:blipFill>
                  <a:blip r:embed="rId20"/>
                  <a:stretch>
                    <a:fillRect l="-11321" r="-5660" b="-176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xmlns="" id="{0A794422-8F27-3F70-0A3B-BE1A06BC9A48}"/>
                    </a:ext>
                  </a:extLst>
                </p:cNvPr>
                <p:cNvSpPr txBox="1"/>
                <p:nvPr/>
              </p:nvSpPr>
              <p:spPr>
                <a:xfrm>
                  <a:off x="5048227" y="11030417"/>
                  <a:ext cx="210442" cy="307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0A794422-8F27-3F70-0A3B-BE1A06BC9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227" y="11030417"/>
                  <a:ext cx="210442" cy="307778"/>
                </a:xfrm>
                <a:prstGeom prst="rect">
                  <a:avLst/>
                </a:prstGeom>
                <a:blipFill>
                  <a:blip r:embed="rId21"/>
                  <a:stretch>
                    <a:fillRect l="-14286" r="-1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xmlns="" id="{9267B455-2F88-A017-C015-3CF092EFC10A}"/>
                    </a:ext>
                  </a:extLst>
                </p:cNvPr>
                <p:cNvSpPr txBox="1"/>
                <p:nvPr/>
              </p:nvSpPr>
              <p:spPr>
                <a:xfrm>
                  <a:off x="5894215" y="10516446"/>
                  <a:ext cx="727059" cy="307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kumimoji="1" lang="ja-JP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9267B455-2F88-A017-C015-3CF092EFC1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215" y="10516446"/>
                  <a:ext cx="727059" cy="307778"/>
                </a:xfrm>
                <a:prstGeom prst="rect">
                  <a:avLst/>
                </a:prstGeom>
                <a:blipFill>
                  <a:blip r:embed="rId22"/>
                  <a:stretch>
                    <a:fillRect l="-7563" r="-6723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xmlns="" id="{8877A200-39F3-09DD-C303-1AFE8E951A08}"/>
                </a:ext>
              </a:extLst>
            </p:cNvPr>
            <p:cNvSpPr txBox="1"/>
            <p:nvPr/>
          </p:nvSpPr>
          <p:spPr>
            <a:xfrm>
              <a:off x="5386688" y="10259971"/>
              <a:ext cx="1775214" cy="307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Perfectly fracture</a:t>
              </a:r>
              <a:endParaRPr kumimoji="1"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xmlns="" id="{81ADCDA8-FE58-FC78-522C-4701350474B8}"/>
                </a:ext>
              </a:extLst>
            </p:cNvPr>
            <p:cNvSpPr txBox="1"/>
            <p:nvPr/>
          </p:nvSpPr>
          <p:spPr>
            <a:xfrm>
              <a:off x="4343858" y="11564860"/>
              <a:ext cx="73417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Strain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xmlns="" id="{BB727AF4-34E7-6973-D843-10DC2BF7206A}"/>
                </a:ext>
              </a:extLst>
            </p:cNvPr>
            <p:cNvSpPr txBox="1"/>
            <p:nvPr/>
          </p:nvSpPr>
          <p:spPr>
            <a:xfrm rot="16200000">
              <a:off x="2362889" y="9405238"/>
              <a:ext cx="735779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Stress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xmlns="" id="{853F43F7-EF4B-BB20-7F0E-2829CFCE3DD0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174337" y="10775300"/>
              <a:ext cx="888412" cy="258525"/>
            </a:xfrm>
            <a:prstGeom prst="straightConnector1">
              <a:avLst/>
            </a:prstGeom>
            <a:ln w="19050">
              <a:solidFill>
                <a:schemeClr val="bg1">
                  <a:lumMod val="85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直線矢印コネクタ 86">
              <a:extLst>
                <a:ext uri="{FF2B5EF4-FFF2-40B4-BE49-F238E27FC236}">
                  <a16:creationId xmlns:a16="http://schemas.microsoft.com/office/drawing/2014/main" xmlns="" id="{15830F2F-6781-3E30-7096-862CB4BE0A4B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174337" y="10471860"/>
              <a:ext cx="968355" cy="561966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線矢印コネクタ 89">
              <a:extLst>
                <a:ext uri="{FF2B5EF4-FFF2-40B4-BE49-F238E27FC236}">
                  <a16:creationId xmlns:a16="http://schemas.microsoft.com/office/drawing/2014/main" xmlns="" id="{1BB27CF9-18C7-039F-4B44-C6A21A2CED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4337" y="9480199"/>
              <a:ext cx="986509" cy="155362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xmlns="" id="{3AFE7A0C-680A-2E0A-70CF-5A75F8A872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74337" y="9038702"/>
              <a:ext cx="944698" cy="1995124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xmlns="" id="{4FD33542-A66A-0CD4-DF35-0795671422E1}"/>
                </a:ext>
              </a:extLst>
            </p:cNvPr>
            <p:cNvSpPr/>
            <p:nvPr/>
          </p:nvSpPr>
          <p:spPr>
            <a:xfrm>
              <a:off x="4284481" y="8687207"/>
              <a:ext cx="463921" cy="1216103"/>
            </a:xfrm>
            <a:custGeom>
              <a:avLst/>
              <a:gdLst>
                <a:gd name="connsiteX0" fmla="*/ 0 w 245269"/>
                <a:gd name="connsiteY0" fmla="*/ 0 h 642938"/>
                <a:gd name="connsiteX1" fmla="*/ 71438 w 245269"/>
                <a:gd name="connsiteY1" fmla="*/ 266700 h 642938"/>
                <a:gd name="connsiteX2" fmla="*/ 157163 w 245269"/>
                <a:gd name="connsiteY2" fmla="*/ 478632 h 642938"/>
                <a:gd name="connsiteX3" fmla="*/ 245269 w 245269"/>
                <a:gd name="connsiteY3" fmla="*/ 642938 h 6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69" h="642938">
                  <a:moveTo>
                    <a:pt x="0" y="0"/>
                  </a:moveTo>
                  <a:cubicBezTo>
                    <a:pt x="22622" y="93464"/>
                    <a:pt x="45244" y="186928"/>
                    <a:pt x="71438" y="266700"/>
                  </a:cubicBezTo>
                  <a:cubicBezTo>
                    <a:pt x="97632" y="346472"/>
                    <a:pt x="128191" y="415926"/>
                    <a:pt x="157163" y="478632"/>
                  </a:cubicBezTo>
                  <a:cubicBezTo>
                    <a:pt x="186135" y="541338"/>
                    <a:pt x="215702" y="592138"/>
                    <a:pt x="245269" y="64293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xmlns="" id="{9357ED09-EFE7-33E9-5644-B8D1C6D5095A}"/>
                    </a:ext>
                  </a:extLst>
                </p:cNvPr>
                <p:cNvSpPr txBox="1"/>
                <p:nvPr/>
              </p:nvSpPr>
              <p:spPr>
                <a:xfrm>
                  <a:off x="4254590" y="11296665"/>
                  <a:ext cx="305597" cy="307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l-GR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9357ED09-EFE7-33E9-5644-B8D1C6D50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4590" y="11296665"/>
                  <a:ext cx="305597" cy="307778"/>
                </a:xfrm>
                <a:prstGeom prst="rect">
                  <a:avLst/>
                </a:prstGeom>
                <a:blipFill>
                  <a:blip r:embed="rId23"/>
                  <a:stretch>
                    <a:fillRect l="-12000" r="-2000" b="-117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xmlns="" id="{398896A7-C065-FC2B-F28A-CEDD3F047BFA}"/>
                </a:ext>
              </a:extLst>
            </p:cNvPr>
            <p:cNvCxnSpPr>
              <a:cxnSpLocks/>
            </p:cNvCxnSpPr>
            <p:nvPr/>
          </p:nvCxnSpPr>
          <p:spPr>
            <a:xfrm>
              <a:off x="4385249" y="8464430"/>
              <a:ext cx="0" cy="2553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テキスト ボックス 99">
                  <a:extLst>
                    <a:ext uri="{FF2B5EF4-FFF2-40B4-BE49-F238E27FC236}">
                      <a16:creationId xmlns:a16="http://schemas.microsoft.com/office/drawing/2014/main" xmlns="" id="{91C95838-E664-EDA0-162E-6DEC644A674A}"/>
                    </a:ext>
                  </a:extLst>
                </p:cNvPr>
                <p:cNvSpPr txBox="1"/>
                <p:nvPr/>
              </p:nvSpPr>
              <p:spPr>
                <a:xfrm>
                  <a:off x="5047473" y="11296665"/>
                  <a:ext cx="267701" cy="30777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m:rPr>
                                <m:nor/>
                              </m:rPr>
                              <a:rPr kumimoji="1" lang="ja-JP" altLang="en-US" sz="20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0" name="テキスト ボックス 99">
                  <a:extLst>
                    <a:ext uri="{FF2B5EF4-FFF2-40B4-BE49-F238E27FC236}">
                      <a16:creationId xmlns:a16="http://schemas.microsoft.com/office/drawing/2014/main" id="{91C95838-E664-EDA0-162E-6DEC644A67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473" y="11296665"/>
                  <a:ext cx="267701" cy="307778"/>
                </a:xfrm>
                <a:prstGeom prst="rect">
                  <a:avLst/>
                </a:prstGeom>
                <a:blipFill>
                  <a:blip r:embed="rId24"/>
                  <a:stretch>
                    <a:fillRect l="-13636" r="-318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xmlns="" id="{F4F22552-EB05-F058-73BF-1F114B1504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6512" y="11227513"/>
              <a:ext cx="476652" cy="0"/>
            </a:xfrm>
            <a:prstGeom prst="straightConnector1">
              <a:avLst/>
            </a:prstGeom>
            <a:ln w="127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>
              <a:extLst>
                <a:ext uri="{FF2B5EF4-FFF2-40B4-BE49-F238E27FC236}">
                  <a16:creationId xmlns:a16="http://schemas.microsoft.com/office/drawing/2014/main" xmlns="" id="{9851C797-84BD-3DF8-A141-EF403DD149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1046" y="11475242"/>
              <a:ext cx="476652" cy="0"/>
            </a:xfrm>
            <a:prstGeom prst="straightConnector1">
              <a:avLst/>
            </a:prstGeom>
            <a:ln w="127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xmlns="" id="{94D9965E-FA50-5E35-A757-53C18987E592}"/>
                </a:ext>
              </a:extLst>
            </p:cNvPr>
            <p:cNvSpPr/>
            <p:nvPr/>
          </p:nvSpPr>
          <p:spPr>
            <a:xfrm>
              <a:off x="4204916" y="9196164"/>
              <a:ext cx="708642" cy="1243127"/>
            </a:xfrm>
            <a:custGeom>
              <a:avLst/>
              <a:gdLst>
                <a:gd name="connsiteX0" fmla="*/ 374650 w 374650"/>
                <a:gd name="connsiteY0" fmla="*/ 657225 h 657225"/>
                <a:gd name="connsiteX1" fmla="*/ 193675 w 374650"/>
                <a:gd name="connsiteY1" fmla="*/ 476250 h 657225"/>
                <a:gd name="connsiteX2" fmla="*/ 73025 w 374650"/>
                <a:gd name="connsiteY2" fmla="*/ 279400 h 657225"/>
                <a:gd name="connsiteX3" fmla="*/ 22225 w 374650"/>
                <a:gd name="connsiteY3" fmla="*/ 127000 h 657225"/>
                <a:gd name="connsiteX4" fmla="*/ 0 w 374650"/>
                <a:gd name="connsiteY4" fmla="*/ 0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50" h="657225">
                  <a:moveTo>
                    <a:pt x="374650" y="657225"/>
                  </a:moveTo>
                  <a:cubicBezTo>
                    <a:pt x="309298" y="598223"/>
                    <a:pt x="243946" y="539221"/>
                    <a:pt x="193675" y="476250"/>
                  </a:cubicBezTo>
                  <a:cubicBezTo>
                    <a:pt x="143404" y="413279"/>
                    <a:pt x="101600" y="337608"/>
                    <a:pt x="73025" y="279400"/>
                  </a:cubicBezTo>
                  <a:cubicBezTo>
                    <a:pt x="44450" y="221192"/>
                    <a:pt x="34396" y="173567"/>
                    <a:pt x="22225" y="127000"/>
                  </a:cubicBezTo>
                  <a:cubicBezTo>
                    <a:pt x="10054" y="80433"/>
                    <a:pt x="5027" y="40216"/>
                    <a:pt x="0" y="0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xmlns="" id="{520CE558-1177-A780-499F-EB97585A55CA}"/>
                </a:ext>
              </a:extLst>
            </p:cNvPr>
            <p:cNvSpPr/>
            <p:nvPr/>
          </p:nvSpPr>
          <p:spPr>
            <a:xfrm>
              <a:off x="3534622" y="9980609"/>
              <a:ext cx="906154" cy="2417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xmlns="" id="{93A070B8-B9FB-C4DF-6513-BBBBDE2CF067}"/>
                </a:ext>
              </a:extLst>
            </p:cNvPr>
            <p:cNvSpPr txBox="1"/>
            <p:nvPr/>
          </p:nvSpPr>
          <p:spPr>
            <a:xfrm>
              <a:off x="3331477" y="9941476"/>
              <a:ext cx="1370525" cy="307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2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Stiffness</a:t>
              </a:r>
              <a:endParaRPr kumimoji="1" lang="ja-JP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xmlns="" id="{C705C5FF-073B-5346-9F0B-A88F5486F10A}"/>
                </a:ext>
              </a:extLst>
            </p:cNvPr>
            <p:cNvSpPr txBox="1"/>
            <p:nvPr/>
          </p:nvSpPr>
          <p:spPr>
            <a:xfrm>
              <a:off x="4698383" y="9419875"/>
              <a:ext cx="1370525" cy="307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2000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Strength</a:t>
              </a:r>
              <a:endParaRPr kumimoji="1" lang="ja-JP" altLang="en-US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xmlns="" id="{A022D0D3-B6F3-C780-B493-70ADA376F4D5}"/>
                </a:ext>
              </a:extLst>
            </p:cNvPr>
            <p:cNvSpPr/>
            <p:nvPr/>
          </p:nvSpPr>
          <p:spPr>
            <a:xfrm>
              <a:off x="4520195" y="8892894"/>
              <a:ext cx="576522" cy="1092991"/>
            </a:xfrm>
            <a:custGeom>
              <a:avLst/>
              <a:gdLst>
                <a:gd name="connsiteX0" fmla="*/ 304800 w 304800"/>
                <a:gd name="connsiteY0" fmla="*/ 577850 h 577850"/>
                <a:gd name="connsiteX1" fmla="*/ 142875 w 304800"/>
                <a:gd name="connsiteY1" fmla="*/ 327025 h 577850"/>
                <a:gd name="connsiteX2" fmla="*/ 53975 w 304800"/>
                <a:gd name="connsiteY2" fmla="*/ 142875 h 577850"/>
                <a:gd name="connsiteX3" fmla="*/ 0 w 304800"/>
                <a:gd name="connsiteY3" fmla="*/ 0 h 57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77850">
                  <a:moveTo>
                    <a:pt x="304800" y="577850"/>
                  </a:moveTo>
                  <a:cubicBezTo>
                    <a:pt x="244739" y="488685"/>
                    <a:pt x="184679" y="399521"/>
                    <a:pt x="142875" y="327025"/>
                  </a:cubicBezTo>
                  <a:cubicBezTo>
                    <a:pt x="101071" y="254529"/>
                    <a:pt x="77787" y="197379"/>
                    <a:pt x="53975" y="142875"/>
                  </a:cubicBezTo>
                  <a:cubicBezTo>
                    <a:pt x="30163" y="88371"/>
                    <a:pt x="15081" y="44185"/>
                    <a:pt x="0" y="0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テキスト ボックス 111">
                  <a:extLst>
                    <a:ext uri="{FF2B5EF4-FFF2-40B4-BE49-F238E27FC236}">
                      <a16:creationId xmlns:a16="http://schemas.microsoft.com/office/drawing/2014/main" xmlns="" id="{85056EAC-07F4-6B1D-C4EB-3C98F8DB0B05}"/>
                    </a:ext>
                  </a:extLst>
                </p:cNvPr>
                <p:cNvSpPr txBox="1"/>
                <p:nvPr/>
              </p:nvSpPr>
              <p:spPr>
                <a:xfrm>
                  <a:off x="3597608" y="8345502"/>
                  <a:ext cx="727059" cy="3077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テキスト ボックス 111">
                  <a:extLst>
                    <a:ext uri="{FF2B5EF4-FFF2-40B4-BE49-F238E27FC236}">
                      <a16:creationId xmlns:a16="http://schemas.microsoft.com/office/drawing/2014/main" id="{85056EAC-07F4-6B1D-C4EB-3C98F8DB0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7608" y="8345502"/>
                  <a:ext cx="727059" cy="307778"/>
                </a:xfrm>
                <a:prstGeom prst="rect">
                  <a:avLst/>
                </a:prstGeom>
                <a:blipFill>
                  <a:blip r:embed="rId25"/>
                  <a:stretch>
                    <a:fillRect l="-6723" r="-7563"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xmlns="" id="{9ABB8695-1CF1-ECFC-542E-F82EB827DE2B}"/>
                </a:ext>
              </a:extLst>
            </p:cNvPr>
            <p:cNvSpPr txBox="1"/>
            <p:nvPr/>
          </p:nvSpPr>
          <p:spPr>
            <a:xfrm>
              <a:off x="3284186" y="8082637"/>
              <a:ext cx="1370525" cy="3077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2000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Undamage</a:t>
              </a:r>
              <a:endParaRPr kumimoji="1" lang="ja-JP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36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4EDA8B00-39F5-4414-964D-16521C5986FD}"/>
              </a:ext>
            </a:extLst>
          </p:cNvPr>
          <p:cNvSpPr txBox="1"/>
          <p:nvPr/>
        </p:nvSpPr>
        <p:spPr>
          <a:xfrm>
            <a:off x="6790" y="-5967"/>
            <a:ext cx="959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ja-JP" sz="28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Fig. 2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D118A152-C019-8711-8539-D52A622E1A08}"/>
              </a:ext>
            </a:extLst>
          </p:cNvPr>
          <p:cNvGrpSpPr/>
          <p:nvPr/>
        </p:nvGrpSpPr>
        <p:grpSpPr>
          <a:xfrm>
            <a:off x="1352048" y="3990852"/>
            <a:ext cx="5850014" cy="4086079"/>
            <a:chOff x="1352048" y="3990852"/>
            <a:chExt cx="5850014" cy="4086079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xmlns="" id="{9BEEAA1B-252A-08DF-BE45-F0F050742438}"/>
                </a:ext>
              </a:extLst>
            </p:cNvPr>
            <p:cNvGrpSpPr/>
            <p:nvPr/>
          </p:nvGrpSpPr>
          <p:grpSpPr>
            <a:xfrm>
              <a:off x="1587560" y="4848478"/>
              <a:ext cx="5614502" cy="2403568"/>
              <a:chOff x="2273866" y="4432149"/>
              <a:chExt cx="2399545" cy="1027245"/>
            </a:xfrm>
          </p:grpSpPr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xmlns="" id="{ACF5943D-E94E-80D4-412B-9EC68BF9F27D}"/>
                  </a:ext>
                </a:extLst>
              </p:cNvPr>
              <p:cNvSpPr/>
              <p:nvPr/>
            </p:nvSpPr>
            <p:spPr>
              <a:xfrm>
                <a:off x="2654072" y="4719849"/>
                <a:ext cx="1712119" cy="216693"/>
              </a:xfrm>
              <a:custGeom>
                <a:avLst/>
                <a:gdLst>
                  <a:gd name="connsiteX0" fmla="*/ 50007 w 1712119"/>
                  <a:gd name="connsiteY0" fmla="*/ 50006 h 216693"/>
                  <a:gd name="connsiteX1" fmla="*/ 14288 w 1712119"/>
                  <a:gd name="connsiteY1" fmla="*/ 119062 h 216693"/>
                  <a:gd name="connsiteX2" fmla="*/ 11907 w 1712119"/>
                  <a:gd name="connsiteY2" fmla="*/ 164306 h 216693"/>
                  <a:gd name="connsiteX3" fmla="*/ 0 w 1712119"/>
                  <a:gd name="connsiteY3" fmla="*/ 216693 h 216693"/>
                  <a:gd name="connsiteX4" fmla="*/ 38100 w 1712119"/>
                  <a:gd name="connsiteY4" fmla="*/ 178593 h 216693"/>
                  <a:gd name="connsiteX5" fmla="*/ 78582 w 1712119"/>
                  <a:gd name="connsiteY5" fmla="*/ 161925 h 216693"/>
                  <a:gd name="connsiteX6" fmla="*/ 109538 w 1712119"/>
                  <a:gd name="connsiteY6" fmla="*/ 152400 h 216693"/>
                  <a:gd name="connsiteX7" fmla="*/ 145257 w 1712119"/>
                  <a:gd name="connsiteY7" fmla="*/ 145256 h 216693"/>
                  <a:gd name="connsiteX8" fmla="*/ 180975 w 1712119"/>
                  <a:gd name="connsiteY8" fmla="*/ 133350 h 216693"/>
                  <a:gd name="connsiteX9" fmla="*/ 226219 w 1712119"/>
                  <a:gd name="connsiteY9" fmla="*/ 121443 h 216693"/>
                  <a:gd name="connsiteX10" fmla="*/ 304800 w 1712119"/>
                  <a:gd name="connsiteY10" fmla="*/ 111918 h 216693"/>
                  <a:gd name="connsiteX11" fmla="*/ 383382 w 1712119"/>
                  <a:gd name="connsiteY11" fmla="*/ 100012 h 216693"/>
                  <a:gd name="connsiteX12" fmla="*/ 421482 w 1712119"/>
                  <a:gd name="connsiteY12" fmla="*/ 100012 h 216693"/>
                  <a:gd name="connsiteX13" fmla="*/ 478632 w 1712119"/>
                  <a:gd name="connsiteY13" fmla="*/ 97631 h 216693"/>
                  <a:gd name="connsiteX14" fmla="*/ 542925 w 1712119"/>
                  <a:gd name="connsiteY14" fmla="*/ 90487 h 216693"/>
                  <a:gd name="connsiteX15" fmla="*/ 604838 w 1712119"/>
                  <a:gd name="connsiteY15" fmla="*/ 88106 h 216693"/>
                  <a:gd name="connsiteX16" fmla="*/ 673894 w 1712119"/>
                  <a:gd name="connsiteY16" fmla="*/ 85725 h 216693"/>
                  <a:gd name="connsiteX17" fmla="*/ 728663 w 1712119"/>
                  <a:gd name="connsiteY17" fmla="*/ 80962 h 216693"/>
                  <a:gd name="connsiteX18" fmla="*/ 802482 w 1712119"/>
                  <a:gd name="connsiteY18" fmla="*/ 80962 h 216693"/>
                  <a:gd name="connsiteX19" fmla="*/ 847725 w 1712119"/>
                  <a:gd name="connsiteY19" fmla="*/ 78581 h 216693"/>
                  <a:gd name="connsiteX20" fmla="*/ 940594 w 1712119"/>
                  <a:gd name="connsiteY20" fmla="*/ 78581 h 216693"/>
                  <a:gd name="connsiteX21" fmla="*/ 997744 w 1712119"/>
                  <a:gd name="connsiteY21" fmla="*/ 80962 h 216693"/>
                  <a:gd name="connsiteX22" fmla="*/ 1073944 w 1712119"/>
                  <a:gd name="connsiteY22" fmla="*/ 80962 h 216693"/>
                  <a:gd name="connsiteX23" fmla="*/ 1164432 w 1712119"/>
                  <a:gd name="connsiteY23" fmla="*/ 85725 h 216693"/>
                  <a:gd name="connsiteX24" fmla="*/ 1216819 w 1712119"/>
                  <a:gd name="connsiteY24" fmla="*/ 88106 h 216693"/>
                  <a:gd name="connsiteX25" fmla="*/ 1290638 w 1712119"/>
                  <a:gd name="connsiteY25" fmla="*/ 95250 h 216693"/>
                  <a:gd name="connsiteX26" fmla="*/ 1366838 w 1712119"/>
                  <a:gd name="connsiteY26" fmla="*/ 102393 h 216693"/>
                  <a:gd name="connsiteX27" fmla="*/ 1438275 w 1712119"/>
                  <a:gd name="connsiteY27" fmla="*/ 111918 h 216693"/>
                  <a:gd name="connsiteX28" fmla="*/ 1516857 w 1712119"/>
                  <a:gd name="connsiteY28" fmla="*/ 123825 h 216693"/>
                  <a:gd name="connsiteX29" fmla="*/ 1576388 w 1712119"/>
                  <a:gd name="connsiteY29" fmla="*/ 135731 h 216693"/>
                  <a:gd name="connsiteX30" fmla="*/ 1640682 w 1712119"/>
                  <a:gd name="connsiteY30" fmla="*/ 159543 h 216693"/>
                  <a:gd name="connsiteX31" fmla="*/ 1681163 w 1712119"/>
                  <a:gd name="connsiteY31" fmla="*/ 178593 h 216693"/>
                  <a:gd name="connsiteX32" fmla="*/ 1712119 w 1712119"/>
                  <a:gd name="connsiteY32" fmla="*/ 204787 h 216693"/>
                  <a:gd name="connsiteX33" fmla="*/ 1712119 w 1712119"/>
                  <a:gd name="connsiteY33" fmla="*/ 159543 h 216693"/>
                  <a:gd name="connsiteX34" fmla="*/ 1688307 w 1712119"/>
                  <a:gd name="connsiteY34" fmla="*/ 109537 h 216693"/>
                  <a:gd name="connsiteX35" fmla="*/ 1674019 w 1712119"/>
                  <a:gd name="connsiteY35" fmla="*/ 64293 h 216693"/>
                  <a:gd name="connsiteX36" fmla="*/ 1600200 w 1712119"/>
                  <a:gd name="connsiteY36" fmla="*/ 54768 h 216693"/>
                  <a:gd name="connsiteX37" fmla="*/ 1550194 w 1712119"/>
                  <a:gd name="connsiteY37" fmla="*/ 42862 h 216693"/>
                  <a:gd name="connsiteX38" fmla="*/ 1509713 w 1712119"/>
                  <a:gd name="connsiteY38" fmla="*/ 42862 h 216693"/>
                  <a:gd name="connsiteX39" fmla="*/ 1445419 w 1712119"/>
                  <a:gd name="connsiteY39" fmla="*/ 33337 h 216693"/>
                  <a:gd name="connsiteX40" fmla="*/ 1373982 w 1712119"/>
                  <a:gd name="connsiteY40" fmla="*/ 23812 h 216693"/>
                  <a:gd name="connsiteX41" fmla="*/ 1304925 w 1712119"/>
                  <a:gd name="connsiteY41" fmla="*/ 21431 h 216693"/>
                  <a:gd name="connsiteX42" fmla="*/ 1207294 w 1712119"/>
                  <a:gd name="connsiteY42" fmla="*/ 9525 h 216693"/>
                  <a:gd name="connsiteX43" fmla="*/ 1104900 w 1712119"/>
                  <a:gd name="connsiteY43" fmla="*/ 4762 h 216693"/>
                  <a:gd name="connsiteX44" fmla="*/ 1016794 w 1712119"/>
                  <a:gd name="connsiteY44" fmla="*/ 2381 h 216693"/>
                  <a:gd name="connsiteX45" fmla="*/ 933450 w 1712119"/>
                  <a:gd name="connsiteY45" fmla="*/ 0 h 216693"/>
                  <a:gd name="connsiteX46" fmla="*/ 850107 w 1712119"/>
                  <a:gd name="connsiteY46" fmla="*/ 0 h 216693"/>
                  <a:gd name="connsiteX47" fmla="*/ 785813 w 1712119"/>
                  <a:gd name="connsiteY47" fmla="*/ 0 h 216693"/>
                  <a:gd name="connsiteX48" fmla="*/ 700088 w 1712119"/>
                  <a:gd name="connsiteY48" fmla="*/ 0 h 216693"/>
                  <a:gd name="connsiteX49" fmla="*/ 623888 w 1712119"/>
                  <a:gd name="connsiteY49" fmla="*/ 0 h 216693"/>
                  <a:gd name="connsiteX50" fmla="*/ 547688 w 1712119"/>
                  <a:gd name="connsiteY50" fmla="*/ 4762 h 216693"/>
                  <a:gd name="connsiteX51" fmla="*/ 473869 w 1712119"/>
                  <a:gd name="connsiteY51" fmla="*/ 9525 h 216693"/>
                  <a:gd name="connsiteX52" fmla="*/ 395288 w 1712119"/>
                  <a:gd name="connsiteY52" fmla="*/ 11906 h 216693"/>
                  <a:gd name="connsiteX53" fmla="*/ 328613 w 1712119"/>
                  <a:gd name="connsiteY53" fmla="*/ 16668 h 216693"/>
                  <a:gd name="connsiteX54" fmla="*/ 245269 w 1712119"/>
                  <a:gd name="connsiteY54" fmla="*/ 28575 h 216693"/>
                  <a:gd name="connsiteX55" fmla="*/ 171450 w 1712119"/>
                  <a:gd name="connsiteY55" fmla="*/ 30956 h 216693"/>
                  <a:gd name="connsiteX56" fmla="*/ 102394 w 1712119"/>
                  <a:gd name="connsiteY56" fmla="*/ 45243 h 216693"/>
                  <a:gd name="connsiteX57" fmla="*/ 50007 w 1712119"/>
                  <a:gd name="connsiteY57" fmla="*/ 50006 h 2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712119" h="216693">
                    <a:moveTo>
                      <a:pt x="50007" y="50006"/>
                    </a:moveTo>
                    <a:lnTo>
                      <a:pt x="14288" y="119062"/>
                    </a:lnTo>
                    <a:lnTo>
                      <a:pt x="11907" y="164306"/>
                    </a:lnTo>
                    <a:lnTo>
                      <a:pt x="0" y="216693"/>
                    </a:lnTo>
                    <a:lnTo>
                      <a:pt x="38100" y="178593"/>
                    </a:lnTo>
                    <a:lnTo>
                      <a:pt x="78582" y="161925"/>
                    </a:lnTo>
                    <a:lnTo>
                      <a:pt x="109538" y="152400"/>
                    </a:lnTo>
                    <a:lnTo>
                      <a:pt x="145257" y="145256"/>
                    </a:lnTo>
                    <a:lnTo>
                      <a:pt x="180975" y="133350"/>
                    </a:lnTo>
                    <a:lnTo>
                      <a:pt x="226219" y="121443"/>
                    </a:lnTo>
                    <a:lnTo>
                      <a:pt x="304800" y="111918"/>
                    </a:lnTo>
                    <a:lnTo>
                      <a:pt x="383382" y="100012"/>
                    </a:lnTo>
                    <a:lnTo>
                      <a:pt x="421482" y="100012"/>
                    </a:lnTo>
                    <a:lnTo>
                      <a:pt x="478632" y="97631"/>
                    </a:lnTo>
                    <a:lnTo>
                      <a:pt x="542925" y="90487"/>
                    </a:lnTo>
                    <a:lnTo>
                      <a:pt x="604838" y="88106"/>
                    </a:lnTo>
                    <a:lnTo>
                      <a:pt x="673894" y="85725"/>
                    </a:lnTo>
                    <a:lnTo>
                      <a:pt x="728663" y="80962"/>
                    </a:lnTo>
                    <a:lnTo>
                      <a:pt x="802482" y="80962"/>
                    </a:lnTo>
                    <a:lnTo>
                      <a:pt x="847725" y="78581"/>
                    </a:lnTo>
                    <a:lnTo>
                      <a:pt x="940594" y="78581"/>
                    </a:lnTo>
                    <a:lnTo>
                      <a:pt x="997744" y="80962"/>
                    </a:lnTo>
                    <a:lnTo>
                      <a:pt x="1073944" y="80962"/>
                    </a:lnTo>
                    <a:lnTo>
                      <a:pt x="1164432" y="85725"/>
                    </a:lnTo>
                    <a:lnTo>
                      <a:pt x="1216819" y="88106"/>
                    </a:lnTo>
                    <a:lnTo>
                      <a:pt x="1290638" y="95250"/>
                    </a:lnTo>
                    <a:lnTo>
                      <a:pt x="1366838" y="102393"/>
                    </a:lnTo>
                    <a:lnTo>
                      <a:pt x="1438275" y="111918"/>
                    </a:lnTo>
                    <a:lnTo>
                      <a:pt x="1516857" y="123825"/>
                    </a:lnTo>
                    <a:lnTo>
                      <a:pt x="1576388" y="135731"/>
                    </a:lnTo>
                    <a:lnTo>
                      <a:pt x="1640682" y="159543"/>
                    </a:lnTo>
                    <a:lnTo>
                      <a:pt x="1681163" y="178593"/>
                    </a:lnTo>
                    <a:lnTo>
                      <a:pt x="1712119" y="204787"/>
                    </a:lnTo>
                    <a:lnTo>
                      <a:pt x="1712119" y="159543"/>
                    </a:lnTo>
                    <a:lnTo>
                      <a:pt x="1688307" y="109537"/>
                    </a:lnTo>
                    <a:lnTo>
                      <a:pt x="1674019" y="64293"/>
                    </a:lnTo>
                    <a:lnTo>
                      <a:pt x="1600200" y="54768"/>
                    </a:lnTo>
                    <a:lnTo>
                      <a:pt x="1550194" y="42862"/>
                    </a:lnTo>
                    <a:lnTo>
                      <a:pt x="1509713" y="42862"/>
                    </a:lnTo>
                    <a:lnTo>
                      <a:pt x="1445419" y="33337"/>
                    </a:lnTo>
                    <a:lnTo>
                      <a:pt x="1373982" y="23812"/>
                    </a:lnTo>
                    <a:lnTo>
                      <a:pt x="1304925" y="21431"/>
                    </a:lnTo>
                    <a:lnTo>
                      <a:pt x="1207294" y="9525"/>
                    </a:lnTo>
                    <a:lnTo>
                      <a:pt x="1104900" y="4762"/>
                    </a:lnTo>
                    <a:lnTo>
                      <a:pt x="1016794" y="2381"/>
                    </a:lnTo>
                    <a:lnTo>
                      <a:pt x="933450" y="0"/>
                    </a:lnTo>
                    <a:lnTo>
                      <a:pt x="850107" y="0"/>
                    </a:lnTo>
                    <a:lnTo>
                      <a:pt x="785813" y="0"/>
                    </a:lnTo>
                    <a:lnTo>
                      <a:pt x="700088" y="0"/>
                    </a:lnTo>
                    <a:lnTo>
                      <a:pt x="623888" y="0"/>
                    </a:lnTo>
                    <a:lnTo>
                      <a:pt x="547688" y="4762"/>
                    </a:lnTo>
                    <a:lnTo>
                      <a:pt x="473869" y="9525"/>
                    </a:lnTo>
                    <a:lnTo>
                      <a:pt x="395288" y="11906"/>
                    </a:lnTo>
                    <a:lnTo>
                      <a:pt x="328613" y="16668"/>
                    </a:lnTo>
                    <a:lnTo>
                      <a:pt x="245269" y="28575"/>
                    </a:lnTo>
                    <a:lnTo>
                      <a:pt x="171450" y="30956"/>
                    </a:lnTo>
                    <a:lnTo>
                      <a:pt x="102394" y="45243"/>
                    </a:lnTo>
                    <a:lnTo>
                      <a:pt x="50007" y="50006"/>
                    </a:lnTo>
                    <a:close/>
                  </a:path>
                </a:pathLst>
              </a:custGeom>
              <a:solidFill>
                <a:srgbClr val="E7E6E6">
                  <a:alpha val="50196"/>
                </a:srgb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xmlns="" id="{F5748F13-6899-B180-28D1-4C1AC90D6776}"/>
                  </a:ext>
                </a:extLst>
              </p:cNvPr>
              <p:cNvSpPr/>
              <p:nvPr/>
            </p:nvSpPr>
            <p:spPr>
              <a:xfrm>
                <a:off x="2664241" y="4432474"/>
                <a:ext cx="1701615" cy="1026920"/>
              </a:xfrm>
              <a:prstGeom prst="ellipse">
                <a:avLst/>
              </a:prstGeom>
              <a:solidFill>
                <a:srgbClr val="FFF2CC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58" name="円弧 57">
                <a:extLst>
                  <a:ext uri="{FF2B5EF4-FFF2-40B4-BE49-F238E27FC236}">
                    <a16:creationId xmlns:a16="http://schemas.microsoft.com/office/drawing/2014/main" xmlns="" id="{29006953-AADB-3F39-630A-C5419CCF1532}"/>
                  </a:ext>
                </a:extLst>
              </p:cNvPr>
              <p:cNvSpPr/>
              <p:nvPr/>
            </p:nvSpPr>
            <p:spPr>
              <a:xfrm>
                <a:off x="2274053" y="4718919"/>
                <a:ext cx="2396792" cy="469280"/>
              </a:xfrm>
              <a:prstGeom prst="arc">
                <a:avLst>
                  <a:gd name="adj1" fmla="val 11588087"/>
                  <a:gd name="adj2" fmla="val 20954088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59" name="円弧 58">
                <a:extLst>
                  <a:ext uri="{FF2B5EF4-FFF2-40B4-BE49-F238E27FC236}">
                    <a16:creationId xmlns:a16="http://schemas.microsoft.com/office/drawing/2014/main" xmlns="" id="{491DA4C5-5DC3-2F41-146C-2D08A099A48A}"/>
                  </a:ext>
                </a:extLst>
              </p:cNvPr>
              <p:cNvSpPr/>
              <p:nvPr/>
            </p:nvSpPr>
            <p:spPr>
              <a:xfrm>
                <a:off x="2275347" y="4718919"/>
                <a:ext cx="2396792" cy="448453"/>
              </a:xfrm>
              <a:prstGeom prst="arc">
                <a:avLst>
                  <a:gd name="adj1" fmla="val 20974678"/>
                  <a:gd name="adj2" fmla="val 11567200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60" name="円弧 59">
                <a:extLst>
                  <a:ext uri="{FF2B5EF4-FFF2-40B4-BE49-F238E27FC236}">
                    <a16:creationId xmlns:a16="http://schemas.microsoft.com/office/drawing/2014/main" xmlns="" id="{933CA65D-D970-1C61-EF2D-A3D2338416D5}"/>
                  </a:ext>
                </a:extLst>
              </p:cNvPr>
              <p:cNvSpPr/>
              <p:nvPr/>
            </p:nvSpPr>
            <p:spPr>
              <a:xfrm>
                <a:off x="2664574" y="4799019"/>
                <a:ext cx="1701284" cy="274900"/>
              </a:xfrm>
              <a:prstGeom prst="arc">
                <a:avLst>
                  <a:gd name="adj1" fmla="val 10811212"/>
                  <a:gd name="adj2" fmla="val 0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61" name="円弧 60">
                <a:extLst>
                  <a:ext uri="{FF2B5EF4-FFF2-40B4-BE49-F238E27FC236}">
                    <a16:creationId xmlns:a16="http://schemas.microsoft.com/office/drawing/2014/main" xmlns="" id="{29175B2E-3199-7A48-3237-204B3BFA8A44}"/>
                  </a:ext>
                </a:extLst>
              </p:cNvPr>
              <p:cNvSpPr/>
              <p:nvPr/>
            </p:nvSpPr>
            <p:spPr>
              <a:xfrm flipV="1">
                <a:off x="2664572" y="4799019"/>
                <a:ext cx="1701284" cy="274900"/>
              </a:xfrm>
              <a:prstGeom prst="arc">
                <a:avLst>
                  <a:gd name="adj1" fmla="val 10811212"/>
                  <a:gd name="adj2" fmla="val 0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62" name="円弧 61">
                <a:extLst>
                  <a:ext uri="{FF2B5EF4-FFF2-40B4-BE49-F238E27FC236}">
                    <a16:creationId xmlns:a16="http://schemas.microsoft.com/office/drawing/2014/main" xmlns="" id="{CF46AB31-1193-F351-E840-0C7B2E302A98}"/>
                  </a:ext>
                </a:extLst>
              </p:cNvPr>
              <p:cNvSpPr/>
              <p:nvPr/>
            </p:nvSpPr>
            <p:spPr>
              <a:xfrm>
                <a:off x="2661544" y="4432149"/>
                <a:ext cx="1710000" cy="1027245"/>
              </a:xfrm>
              <a:prstGeom prst="arc">
                <a:avLst>
                  <a:gd name="adj1" fmla="val 30422"/>
                  <a:gd name="adj2" fmla="val 10776211"/>
                </a:avLst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63" name="円弧 62">
                <a:extLst>
                  <a:ext uri="{FF2B5EF4-FFF2-40B4-BE49-F238E27FC236}">
                    <a16:creationId xmlns:a16="http://schemas.microsoft.com/office/drawing/2014/main" xmlns="" id="{14DD5F8B-AE26-E2A1-0ED5-E1947C1F8AFF}"/>
                  </a:ext>
                </a:extLst>
              </p:cNvPr>
              <p:cNvSpPr/>
              <p:nvPr/>
            </p:nvSpPr>
            <p:spPr>
              <a:xfrm>
                <a:off x="2661544" y="4432149"/>
                <a:ext cx="1710000" cy="1027245"/>
              </a:xfrm>
              <a:prstGeom prst="arc">
                <a:avLst>
                  <a:gd name="adj1" fmla="val 654908"/>
                  <a:gd name="adj2" fmla="val 10105642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64" name="円弧 63">
                <a:extLst>
                  <a:ext uri="{FF2B5EF4-FFF2-40B4-BE49-F238E27FC236}">
                    <a16:creationId xmlns:a16="http://schemas.microsoft.com/office/drawing/2014/main" xmlns="" id="{BA60AAD8-EA6B-926F-F507-B2891121BB09}"/>
                  </a:ext>
                </a:extLst>
              </p:cNvPr>
              <p:cNvSpPr/>
              <p:nvPr/>
            </p:nvSpPr>
            <p:spPr>
              <a:xfrm flipV="1">
                <a:off x="2657476" y="4432149"/>
                <a:ext cx="1710000" cy="1027245"/>
              </a:xfrm>
              <a:prstGeom prst="arc">
                <a:avLst>
                  <a:gd name="adj1" fmla="val 30422"/>
                  <a:gd name="adj2" fmla="val 10776211"/>
                </a:avLst>
              </a:prstGeom>
              <a:ln w="190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xmlns="" id="{E60B5E8B-8EF6-19F9-DC0E-E859886101B1}"/>
                  </a:ext>
                </a:extLst>
              </p:cNvPr>
              <p:cNvSpPr/>
              <p:nvPr/>
            </p:nvSpPr>
            <p:spPr>
              <a:xfrm>
                <a:off x="2273866" y="4769061"/>
                <a:ext cx="2399545" cy="393700"/>
              </a:xfrm>
              <a:custGeom>
                <a:avLst/>
                <a:gdLst>
                  <a:gd name="connsiteX0" fmla="*/ 431800 w 2393950"/>
                  <a:gd name="connsiteY0" fmla="*/ 0 h 393700"/>
                  <a:gd name="connsiteX1" fmla="*/ 288925 w 2393950"/>
                  <a:gd name="connsiteY1" fmla="*/ 25400 h 393700"/>
                  <a:gd name="connsiteX2" fmla="*/ 104775 w 2393950"/>
                  <a:gd name="connsiteY2" fmla="*/ 85725 h 393700"/>
                  <a:gd name="connsiteX3" fmla="*/ 15875 w 2393950"/>
                  <a:gd name="connsiteY3" fmla="*/ 127000 h 393700"/>
                  <a:gd name="connsiteX4" fmla="*/ 0 w 2393950"/>
                  <a:gd name="connsiteY4" fmla="*/ 171450 h 393700"/>
                  <a:gd name="connsiteX5" fmla="*/ 15875 w 2393950"/>
                  <a:gd name="connsiteY5" fmla="*/ 206375 h 393700"/>
                  <a:gd name="connsiteX6" fmla="*/ 114300 w 2393950"/>
                  <a:gd name="connsiteY6" fmla="*/ 266700 h 393700"/>
                  <a:gd name="connsiteX7" fmla="*/ 288925 w 2393950"/>
                  <a:gd name="connsiteY7" fmla="*/ 314325 h 393700"/>
                  <a:gd name="connsiteX8" fmla="*/ 454025 w 2393950"/>
                  <a:gd name="connsiteY8" fmla="*/ 346075 h 393700"/>
                  <a:gd name="connsiteX9" fmla="*/ 660400 w 2393950"/>
                  <a:gd name="connsiteY9" fmla="*/ 374650 h 393700"/>
                  <a:gd name="connsiteX10" fmla="*/ 895350 w 2393950"/>
                  <a:gd name="connsiteY10" fmla="*/ 387350 h 393700"/>
                  <a:gd name="connsiteX11" fmla="*/ 1155700 w 2393950"/>
                  <a:gd name="connsiteY11" fmla="*/ 393700 h 393700"/>
                  <a:gd name="connsiteX12" fmla="*/ 1358900 w 2393950"/>
                  <a:gd name="connsiteY12" fmla="*/ 393700 h 393700"/>
                  <a:gd name="connsiteX13" fmla="*/ 1743075 w 2393950"/>
                  <a:gd name="connsiteY13" fmla="*/ 371475 h 393700"/>
                  <a:gd name="connsiteX14" fmla="*/ 2009775 w 2393950"/>
                  <a:gd name="connsiteY14" fmla="*/ 339725 h 393700"/>
                  <a:gd name="connsiteX15" fmla="*/ 2143125 w 2393950"/>
                  <a:gd name="connsiteY15" fmla="*/ 311150 h 393700"/>
                  <a:gd name="connsiteX16" fmla="*/ 2279650 w 2393950"/>
                  <a:gd name="connsiteY16" fmla="*/ 266700 h 393700"/>
                  <a:gd name="connsiteX17" fmla="*/ 2368550 w 2393950"/>
                  <a:gd name="connsiteY17" fmla="*/ 215900 h 393700"/>
                  <a:gd name="connsiteX18" fmla="*/ 2393950 w 2393950"/>
                  <a:gd name="connsiteY18" fmla="*/ 174625 h 393700"/>
                  <a:gd name="connsiteX19" fmla="*/ 2381250 w 2393950"/>
                  <a:gd name="connsiteY19" fmla="*/ 127000 h 393700"/>
                  <a:gd name="connsiteX20" fmla="*/ 2257425 w 2393950"/>
                  <a:gd name="connsiteY20" fmla="*/ 60325 h 393700"/>
                  <a:gd name="connsiteX21" fmla="*/ 2120900 w 2393950"/>
                  <a:gd name="connsiteY21" fmla="*/ 25400 h 393700"/>
                  <a:gd name="connsiteX22" fmla="*/ 2044700 w 2393950"/>
                  <a:gd name="connsiteY22" fmla="*/ 6350 h 393700"/>
                  <a:gd name="connsiteX23" fmla="*/ 2073275 w 2393950"/>
                  <a:gd name="connsiteY23" fmla="*/ 73025 h 393700"/>
                  <a:gd name="connsiteX24" fmla="*/ 2089150 w 2393950"/>
                  <a:gd name="connsiteY24" fmla="*/ 152400 h 393700"/>
                  <a:gd name="connsiteX25" fmla="*/ 2082800 w 2393950"/>
                  <a:gd name="connsiteY25" fmla="*/ 180975 h 393700"/>
                  <a:gd name="connsiteX26" fmla="*/ 2041525 w 2393950"/>
                  <a:gd name="connsiteY26" fmla="*/ 209550 h 393700"/>
                  <a:gd name="connsiteX27" fmla="*/ 1955800 w 2393950"/>
                  <a:gd name="connsiteY27" fmla="*/ 241300 h 393700"/>
                  <a:gd name="connsiteX28" fmla="*/ 1831975 w 2393950"/>
                  <a:gd name="connsiteY28" fmla="*/ 263525 h 393700"/>
                  <a:gd name="connsiteX29" fmla="*/ 1739900 w 2393950"/>
                  <a:gd name="connsiteY29" fmla="*/ 279400 h 393700"/>
                  <a:gd name="connsiteX30" fmla="*/ 1609725 w 2393950"/>
                  <a:gd name="connsiteY30" fmla="*/ 292100 h 393700"/>
                  <a:gd name="connsiteX31" fmla="*/ 1447800 w 2393950"/>
                  <a:gd name="connsiteY31" fmla="*/ 298450 h 393700"/>
                  <a:gd name="connsiteX32" fmla="*/ 1247775 w 2393950"/>
                  <a:gd name="connsiteY32" fmla="*/ 304800 h 393700"/>
                  <a:gd name="connsiteX33" fmla="*/ 1016000 w 2393950"/>
                  <a:gd name="connsiteY33" fmla="*/ 298450 h 393700"/>
                  <a:gd name="connsiteX34" fmla="*/ 835025 w 2393950"/>
                  <a:gd name="connsiteY34" fmla="*/ 288925 h 393700"/>
                  <a:gd name="connsiteX35" fmla="*/ 685800 w 2393950"/>
                  <a:gd name="connsiteY35" fmla="*/ 273050 h 393700"/>
                  <a:gd name="connsiteX36" fmla="*/ 511175 w 2393950"/>
                  <a:gd name="connsiteY36" fmla="*/ 238125 h 393700"/>
                  <a:gd name="connsiteX37" fmla="*/ 428625 w 2393950"/>
                  <a:gd name="connsiteY37" fmla="*/ 209550 h 393700"/>
                  <a:gd name="connsiteX38" fmla="*/ 387350 w 2393950"/>
                  <a:gd name="connsiteY38" fmla="*/ 165100 h 393700"/>
                  <a:gd name="connsiteX39" fmla="*/ 384175 w 2393950"/>
                  <a:gd name="connsiteY39" fmla="*/ 155575 h 393700"/>
                  <a:gd name="connsiteX40" fmla="*/ 393700 w 2393950"/>
                  <a:gd name="connsiteY40" fmla="*/ 82550 h 393700"/>
                  <a:gd name="connsiteX41" fmla="*/ 431800 w 2393950"/>
                  <a:gd name="connsiteY41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93950" h="393700">
                    <a:moveTo>
                      <a:pt x="431800" y="0"/>
                    </a:moveTo>
                    <a:lnTo>
                      <a:pt x="288925" y="25400"/>
                    </a:lnTo>
                    <a:lnTo>
                      <a:pt x="104775" y="85725"/>
                    </a:lnTo>
                    <a:lnTo>
                      <a:pt x="15875" y="127000"/>
                    </a:lnTo>
                    <a:lnTo>
                      <a:pt x="0" y="171450"/>
                    </a:lnTo>
                    <a:lnTo>
                      <a:pt x="15875" y="206375"/>
                    </a:lnTo>
                    <a:lnTo>
                      <a:pt x="114300" y="266700"/>
                    </a:lnTo>
                    <a:lnTo>
                      <a:pt x="288925" y="314325"/>
                    </a:lnTo>
                    <a:lnTo>
                      <a:pt x="454025" y="346075"/>
                    </a:lnTo>
                    <a:lnTo>
                      <a:pt x="660400" y="374650"/>
                    </a:lnTo>
                    <a:lnTo>
                      <a:pt x="895350" y="387350"/>
                    </a:lnTo>
                    <a:lnTo>
                      <a:pt x="1155700" y="393700"/>
                    </a:lnTo>
                    <a:lnTo>
                      <a:pt x="1358900" y="393700"/>
                    </a:lnTo>
                    <a:lnTo>
                      <a:pt x="1743075" y="371475"/>
                    </a:lnTo>
                    <a:lnTo>
                      <a:pt x="2009775" y="339725"/>
                    </a:lnTo>
                    <a:lnTo>
                      <a:pt x="2143125" y="311150"/>
                    </a:lnTo>
                    <a:lnTo>
                      <a:pt x="2279650" y="266700"/>
                    </a:lnTo>
                    <a:lnTo>
                      <a:pt x="2368550" y="215900"/>
                    </a:lnTo>
                    <a:lnTo>
                      <a:pt x="2393950" y="174625"/>
                    </a:lnTo>
                    <a:lnTo>
                      <a:pt x="2381250" y="127000"/>
                    </a:lnTo>
                    <a:lnTo>
                      <a:pt x="2257425" y="60325"/>
                    </a:lnTo>
                    <a:lnTo>
                      <a:pt x="2120900" y="25400"/>
                    </a:lnTo>
                    <a:lnTo>
                      <a:pt x="2044700" y="6350"/>
                    </a:lnTo>
                    <a:lnTo>
                      <a:pt x="2073275" y="73025"/>
                    </a:lnTo>
                    <a:lnTo>
                      <a:pt x="2089150" y="152400"/>
                    </a:lnTo>
                    <a:lnTo>
                      <a:pt x="2082800" y="180975"/>
                    </a:lnTo>
                    <a:lnTo>
                      <a:pt x="2041525" y="209550"/>
                    </a:lnTo>
                    <a:lnTo>
                      <a:pt x="1955800" y="241300"/>
                    </a:lnTo>
                    <a:lnTo>
                      <a:pt x="1831975" y="263525"/>
                    </a:lnTo>
                    <a:lnTo>
                      <a:pt x="1739900" y="279400"/>
                    </a:lnTo>
                    <a:lnTo>
                      <a:pt x="1609725" y="292100"/>
                    </a:lnTo>
                    <a:lnTo>
                      <a:pt x="1447800" y="298450"/>
                    </a:lnTo>
                    <a:lnTo>
                      <a:pt x="1247775" y="304800"/>
                    </a:lnTo>
                    <a:lnTo>
                      <a:pt x="1016000" y="298450"/>
                    </a:lnTo>
                    <a:lnTo>
                      <a:pt x="835025" y="288925"/>
                    </a:lnTo>
                    <a:lnTo>
                      <a:pt x="685800" y="273050"/>
                    </a:lnTo>
                    <a:lnTo>
                      <a:pt x="511175" y="238125"/>
                    </a:lnTo>
                    <a:lnTo>
                      <a:pt x="428625" y="209550"/>
                    </a:lnTo>
                    <a:lnTo>
                      <a:pt x="387350" y="165100"/>
                    </a:lnTo>
                    <a:lnTo>
                      <a:pt x="384175" y="155575"/>
                    </a:lnTo>
                    <a:lnTo>
                      <a:pt x="393700" y="82550"/>
                    </a:lnTo>
                    <a:lnTo>
                      <a:pt x="431800" y="0"/>
                    </a:lnTo>
                    <a:close/>
                  </a:path>
                </a:pathLst>
              </a:custGeom>
              <a:solidFill>
                <a:srgbClr val="D0CECE">
                  <a:alpha val="50196"/>
                </a:srgbClr>
              </a:solidFill>
              <a:ln w="3175"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/>
              </a:p>
            </p:txBody>
          </p:sp>
        </p:grpSp>
        <p:sp>
          <p:nvSpPr>
            <p:cNvPr id="17" name="矢印: 上 16">
              <a:extLst>
                <a:ext uri="{FF2B5EF4-FFF2-40B4-BE49-F238E27FC236}">
                  <a16:creationId xmlns:a16="http://schemas.microsoft.com/office/drawing/2014/main" xmlns="" id="{70AC4EF9-5D8D-09D3-10AF-1A69674773E2}"/>
                </a:ext>
              </a:extLst>
            </p:cNvPr>
            <p:cNvSpPr/>
            <p:nvPr/>
          </p:nvSpPr>
          <p:spPr>
            <a:xfrm>
              <a:off x="1752529" y="3990852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xmlns="" id="{FACEECB0-54D0-30D0-024A-240282568F75}"/>
                    </a:ext>
                  </a:extLst>
                </p:cNvPr>
                <p:cNvSpPr txBox="1"/>
                <p:nvPr/>
              </p:nvSpPr>
              <p:spPr>
                <a:xfrm>
                  <a:off x="1352048" y="4086586"/>
                  <a:ext cx="2639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oMath>
                    </m:oMathPara>
                  </a14:m>
                  <a:endParaRPr kumimoji="1" lang="ja-JP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FACEECB0-54D0-30D0-024A-240282568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048" y="4086586"/>
                  <a:ext cx="263983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6279" r="-93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xmlns="" id="{874BA046-E8E6-9206-A37B-D88DF01F9121}"/>
                    </a:ext>
                  </a:extLst>
                </p:cNvPr>
                <p:cNvSpPr txBox="1"/>
                <p:nvPr/>
              </p:nvSpPr>
              <p:spPr>
                <a:xfrm>
                  <a:off x="1352048" y="7575300"/>
                  <a:ext cx="2639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oMath>
                    </m:oMathPara>
                  </a14:m>
                  <a:endParaRPr kumimoji="1" lang="ja-JP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74BA046-E8E6-9206-A37B-D88DF01F9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048" y="7575300"/>
                  <a:ext cx="26398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6279" r="-930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矢印: 上 29">
              <a:extLst>
                <a:ext uri="{FF2B5EF4-FFF2-40B4-BE49-F238E27FC236}">
                  <a16:creationId xmlns:a16="http://schemas.microsoft.com/office/drawing/2014/main" xmlns="" id="{F886C331-3A16-52B2-D418-49D123965223}"/>
                </a:ext>
              </a:extLst>
            </p:cNvPr>
            <p:cNvSpPr/>
            <p:nvPr/>
          </p:nvSpPr>
          <p:spPr>
            <a:xfrm>
              <a:off x="6585068" y="3990852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1" name="矢印: 上 30">
              <a:extLst>
                <a:ext uri="{FF2B5EF4-FFF2-40B4-BE49-F238E27FC236}">
                  <a16:creationId xmlns:a16="http://schemas.microsoft.com/office/drawing/2014/main" xmlns="" id="{14732AD3-9EE8-F6A8-DCE1-B98A54A16740}"/>
                </a:ext>
              </a:extLst>
            </p:cNvPr>
            <p:cNvSpPr/>
            <p:nvPr/>
          </p:nvSpPr>
          <p:spPr>
            <a:xfrm>
              <a:off x="2960664" y="3990852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2" name="矢印: 上 31">
              <a:extLst>
                <a:ext uri="{FF2B5EF4-FFF2-40B4-BE49-F238E27FC236}">
                  <a16:creationId xmlns:a16="http://schemas.microsoft.com/office/drawing/2014/main" xmlns="" id="{9775D13E-1774-D560-8D44-37BF1E1D33CD}"/>
                </a:ext>
              </a:extLst>
            </p:cNvPr>
            <p:cNvSpPr/>
            <p:nvPr/>
          </p:nvSpPr>
          <p:spPr>
            <a:xfrm>
              <a:off x="4168800" y="3990852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" name="矢印: 上 36">
              <a:extLst>
                <a:ext uri="{FF2B5EF4-FFF2-40B4-BE49-F238E27FC236}">
                  <a16:creationId xmlns:a16="http://schemas.microsoft.com/office/drawing/2014/main" xmlns="" id="{3127C949-AC3F-D0C3-974C-BC89E513CD7A}"/>
                </a:ext>
              </a:extLst>
            </p:cNvPr>
            <p:cNvSpPr/>
            <p:nvPr/>
          </p:nvSpPr>
          <p:spPr>
            <a:xfrm>
              <a:off x="5376935" y="3990852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8" name="矢印: 上 37">
              <a:extLst>
                <a:ext uri="{FF2B5EF4-FFF2-40B4-BE49-F238E27FC236}">
                  <a16:creationId xmlns:a16="http://schemas.microsoft.com/office/drawing/2014/main" xmlns="" id="{3D823569-233F-4EBB-6C72-7C66570FDD51}"/>
                </a:ext>
              </a:extLst>
            </p:cNvPr>
            <p:cNvSpPr/>
            <p:nvPr/>
          </p:nvSpPr>
          <p:spPr>
            <a:xfrm flipV="1">
              <a:off x="1752529" y="7541880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9" name="矢印: 上 38">
              <a:extLst>
                <a:ext uri="{FF2B5EF4-FFF2-40B4-BE49-F238E27FC236}">
                  <a16:creationId xmlns:a16="http://schemas.microsoft.com/office/drawing/2014/main" xmlns="" id="{AE688C01-6DC8-BA69-94A6-639D4DC755B7}"/>
                </a:ext>
              </a:extLst>
            </p:cNvPr>
            <p:cNvSpPr/>
            <p:nvPr/>
          </p:nvSpPr>
          <p:spPr>
            <a:xfrm flipV="1">
              <a:off x="6585068" y="7541880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0" name="矢印: 上 39">
              <a:extLst>
                <a:ext uri="{FF2B5EF4-FFF2-40B4-BE49-F238E27FC236}">
                  <a16:creationId xmlns:a16="http://schemas.microsoft.com/office/drawing/2014/main" xmlns="" id="{3630E733-9B6B-4C85-A6EE-9032B1CB7A46}"/>
                </a:ext>
              </a:extLst>
            </p:cNvPr>
            <p:cNvSpPr/>
            <p:nvPr/>
          </p:nvSpPr>
          <p:spPr>
            <a:xfrm flipV="1">
              <a:off x="2960664" y="7541880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1" name="矢印: 上 40">
              <a:extLst>
                <a:ext uri="{FF2B5EF4-FFF2-40B4-BE49-F238E27FC236}">
                  <a16:creationId xmlns:a16="http://schemas.microsoft.com/office/drawing/2014/main" xmlns="" id="{F0CE68BF-DE08-451D-184B-8D37A3BF5230}"/>
                </a:ext>
              </a:extLst>
            </p:cNvPr>
            <p:cNvSpPr/>
            <p:nvPr/>
          </p:nvSpPr>
          <p:spPr>
            <a:xfrm flipV="1">
              <a:off x="4168800" y="7541880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2" name="矢印: 上 41">
              <a:extLst>
                <a:ext uri="{FF2B5EF4-FFF2-40B4-BE49-F238E27FC236}">
                  <a16:creationId xmlns:a16="http://schemas.microsoft.com/office/drawing/2014/main" xmlns="" id="{0956814E-4E1A-D26A-53D2-BC5D3B338203}"/>
                </a:ext>
              </a:extLst>
            </p:cNvPr>
            <p:cNvSpPr/>
            <p:nvPr/>
          </p:nvSpPr>
          <p:spPr>
            <a:xfrm flipV="1">
              <a:off x="5376935" y="7541880"/>
              <a:ext cx="332292" cy="535051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43" name="フローチャート: 結合子 42">
              <a:extLst>
                <a:ext uri="{FF2B5EF4-FFF2-40B4-BE49-F238E27FC236}">
                  <a16:creationId xmlns:a16="http://schemas.microsoft.com/office/drawing/2014/main" xmlns="" id="{012E3F8E-5BAB-8FBC-7A83-FD7FFEBE5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4778" y="6008345"/>
              <a:ext cx="106974" cy="106974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xmlns="" id="{EA7A284C-DA99-B6D5-A3CE-640DDCD105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67922" y="4857360"/>
              <a:ext cx="344" cy="11371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xmlns="" id="{72520FE7-2D5B-C806-0091-239A85FE77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1752" y="6052811"/>
              <a:ext cx="19540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xmlns="" id="{8E19C752-11B4-D5DB-4E45-9241C06142A8}"/>
                    </a:ext>
                  </a:extLst>
                </p:cNvPr>
                <p:cNvSpPr txBox="1"/>
                <p:nvPr/>
              </p:nvSpPr>
              <p:spPr>
                <a:xfrm>
                  <a:off x="5193085" y="5682424"/>
                  <a:ext cx="28155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kumimoji="1" lang="ja-JP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8E19C752-11B4-D5DB-4E45-9241C0614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3085" y="5682424"/>
                  <a:ext cx="28155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6087" r="-19565" b="-81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xmlns="" id="{22EE70FD-24A2-E0AC-1643-F67F1B82695A}"/>
                    </a:ext>
                  </a:extLst>
                </p:cNvPr>
                <p:cNvSpPr txBox="1"/>
                <p:nvPr/>
              </p:nvSpPr>
              <p:spPr>
                <a:xfrm>
                  <a:off x="4480857" y="5116207"/>
                  <a:ext cx="41947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22EE70FD-24A2-E0AC-1643-F67F1B826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0857" y="5116207"/>
                  <a:ext cx="41947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4493" r="-8696" b="-180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xmlns="" id="{6BB6FC2D-86A7-F065-01D2-58B10727C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3248" y="5101862"/>
              <a:ext cx="90972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xmlns="" id="{710EB870-CAA9-4030-D4AC-2582BE3A7873}"/>
                </a:ext>
              </a:extLst>
            </p:cNvPr>
            <p:cNvCxnSpPr>
              <a:cxnSpLocks/>
            </p:cNvCxnSpPr>
            <p:nvPr/>
          </p:nvCxnSpPr>
          <p:spPr>
            <a:xfrm>
              <a:off x="1581991" y="4941930"/>
              <a:ext cx="0" cy="1095036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xmlns="" id="{68392BB3-C657-171E-2E7F-8B8CF2A8FBDD}"/>
                </a:ext>
              </a:extLst>
            </p:cNvPr>
            <p:cNvCxnSpPr>
              <a:cxnSpLocks/>
            </p:cNvCxnSpPr>
            <p:nvPr/>
          </p:nvCxnSpPr>
          <p:spPr>
            <a:xfrm>
              <a:off x="2484614" y="4941930"/>
              <a:ext cx="0" cy="1010802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xmlns="" id="{9487B144-0D80-20A3-1FAC-0C0BA8A06CEF}"/>
                    </a:ext>
                  </a:extLst>
                </p:cNvPr>
                <p:cNvSpPr txBox="1"/>
                <p:nvPr/>
              </p:nvSpPr>
              <p:spPr>
                <a:xfrm>
                  <a:off x="1932340" y="4729199"/>
                  <a:ext cx="22775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kumimoji="1" lang="ja-JP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9487B144-0D80-20A3-1FAC-0C0BA8A06C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340" y="4729199"/>
                  <a:ext cx="22775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8919" r="-108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xmlns="" id="{B06B40D0-A317-2F65-EA05-4B374CE00E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6520" y="6008453"/>
              <a:ext cx="33693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xmlns="" id="{AAA1EFFC-F5AF-5A23-A2FF-A8A1EFC0AFB2}"/>
                    </a:ext>
                  </a:extLst>
                </p:cNvPr>
                <p:cNvSpPr txBox="1"/>
                <p:nvPr/>
              </p:nvSpPr>
              <p:spPr>
                <a:xfrm>
                  <a:off x="2898535" y="5790281"/>
                  <a:ext cx="25385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AAA1EFFC-F5AF-5A23-A2FF-A8A1EFC0A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8535" y="5790281"/>
                  <a:ext cx="25385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8571" r="-90476" b="-2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xmlns="" id="{6EEF009B-2121-DF9D-F53E-DA14D6170C7D}"/>
                </a:ext>
              </a:extLst>
            </p:cNvPr>
            <p:cNvCxnSpPr>
              <a:cxnSpLocks/>
              <a:stCxn id="43" idx="3"/>
              <a:endCxn id="65" idx="33"/>
            </p:cNvCxnSpPr>
            <p:nvPr/>
          </p:nvCxnSpPr>
          <p:spPr>
            <a:xfrm flipH="1">
              <a:off x="3970374" y="6099652"/>
              <a:ext cx="460072" cy="2354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xmlns="" id="{D28327D3-5D2E-A8EA-20F8-3012B59DB8FA}"/>
                    </a:ext>
                  </a:extLst>
                </p:cNvPr>
                <p:cNvSpPr txBox="1"/>
                <p:nvPr/>
              </p:nvSpPr>
              <p:spPr>
                <a:xfrm>
                  <a:off x="4019320" y="5833774"/>
                  <a:ext cx="28155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kumimoji="1" lang="ja-JP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D28327D3-5D2E-A8EA-20F8-3012B59DB8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320" y="5833774"/>
                  <a:ext cx="281552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3404" r="-19149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8753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EFF17FAA-377E-4463-AC35-E2318FD1F98F}"/>
              </a:ext>
            </a:extLst>
          </p:cNvPr>
          <p:cNvSpPr txBox="1"/>
          <p:nvPr/>
        </p:nvSpPr>
        <p:spPr>
          <a:xfrm>
            <a:off x="-7324" y="-5990"/>
            <a:ext cx="960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ja-JP" sz="28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Fig. 3 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465711" y="3555551"/>
            <a:ext cx="6458328" cy="5180431"/>
            <a:chOff x="1465711" y="3555551"/>
            <a:chExt cx="6458328" cy="5180431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xmlns="" id="{189E4644-94F0-B395-B7D6-EDE2FC2EB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216" r="20444" b="36158"/>
            <a:stretch/>
          </p:blipFill>
          <p:spPr>
            <a:xfrm>
              <a:off x="2075202" y="6903888"/>
              <a:ext cx="2272253" cy="180930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xmlns="" id="{C3553CBE-F4DC-4919-778B-C2D1B2B23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1796" y="4870196"/>
              <a:ext cx="4032901" cy="948448"/>
            </a:xfrm>
            <a:prstGeom prst="rect">
              <a:avLst/>
            </a:prstGeom>
          </p:spPr>
        </p:pic>
        <p:sp>
          <p:nvSpPr>
            <p:cNvPr id="141" name="正方形/長方形 140">
              <a:extLst>
                <a:ext uri="{FF2B5EF4-FFF2-40B4-BE49-F238E27FC236}">
                  <a16:creationId xmlns:a16="http://schemas.microsoft.com/office/drawing/2014/main" xmlns="" id="{A1FE6BC7-E97B-FBB6-AE3D-455B34205B9D}"/>
                </a:ext>
              </a:extLst>
            </p:cNvPr>
            <p:cNvSpPr/>
            <p:nvPr/>
          </p:nvSpPr>
          <p:spPr>
            <a:xfrm>
              <a:off x="2133342" y="8059258"/>
              <a:ext cx="1077638" cy="236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xmlns="" id="{1BDA5F1D-0924-33EC-7371-6542CFF0B8A5}"/>
                </a:ext>
              </a:extLst>
            </p:cNvPr>
            <p:cNvSpPr/>
            <p:nvPr/>
          </p:nvSpPr>
          <p:spPr>
            <a:xfrm>
              <a:off x="4444060" y="5310235"/>
              <a:ext cx="298994" cy="26989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xmlns="" id="{FF594F77-6016-75D8-94F2-51D177A11141}"/>
                </a:ext>
              </a:extLst>
            </p:cNvPr>
            <p:cNvSpPr txBox="1"/>
            <p:nvPr/>
          </p:nvSpPr>
          <p:spPr>
            <a:xfrm>
              <a:off x="5075996" y="4212302"/>
              <a:ext cx="124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 1</a:t>
              </a:r>
            </a:p>
          </p:txBody>
        </p:sp>
        <p:sp>
          <p:nvSpPr>
            <p:cNvPr id="63" name="円弧 62">
              <a:extLst>
                <a:ext uri="{FF2B5EF4-FFF2-40B4-BE49-F238E27FC236}">
                  <a16:creationId xmlns:a16="http://schemas.microsoft.com/office/drawing/2014/main" xmlns="" id="{E6474D03-8D16-6F55-43BA-E17DD6A69ED7}"/>
                </a:ext>
              </a:extLst>
            </p:cNvPr>
            <p:cNvSpPr/>
            <p:nvPr/>
          </p:nvSpPr>
          <p:spPr>
            <a:xfrm>
              <a:off x="3990411" y="3555551"/>
              <a:ext cx="1669376" cy="2089177"/>
            </a:xfrm>
            <a:prstGeom prst="arc">
              <a:avLst>
                <a:gd name="adj1" fmla="val 21571158"/>
                <a:gd name="adj2" fmla="val 2166255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xmlns="" id="{1B6533FF-546B-E4F5-4D79-1B8B81423DAD}"/>
                </a:ext>
              </a:extLst>
            </p:cNvPr>
            <p:cNvSpPr txBox="1"/>
            <p:nvPr/>
          </p:nvSpPr>
          <p:spPr>
            <a:xfrm>
              <a:off x="2756042" y="4441446"/>
              <a:ext cx="2571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Forced </a:t>
              </a:r>
              <a:r>
                <a:rPr kumimoji="1"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Y-displacement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直線矢印コネクタ 64">
              <a:extLst>
                <a:ext uri="{FF2B5EF4-FFF2-40B4-BE49-F238E27FC236}">
                  <a16:creationId xmlns:a16="http://schemas.microsoft.com/office/drawing/2014/main" xmlns="" id="{6579D266-2561-4354-5546-7C871D377DEE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657193" y="4141364"/>
              <a:ext cx="3695147" cy="11143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xmlns="" id="{9CC826E8-EA6F-0952-B176-F16E1CCB4417}"/>
                </a:ext>
              </a:extLst>
            </p:cNvPr>
            <p:cNvSpPr txBox="1"/>
            <p:nvPr/>
          </p:nvSpPr>
          <p:spPr>
            <a:xfrm>
              <a:off x="4345514" y="3790724"/>
              <a:ext cx="4411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直線矢印コネクタ 75">
              <a:extLst>
                <a:ext uri="{FF2B5EF4-FFF2-40B4-BE49-F238E27FC236}">
                  <a16:creationId xmlns:a16="http://schemas.microsoft.com/office/drawing/2014/main" xmlns="" id="{CDCAF62E-D500-6677-6509-D5DC66985B2A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529095" y="4675581"/>
              <a:ext cx="180000" cy="23357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xmlns="" id="{DB8C0008-F0ED-399E-E24D-AB7E4BF87193}"/>
                </a:ext>
              </a:extLst>
            </p:cNvPr>
            <p:cNvSpPr txBox="1"/>
            <p:nvPr/>
          </p:nvSpPr>
          <p:spPr>
            <a:xfrm>
              <a:off x="1967379" y="4438749"/>
              <a:ext cx="713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4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xmlns="" id="{86BDCF2A-8115-D25F-7E3D-E8A883A0C774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372599" y="5281619"/>
              <a:ext cx="198000" cy="630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xmlns="" id="{54293279-F990-007A-8724-CC9B6C4AEE56}"/>
                </a:ext>
              </a:extLst>
            </p:cNvPr>
            <p:cNvSpPr txBox="1"/>
            <p:nvPr/>
          </p:nvSpPr>
          <p:spPr>
            <a:xfrm>
              <a:off x="1761041" y="5346252"/>
              <a:ext cx="713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3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xmlns="" id="{F2018692-E621-EC59-4F36-1762456E6FCD}"/>
                </a:ext>
              </a:extLst>
            </p:cNvPr>
            <p:cNvSpPr txBox="1"/>
            <p:nvPr/>
          </p:nvSpPr>
          <p:spPr>
            <a:xfrm>
              <a:off x="6653788" y="3902340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Unit: mm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6533830" y="4805929"/>
              <a:ext cx="1261538" cy="956896"/>
              <a:chOff x="6648130" y="5048817"/>
              <a:chExt cx="1261538" cy="956896"/>
            </a:xfrm>
          </p:grpSpPr>
          <p:cxnSp>
            <p:nvCxnSpPr>
              <p:cNvPr id="50" name="直線矢印コネクタ 49">
                <a:extLst>
                  <a:ext uri="{FF2B5EF4-FFF2-40B4-BE49-F238E27FC236}">
                    <a16:creationId xmlns:a16="http://schemas.microsoft.com/office/drawing/2014/main" xmlns="" id="{820457E1-163F-9018-D11A-19086929EC6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360000" flipH="1" flipV="1">
                <a:off x="6888925" y="5374475"/>
                <a:ext cx="139943" cy="565622"/>
              </a:xfrm>
              <a:prstGeom prst="straightConnector1">
                <a:avLst/>
              </a:prstGeom>
              <a:ln w="9525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矢印コネクタ 50">
                <a:extLst>
                  <a:ext uri="{FF2B5EF4-FFF2-40B4-BE49-F238E27FC236}">
                    <a16:creationId xmlns:a16="http://schemas.microsoft.com/office/drawing/2014/main" xmlns="" id="{E4135FCE-9D93-10C7-5DD6-63C1FE8E195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6180000" flipH="1" flipV="1">
                <a:off x="7221041" y="5652930"/>
                <a:ext cx="139944" cy="565622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矢印コネクタ 51">
                <a:extLst>
                  <a:ext uri="{FF2B5EF4-FFF2-40B4-BE49-F238E27FC236}">
                    <a16:creationId xmlns:a16="http://schemas.microsoft.com/office/drawing/2014/main" xmlns="" id="{1A4D68B0-0A94-550F-3EFB-C87D6459BF8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3120000" flipH="1" flipV="1">
                <a:off x="7113189" y="5426756"/>
                <a:ext cx="139944" cy="565622"/>
              </a:xfrm>
              <a:prstGeom prst="straightConnector1">
                <a:avLst/>
              </a:prstGeom>
              <a:ln w="9525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xmlns="" id="{ADFB25F9-C8BE-DD31-6E35-120FBF0F3970}"/>
                  </a:ext>
                </a:extLst>
              </p:cNvPr>
              <p:cNvSpPr txBox="1"/>
              <p:nvPr/>
            </p:nvSpPr>
            <p:spPr>
              <a:xfrm>
                <a:off x="7483147" y="5581630"/>
                <a:ext cx="4265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1" lang="ja-JP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xmlns="" id="{96EB3153-2EC5-D0AF-E5E8-0C8E57CD2C68}"/>
                  </a:ext>
                </a:extLst>
              </p:cNvPr>
              <p:cNvSpPr txBox="1"/>
              <p:nvPr/>
            </p:nvSpPr>
            <p:spPr>
              <a:xfrm>
                <a:off x="6648130" y="5048817"/>
                <a:ext cx="4265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kumimoji="1" lang="ja-JP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xmlns="" id="{6F3F5766-F811-3060-4212-38BE77EF068E}"/>
                  </a:ext>
                </a:extLst>
              </p:cNvPr>
              <p:cNvSpPr txBox="1"/>
              <p:nvPr/>
            </p:nvSpPr>
            <p:spPr>
              <a:xfrm>
                <a:off x="7267894" y="5157393"/>
                <a:ext cx="4265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kumimoji="1" lang="ja-JP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xmlns="" id="{F004709B-9220-562C-4244-FD6CAD77D531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335415" y="7630188"/>
              <a:ext cx="288000" cy="423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xmlns="" id="{CB439BA3-B5A3-0DE0-D7A4-63512B68CEA0}"/>
                </a:ext>
              </a:extLst>
            </p:cNvPr>
            <p:cNvSpPr txBox="1"/>
            <p:nvPr/>
          </p:nvSpPr>
          <p:spPr>
            <a:xfrm>
              <a:off x="3150685" y="7216291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0.25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xmlns="" id="{A7C4C0D6-4B6F-7FF8-C1F9-827110AD4F07}"/>
                </a:ext>
              </a:extLst>
            </p:cNvPr>
            <p:cNvSpPr txBox="1"/>
            <p:nvPr/>
          </p:nvSpPr>
          <p:spPr>
            <a:xfrm>
              <a:off x="2644883" y="7653712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0.25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xmlns="" id="{1D19A75F-B47B-7D83-3C87-332A2C173313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252235" y="7716123"/>
              <a:ext cx="33123" cy="288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xmlns="" id="{C168F793-169E-6EF1-4861-7B04EBD43F32}"/>
                </a:ext>
              </a:extLst>
            </p:cNvPr>
            <p:cNvSpPr txBox="1"/>
            <p:nvPr/>
          </p:nvSpPr>
          <p:spPr>
            <a:xfrm>
              <a:off x="2060430" y="7970152"/>
              <a:ext cx="124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 2</a:t>
              </a:r>
            </a:p>
          </p:txBody>
        </p:sp>
        <p:sp>
          <p:nvSpPr>
            <p:cNvPr id="49" name="円弧 48">
              <a:extLst>
                <a:ext uri="{FF2B5EF4-FFF2-40B4-BE49-F238E27FC236}">
                  <a16:creationId xmlns:a16="http://schemas.microsoft.com/office/drawing/2014/main" xmlns="" id="{779D5BE4-3CB3-E0F7-EFAF-112FA258C6D9}"/>
                </a:ext>
              </a:extLst>
            </p:cNvPr>
            <p:cNvSpPr/>
            <p:nvPr/>
          </p:nvSpPr>
          <p:spPr>
            <a:xfrm>
              <a:off x="2860909" y="7879306"/>
              <a:ext cx="875695" cy="672436"/>
            </a:xfrm>
            <a:prstGeom prst="arc">
              <a:avLst>
                <a:gd name="adj1" fmla="val 6912916"/>
                <a:gd name="adj2" fmla="val 984222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37" name="円弧 36">
              <a:extLst>
                <a:ext uri="{FF2B5EF4-FFF2-40B4-BE49-F238E27FC236}">
                  <a16:creationId xmlns:a16="http://schemas.microsoft.com/office/drawing/2014/main" xmlns="" id="{DE0B75A6-0904-C83B-18C8-0746F1A62AEB}"/>
                </a:ext>
              </a:extLst>
            </p:cNvPr>
            <p:cNvSpPr/>
            <p:nvPr/>
          </p:nvSpPr>
          <p:spPr>
            <a:xfrm>
              <a:off x="4219205" y="3790724"/>
              <a:ext cx="1556623" cy="1491545"/>
            </a:xfrm>
            <a:prstGeom prst="arc">
              <a:avLst>
                <a:gd name="adj1" fmla="val 7939711"/>
                <a:gd name="adj2" fmla="val 946920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96" name="二等辺三角形 95">
              <a:extLst>
                <a:ext uri="{FF2B5EF4-FFF2-40B4-BE49-F238E27FC236}">
                  <a16:creationId xmlns:a16="http://schemas.microsoft.com/office/drawing/2014/main" xmlns="" id="{53C65488-C601-FB78-175F-6F74B17C837B}"/>
                </a:ext>
              </a:extLst>
            </p:cNvPr>
            <p:cNvSpPr>
              <a:spLocks noChangeAspect="1"/>
            </p:cNvSpPr>
            <p:nvPr/>
          </p:nvSpPr>
          <p:spPr>
            <a:xfrm rot="21300000">
              <a:off x="3034753" y="5769659"/>
              <a:ext cx="126000" cy="1086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xmlns="" id="{0BA7BA90-D070-DB27-3D69-AFEA7F08F8C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413351" y="5289355"/>
              <a:ext cx="68031" cy="504000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矢印コネクタ 122">
              <a:extLst>
                <a:ext uri="{FF2B5EF4-FFF2-40B4-BE49-F238E27FC236}">
                  <a16:creationId xmlns:a16="http://schemas.microsoft.com/office/drawing/2014/main" xmlns="" id="{E7D0EA5B-27E1-5A17-C2AF-6E8F82CA3C67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4421126" y="4988813"/>
              <a:ext cx="180000" cy="23357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矢印コネクタ 123">
              <a:extLst>
                <a:ext uri="{FF2B5EF4-FFF2-40B4-BE49-F238E27FC236}">
                  <a16:creationId xmlns:a16="http://schemas.microsoft.com/office/drawing/2014/main" xmlns="" id="{5C826918-4D3E-6676-BAA2-9BE9888AA64A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093737" y="5534376"/>
              <a:ext cx="180000" cy="23357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>
              <a:extLst>
                <a:ext uri="{FF2B5EF4-FFF2-40B4-BE49-F238E27FC236}">
                  <a16:creationId xmlns:a16="http://schemas.microsoft.com/office/drawing/2014/main" xmlns="" id="{170B14DE-3878-31C4-2828-239F558121E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5832094" y="5450630"/>
              <a:ext cx="180000" cy="23357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二等辺三角形 125">
              <a:extLst>
                <a:ext uri="{FF2B5EF4-FFF2-40B4-BE49-F238E27FC236}">
                  <a16:creationId xmlns:a16="http://schemas.microsoft.com/office/drawing/2014/main" xmlns="" id="{2EA5F4B7-6C7B-04A8-0F5D-974BA341BA5D}"/>
                </a:ext>
              </a:extLst>
            </p:cNvPr>
            <p:cNvSpPr>
              <a:spLocks noChangeAspect="1"/>
            </p:cNvSpPr>
            <p:nvPr/>
          </p:nvSpPr>
          <p:spPr>
            <a:xfrm rot="21300000">
              <a:off x="3219107" y="5530937"/>
              <a:ext cx="126000" cy="1086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二等辺三角形 126">
              <a:extLst>
                <a:ext uri="{FF2B5EF4-FFF2-40B4-BE49-F238E27FC236}">
                  <a16:creationId xmlns:a16="http://schemas.microsoft.com/office/drawing/2014/main" xmlns="" id="{DD4E49A1-33B9-D16C-BB22-D16002B68110}"/>
                </a:ext>
              </a:extLst>
            </p:cNvPr>
            <p:cNvSpPr>
              <a:spLocks noChangeAspect="1"/>
            </p:cNvSpPr>
            <p:nvPr/>
          </p:nvSpPr>
          <p:spPr>
            <a:xfrm rot="21300000">
              <a:off x="3126930" y="5650298"/>
              <a:ext cx="126000" cy="1086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二等辺三角形 127">
              <a:extLst>
                <a:ext uri="{FF2B5EF4-FFF2-40B4-BE49-F238E27FC236}">
                  <a16:creationId xmlns:a16="http://schemas.microsoft.com/office/drawing/2014/main" xmlns="" id="{482F3C07-D1BC-F29E-64D6-9E4A53034565}"/>
                </a:ext>
              </a:extLst>
            </p:cNvPr>
            <p:cNvSpPr>
              <a:spLocks noChangeAspect="1"/>
            </p:cNvSpPr>
            <p:nvPr/>
          </p:nvSpPr>
          <p:spPr>
            <a:xfrm rot="21300000">
              <a:off x="5764884" y="5693234"/>
              <a:ext cx="126000" cy="1086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二等辺三角形 128">
              <a:extLst>
                <a:ext uri="{FF2B5EF4-FFF2-40B4-BE49-F238E27FC236}">
                  <a16:creationId xmlns:a16="http://schemas.microsoft.com/office/drawing/2014/main" xmlns="" id="{53B66D87-6922-0D6E-E033-A1B6BEC8CB35}"/>
                </a:ext>
              </a:extLst>
            </p:cNvPr>
            <p:cNvSpPr>
              <a:spLocks noChangeAspect="1"/>
            </p:cNvSpPr>
            <p:nvPr/>
          </p:nvSpPr>
          <p:spPr>
            <a:xfrm rot="21300000">
              <a:off x="5949238" y="5454512"/>
              <a:ext cx="126000" cy="1086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二等辺三角形 129">
              <a:extLst>
                <a:ext uri="{FF2B5EF4-FFF2-40B4-BE49-F238E27FC236}">
                  <a16:creationId xmlns:a16="http://schemas.microsoft.com/office/drawing/2014/main" xmlns="" id="{74A54F0A-4E71-50DD-8936-3BA2AA2685A3}"/>
                </a:ext>
              </a:extLst>
            </p:cNvPr>
            <p:cNvSpPr>
              <a:spLocks noChangeAspect="1"/>
            </p:cNvSpPr>
            <p:nvPr/>
          </p:nvSpPr>
          <p:spPr>
            <a:xfrm rot="21300000">
              <a:off x="5857061" y="5573873"/>
              <a:ext cx="126000" cy="10862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xmlns="" id="{6DB58D25-DE8A-46A7-6ABA-28EC1903FD40}"/>
                </a:ext>
              </a:extLst>
            </p:cNvPr>
            <p:cNvSpPr txBox="1"/>
            <p:nvPr/>
          </p:nvSpPr>
          <p:spPr>
            <a:xfrm>
              <a:off x="1609699" y="3633408"/>
              <a:ext cx="168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xmlns="" id="{FB80EE48-E37D-DEB5-0AC3-446A112FC8C1}"/>
                </a:ext>
              </a:extLst>
            </p:cNvPr>
            <p:cNvSpPr txBox="1"/>
            <p:nvPr/>
          </p:nvSpPr>
          <p:spPr>
            <a:xfrm>
              <a:off x="1465711" y="6646044"/>
              <a:ext cx="583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xmlns="" id="{31C3485F-7AAE-9493-D52A-2AA4575B73C8}"/>
                </a:ext>
              </a:extLst>
            </p:cNvPr>
            <p:cNvSpPr txBox="1"/>
            <p:nvPr/>
          </p:nvSpPr>
          <p:spPr>
            <a:xfrm>
              <a:off x="6254992" y="7017176"/>
              <a:ext cx="16690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Internal defect</a:t>
              </a:r>
            </a:p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(Material 1)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xmlns="" id="{C2706820-0681-AC4A-3B1F-A61260F919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89215" y="5581630"/>
              <a:ext cx="2354845" cy="1314289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xmlns="" id="{8ABCD05D-F855-BBDB-BF82-54B87C153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2925" y="5580131"/>
              <a:ext cx="390129" cy="131340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xmlns="" id="{507C1F92-EF62-E364-E781-99A55A203000}"/>
                </a:ext>
              </a:extLst>
            </p:cNvPr>
            <p:cNvSpPr txBox="1"/>
            <p:nvPr/>
          </p:nvSpPr>
          <p:spPr>
            <a:xfrm>
              <a:off x="4704838" y="5652579"/>
              <a:ext cx="8517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16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xmlns="" id="{F0FD3198-62C9-F9C2-A743-117F90EE101C}"/>
                </a:ext>
              </a:extLst>
            </p:cNvPr>
            <p:cNvSpPr txBox="1"/>
            <p:nvPr/>
          </p:nvSpPr>
          <p:spPr>
            <a:xfrm>
              <a:off x="4685788" y="6646044"/>
              <a:ext cx="583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1"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正方形/長方形 151">
              <a:extLst>
                <a:ext uri="{FF2B5EF4-FFF2-40B4-BE49-F238E27FC236}">
                  <a16:creationId xmlns:a16="http://schemas.microsoft.com/office/drawing/2014/main" xmlns="" id="{B7F7B2F8-D556-DA14-CECF-6C894C8A806C}"/>
                </a:ext>
              </a:extLst>
            </p:cNvPr>
            <p:cNvSpPr/>
            <p:nvPr/>
          </p:nvSpPr>
          <p:spPr>
            <a:xfrm rot="21300000">
              <a:off x="3897143" y="7423770"/>
              <a:ext cx="277594" cy="287672"/>
            </a:xfrm>
            <a:custGeom>
              <a:avLst/>
              <a:gdLst>
                <a:gd name="connsiteX0" fmla="*/ 0 w 275961"/>
                <a:gd name="connsiteY0" fmla="*/ 0 h 251672"/>
                <a:gd name="connsiteX1" fmla="*/ 275961 w 275961"/>
                <a:gd name="connsiteY1" fmla="*/ 0 h 251672"/>
                <a:gd name="connsiteX2" fmla="*/ 275961 w 275961"/>
                <a:gd name="connsiteY2" fmla="*/ 251672 h 251672"/>
                <a:gd name="connsiteX3" fmla="*/ 0 w 275961"/>
                <a:gd name="connsiteY3" fmla="*/ 251672 h 251672"/>
                <a:gd name="connsiteX4" fmla="*/ 0 w 275961"/>
                <a:gd name="connsiteY4" fmla="*/ 0 h 251672"/>
                <a:gd name="connsiteX0" fmla="*/ 6197 w 275961"/>
                <a:gd name="connsiteY0" fmla="*/ 0 h 267863"/>
                <a:gd name="connsiteX1" fmla="*/ 275961 w 275961"/>
                <a:gd name="connsiteY1" fmla="*/ 16191 h 267863"/>
                <a:gd name="connsiteX2" fmla="*/ 275961 w 275961"/>
                <a:gd name="connsiteY2" fmla="*/ 267863 h 267863"/>
                <a:gd name="connsiteX3" fmla="*/ 0 w 275961"/>
                <a:gd name="connsiteY3" fmla="*/ 267863 h 267863"/>
                <a:gd name="connsiteX4" fmla="*/ 6197 w 275961"/>
                <a:gd name="connsiteY4" fmla="*/ 0 h 267863"/>
                <a:gd name="connsiteX0" fmla="*/ 6197 w 283790"/>
                <a:gd name="connsiteY0" fmla="*/ 0 h 287671"/>
                <a:gd name="connsiteX1" fmla="*/ 275961 w 283790"/>
                <a:gd name="connsiteY1" fmla="*/ 16191 h 287671"/>
                <a:gd name="connsiteX2" fmla="*/ 283790 w 283790"/>
                <a:gd name="connsiteY2" fmla="*/ 287671 h 287671"/>
                <a:gd name="connsiteX3" fmla="*/ 0 w 283790"/>
                <a:gd name="connsiteY3" fmla="*/ 267863 h 287671"/>
                <a:gd name="connsiteX4" fmla="*/ 6197 w 283790"/>
                <a:gd name="connsiteY4" fmla="*/ 0 h 287671"/>
                <a:gd name="connsiteX0" fmla="*/ 0 w 277593"/>
                <a:gd name="connsiteY0" fmla="*/ 0 h 287671"/>
                <a:gd name="connsiteX1" fmla="*/ 269764 w 277593"/>
                <a:gd name="connsiteY1" fmla="*/ 16191 h 287671"/>
                <a:gd name="connsiteX2" fmla="*/ 277593 w 277593"/>
                <a:gd name="connsiteY2" fmla="*/ 287671 h 287671"/>
                <a:gd name="connsiteX3" fmla="*/ 3291 w 277593"/>
                <a:gd name="connsiteY3" fmla="*/ 268693 h 287671"/>
                <a:gd name="connsiteX4" fmla="*/ 0 w 277593"/>
                <a:gd name="connsiteY4" fmla="*/ 0 h 287671"/>
                <a:gd name="connsiteX0" fmla="*/ 0 w 279966"/>
                <a:gd name="connsiteY0" fmla="*/ 0 h 287879"/>
                <a:gd name="connsiteX1" fmla="*/ 272137 w 279966"/>
                <a:gd name="connsiteY1" fmla="*/ 16399 h 287879"/>
                <a:gd name="connsiteX2" fmla="*/ 279966 w 279966"/>
                <a:gd name="connsiteY2" fmla="*/ 287879 h 287879"/>
                <a:gd name="connsiteX3" fmla="*/ 5664 w 279966"/>
                <a:gd name="connsiteY3" fmla="*/ 268901 h 287879"/>
                <a:gd name="connsiteX4" fmla="*/ 0 w 279966"/>
                <a:gd name="connsiteY4" fmla="*/ 0 h 287879"/>
                <a:gd name="connsiteX0" fmla="*/ 0 w 272849"/>
                <a:gd name="connsiteY0" fmla="*/ 0 h 287256"/>
                <a:gd name="connsiteX1" fmla="*/ 272137 w 272849"/>
                <a:gd name="connsiteY1" fmla="*/ 16399 h 287256"/>
                <a:gd name="connsiteX2" fmla="*/ 272849 w 272849"/>
                <a:gd name="connsiteY2" fmla="*/ 287256 h 287256"/>
                <a:gd name="connsiteX3" fmla="*/ 5664 w 272849"/>
                <a:gd name="connsiteY3" fmla="*/ 268901 h 287256"/>
                <a:gd name="connsiteX4" fmla="*/ 0 w 272849"/>
                <a:gd name="connsiteY4" fmla="*/ 0 h 287256"/>
                <a:gd name="connsiteX0" fmla="*/ 0 w 272849"/>
                <a:gd name="connsiteY0" fmla="*/ 0 h 287256"/>
                <a:gd name="connsiteX1" fmla="*/ 271929 w 272849"/>
                <a:gd name="connsiteY1" fmla="*/ 18771 h 287256"/>
                <a:gd name="connsiteX2" fmla="*/ 272849 w 272849"/>
                <a:gd name="connsiteY2" fmla="*/ 287256 h 287256"/>
                <a:gd name="connsiteX3" fmla="*/ 5664 w 272849"/>
                <a:gd name="connsiteY3" fmla="*/ 268901 h 287256"/>
                <a:gd name="connsiteX4" fmla="*/ 0 w 272849"/>
                <a:gd name="connsiteY4" fmla="*/ 0 h 287256"/>
                <a:gd name="connsiteX0" fmla="*/ 0 w 277594"/>
                <a:gd name="connsiteY0" fmla="*/ 0 h 287672"/>
                <a:gd name="connsiteX1" fmla="*/ 271929 w 277594"/>
                <a:gd name="connsiteY1" fmla="*/ 18771 h 287672"/>
                <a:gd name="connsiteX2" fmla="*/ 277594 w 277594"/>
                <a:gd name="connsiteY2" fmla="*/ 287672 h 287672"/>
                <a:gd name="connsiteX3" fmla="*/ 5664 w 277594"/>
                <a:gd name="connsiteY3" fmla="*/ 268901 h 287672"/>
                <a:gd name="connsiteX4" fmla="*/ 0 w 277594"/>
                <a:gd name="connsiteY4" fmla="*/ 0 h 28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94" h="287672">
                  <a:moveTo>
                    <a:pt x="0" y="0"/>
                  </a:moveTo>
                  <a:lnTo>
                    <a:pt x="271929" y="18771"/>
                  </a:lnTo>
                  <a:cubicBezTo>
                    <a:pt x="272166" y="109057"/>
                    <a:pt x="277357" y="197386"/>
                    <a:pt x="277594" y="287672"/>
                  </a:cubicBezTo>
                  <a:lnTo>
                    <a:pt x="5664" y="268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2" name="直線コネクタ 301">
              <a:extLst>
                <a:ext uri="{FF2B5EF4-FFF2-40B4-BE49-F238E27FC236}">
                  <a16:creationId xmlns:a16="http://schemas.microsoft.com/office/drawing/2014/main" xmlns="" id="{95BCB328-69FA-81A3-EFE3-EFEEA93100B5}"/>
                </a:ext>
              </a:extLst>
            </p:cNvPr>
            <p:cNvCxnSpPr>
              <a:cxnSpLocks/>
              <a:endCxn id="152" idx="1"/>
            </p:cNvCxnSpPr>
            <p:nvPr/>
          </p:nvCxnSpPr>
          <p:spPr>
            <a:xfrm flipH="1">
              <a:off x="4157665" y="7011176"/>
              <a:ext cx="1142298" cy="42023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>
              <a:extLst>
                <a:ext uri="{FF2B5EF4-FFF2-40B4-BE49-F238E27FC236}">
                  <a16:creationId xmlns:a16="http://schemas.microsoft.com/office/drawing/2014/main" xmlns="" id="{F8D23467-47FF-63C3-88D9-F59D05A5B641}"/>
                </a:ext>
              </a:extLst>
            </p:cNvPr>
            <p:cNvCxnSpPr>
              <a:cxnSpLocks/>
              <a:endCxn id="152" idx="2"/>
            </p:cNvCxnSpPr>
            <p:nvPr/>
          </p:nvCxnSpPr>
          <p:spPr>
            <a:xfrm flipH="1" flipV="1">
              <a:off x="4186745" y="7698798"/>
              <a:ext cx="1380191" cy="33243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正方形/長方形 151">
              <a:extLst>
                <a:ext uri="{FF2B5EF4-FFF2-40B4-BE49-F238E27FC236}">
                  <a16:creationId xmlns:a16="http://schemas.microsoft.com/office/drawing/2014/main" xmlns="" id="{786DA981-B20C-ED69-0AF5-B3172F3B18D9}"/>
                </a:ext>
              </a:extLst>
            </p:cNvPr>
            <p:cNvSpPr/>
            <p:nvPr/>
          </p:nvSpPr>
          <p:spPr>
            <a:xfrm rot="21300000">
              <a:off x="3361987" y="7701925"/>
              <a:ext cx="284862" cy="299891"/>
            </a:xfrm>
            <a:custGeom>
              <a:avLst/>
              <a:gdLst>
                <a:gd name="connsiteX0" fmla="*/ 0 w 275961"/>
                <a:gd name="connsiteY0" fmla="*/ 0 h 251672"/>
                <a:gd name="connsiteX1" fmla="*/ 275961 w 275961"/>
                <a:gd name="connsiteY1" fmla="*/ 0 h 251672"/>
                <a:gd name="connsiteX2" fmla="*/ 275961 w 275961"/>
                <a:gd name="connsiteY2" fmla="*/ 251672 h 251672"/>
                <a:gd name="connsiteX3" fmla="*/ 0 w 275961"/>
                <a:gd name="connsiteY3" fmla="*/ 251672 h 251672"/>
                <a:gd name="connsiteX4" fmla="*/ 0 w 275961"/>
                <a:gd name="connsiteY4" fmla="*/ 0 h 251672"/>
                <a:gd name="connsiteX0" fmla="*/ 6197 w 275961"/>
                <a:gd name="connsiteY0" fmla="*/ 0 h 267863"/>
                <a:gd name="connsiteX1" fmla="*/ 275961 w 275961"/>
                <a:gd name="connsiteY1" fmla="*/ 16191 h 267863"/>
                <a:gd name="connsiteX2" fmla="*/ 275961 w 275961"/>
                <a:gd name="connsiteY2" fmla="*/ 267863 h 267863"/>
                <a:gd name="connsiteX3" fmla="*/ 0 w 275961"/>
                <a:gd name="connsiteY3" fmla="*/ 267863 h 267863"/>
                <a:gd name="connsiteX4" fmla="*/ 6197 w 275961"/>
                <a:gd name="connsiteY4" fmla="*/ 0 h 267863"/>
                <a:gd name="connsiteX0" fmla="*/ 6197 w 283790"/>
                <a:gd name="connsiteY0" fmla="*/ 0 h 287671"/>
                <a:gd name="connsiteX1" fmla="*/ 275961 w 283790"/>
                <a:gd name="connsiteY1" fmla="*/ 16191 h 287671"/>
                <a:gd name="connsiteX2" fmla="*/ 283790 w 283790"/>
                <a:gd name="connsiteY2" fmla="*/ 287671 h 287671"/>
                <a:gd name="connsiteX3" fmla="*/ 0 w 283790"/>
                <a:gd name="connsiteY3" fmla="*/ 267863 h 287671"/>
                <a:gd name="connsiteX4" fmla="*/ 6197 w 283790"/>
                <a:gd name="connsiteY4" fmla="*/ 0 h 287671"/>
                <a:gd name="connsiteX0" fmla="*/ 0 w 277593"/>
                <a:gd name="connsiteY0" fmla="*/ 0 h 287671"/>
                <a:gd name="connsiteX1" fmla="*/ 269764 w 277593"/>
                <a:gd name="connsiteY1" fmla="*/ 16191 h 287671"/>
                <a:gd name="connsiteX2" fmla="*/ 277593 w 277593"/>
                <a:gd name="connsiteY2" fmla="*/ 287671 h 287671"/>
                <a:gd name="connsiteX3" fmla="*/ 3291 w 277593"/>
                <a:gd name="connsiteY3" fmla="*/ 268693 h 287671"/>
                <a:gd name="connsiteX4" fmla="*/ 0 w 277593"/>
                <a:gd name="connsiteY4" fmla="*/ 0 h 287671"/>
                <a:gd name="connsiteX0" fmla="*/ 0 w 279966"/>
                <a:gd name="connsiteY0" fmla="*/ 0 h 287879"/>
                <a:gd name="connsiteX1" fmla="*/ 272137 w 279966"/>
                <a:gd name="connsiteY1" fmla="*/ 16399 h 287879"/>
                <a:gd name="connsiteX2" fmla="*/ 279966 w 279966"/>
                <a:gd name="connsiteY2" fmla="*/ 287879 h 287879"/>
                <a:gd name="connsiteX3" fmla="*/ 5664 w 279966"/>
                <a:gd name="connsiteY3" fmla="*/ 268901 h 287879"/>
                <a:gd name="connsiteX4" fmla="*/ 0 w 279966"/>
                <a:gd name="connsiteY4" fmla="*/ 0 h 287879"/>
                <a:gd name="connsiteX0" fmla="*/ 0 w 272849"/>
                <a:gd name="connsiteY0" fmla="*/ 0 h 287256"/>
                <a:gd name="connsiteX1" fmla="*/ 272137 w 272849"/>
                <a:gd name="connsiteY1" fmla="*/ 16399 h 287256"/>
                <a:gd name="connsiteX2" fmla="*/ 272849 w 272849"/>
                <a:gd name="connsiteY2" fmla="*/ 287256 h 287256"/>
                <a:gd name="connsiteX3" fmla="*/ 5664 w 272849"/>
                <a:gd name="connsiteY3" fmla="*/ 268901 h 287256"/>
                <a:gd name="connsiteX4" fmla="*/ 0 w 272849"/>
                <a:gd name="connsiteY4" fmla="*/ 0 h 287256"/>
                <a:gd name="connsiteX0" fmla="*/ 0 w 272849"/>
                <a:gd name="connsiteY0" fmla="*/ 0 h 287256"/>
                <a:gd name="connsiteX1" fmla="*/ 271929 w 272849"/>
                <a:gd name="connsiteY1" fmla="*/ 18771 h 287256"/>
                <a:gd name="connsiteX2" fmla="*/ 272849 w 272849"/>
                <a:gd name="connsiteY2" fmla="*/ 287256 h 287256"/>
                <a:gd name="connsiteX3" fmla="*/ 5664 w 272849"/>
                <a:gd name="connsiteY3" fmla="*/ 268901 h 287256"/>
                <a:gd name="connsiteX4" fmla="*/ 0 w 272849"/>
                <a:gd name="connsiteY4" fmla="*/ 0 h 287256"/>
                <a:gd name="connsiteX0" fmla="*/ 0 w 277594"/>
                <a:gd name="connsiteY0" fmla="*/ 0 h 287672"/>
                <a:gd name="connsiteX1" fmla="*/ 271929 w 277594"/>
                <a:gd name="connsiteY1" fmla="*/ 18771 h 287672"/>
                <a:gd name="connsiteX2" fmla="*/ 277594 w 277594"/>
                <a:gd name="connsiteY2" fmla="*/ 287672 h 287672"/>
                <a:gd name="connsiteX3" fmla="*/ 5664 w 277594"/>
                <a:gd name="connsiteY3" fmla="*/ 268901 h 287672"/>
                <a:gd name="connsiteX4" fmla="*/ 0 w 277594"/>
                <a:gd name="connsiteY4" fmla="*/ 0 h 28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94" h="287672">
                  <a:moveTo>
                    <a:pt x="0" y="0"/>
                  </a:moveTo>
                  <a:lnTo>
                    <a:pt x="271929" y="18771"/>
                  </a:lnTo>
                  <a:cubicBezTo>
                    <a:pt x="272166" y="109057"/>
                    <a:pt x="277357" y="197386"/>
                    <a:pt x="277594" y="287672"/>
                  </a:cubicBezTo>
                  <a:lnTo>
                    <a:pt x="5664" y="26890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直方体 309">
              <a:extLst>
                <a:ext uri="{FF2B5EF4-FFF2-40B4-BE49-F238E27FC236}">
                  <a16:creationId xmlns:a16="http://schemas.microsoft.com/office/drawing/2014/main" xmlns="" id="{E20B2520-A013-BF0A-42AC-C62CD0EFF0C3}"/>
                </a:ext>
              </a:extLst>
            </p:cNvPr>
            <p:cNvSpPr/>
            <p:nvPr/>
          </p:nvSpPr>
          <p:spPr>
            <a:xfrm rot="21240000" flipH="1">
              <a:off x="5347067" y="7978456"/>
              <a:ext cx="770357" cy="739435"/>
            </a:xfrm>
            <a:prstGeom prst="cube">
              <a:avLst/>
            </a:prstGeom>
            <a:solidFill>
              <a:schemeClr val="accent2">
                <a:lumMod val="20000"/>
                <a:lumOff val="80000"/>
                <a:alpha val="30196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7058" dirty="0"/>
            </a:p>
          </p:txBody>
        </p:sp>
        <p:cxnSp>
          <p:nvCxnSpPr>
            <p:cNvPr id="311" name="直線コネクタ 310">
              <a:extLst>
                <a:ext uri="{FF2B5EF4-FFF2-40B4-BE49-F238E27FC236}">
                  <a16:creationId xmlns:a16="http://schemas.microsoft.com/office/drawing/2014/main" xmlns="" id="{F3858DB2-C8FC-6227-5284-289B1671E298}"/>
                </a:ext>
              </a:extLst>
            </p:cNvPr>
            <p:cNvCxnSpPr>
              <a:cxnSpLocks/>
              <a:endCxn id="309" idx="1"/>
            </p:cNvCxnSpPr>
            <p:nvPr/>
          </p:nvCxnSpPr>
          <p:spPr>
            <a:xfrm flipH="1" flipV="1">
              <a:off x="3629153" y="7710082"/>
              <a:ext cx="1676063" cy="304206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コネクタ 311">
              <a:extLst>
                <a:ext uri="{FF2B5EF4-FFF2-40B4-BE49-F238E27FC236}">
                  <a16:creationId xmlns:a16="http://schemas.microsoft.com/office/drawing/2014/main" xmlns="" id="{AA0AD6E2-AC0F-91E7-2595-AEB4A11D6C55}"/>
                </a:ext>
              </a:extLst>
            </p:cNvPr>
            <p:cNvCxnSpPr>
              <a:cxnSpLocks/>
              <a:endCxn id="309" idx="2"/>
            </p:cNvCxnSpPr>
            <p:nvPr/>
          </p:nvCxnSpPr>
          <p:spPr>
            <a:xfrm flipH="1" flipV="1">
              <a:off x="3659376" y="7988832"/>
              <a:ext cx="1908743" cy="74715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コネクタ 314">
              <a:extLst>
                <a:ext uri="{FF2B5EF4-FFF2-40B4-BE49-F238E27FC236}">
                  <a16:creationId xmlns:a16="http://schemas.microsoft.com/office/drawing/2014/main" xmlns="" id="{4D976563-617F-C4E9-D4E7-376256A721A0}"/>
                </a:ext>
              </a:extLst>
            </p:cNvPr>
            <p:cNvCxnSpPr>
              <a:cxnSpLocks/>
            </p:cNvCxnSpPr>
            <p:nvPr/>
          </p:nvCxnSpPr>
          <p:spPr>
            <a:xfrm rot="21240000" flipH="1">
              <a:off x="5918870" y="7960009"/>
              <a:ext cx="1035" cy="54000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コネクタ 315">
              <a:extLst>
                <a:ext uri="{FF2B5EF4-FFF2-40B4-BE49-F238E27FC236}">
                  <a16:creationId xmlns:a16="http://schemas.microsoft.com/office/drawing/2014/main" xmlns="" id="{A14B3D72-9062-3111-DC7D-CD905E613ABA}"/>
                </a:ext>
              </a:extLst>
            </p:cNvPr>
            <p:cNvCxnSpPr>
              <a:cxnSpLocks/>
            </p:cNvCxnSpPr>
            <p:nvPr/>
          </p:nvCxnSpPr>
          <p:spPr>
            <a:xfrm rot="21240000" flipH="1">
              <a:off x="5362316" y="8536836"/>
              <a:ext cx="594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>
              <a:extLst>
                <a:ext uri="{FF2B5EF4-FFF2-40B4-BE49-F238E27FC236}">
                  <a16:creationId xmlns:a16="http://schemas.microsoft.com/office/drawing/2014/main" xmlns="" id="{2EED42D4-37CE-2703-60FA-F480FD0A67B2}"/>
                </a:ext>
              </a:extLst>
            </p:cNvPr>
            <p:cNvCxnSpPr>
              <a:cxnSpLocks/>
            </p:cNvCxnSpPr>
            <p:nvPr/>
          </p:nvCxnSpPr>
          <p:spPr>
            <a:xfrm rot="21240000" flipH="1" flipV="1">
              <a:off x="5952721" y="8485015"/>
              <a:ext cx="186926" cy="195376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xmlns="" id="{D831B508-CCFA-BDDE-3E82-DC49A1326063}"/>
                </a:ext>
              </a:extLst>
            </p:cNvPr>
            <p:cNvSpPr txBox="1"/>
            <p:nvPr/>
          </p:nvSpPr>
          <p:spPr>
            <a:xfrm>
              <a:off x="6254992" y="8024098"/>
              <a:ext cx="1412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Pre-crack</a:t>
              </a:r>
            </a:p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(Material 2)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フローチャート: データ 318">
              <a:extLst>
                <a:ext uri="{FF2B5EF4-FFF2-40B4-BE49-F238E27FC236}">
                  <a16:creationId xmlns:a16="http://schemas.microsoft.com/office/drawing/2014/main" xmlns="" id="{4C9B8710-538C-C5FD-4C3B-C6053F85EE4C}"/>
                </a:ext>
              </a:extLst>
            </p:cNvPr>
            <p:cNvSpPr/>
            <p:nvPr/>
          </p:nvSpPr>
          <p:spPr>
            <a:xfrm rot="5040000">
              <a:off x="5563584" y="8432081"/>
              <a:ext cx="373028" cy="17314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0000 h 10000"/>
                <a:gd name="connsiteX1" fmla="*/ 7431 w 10000"/>
                <a:gd name="connsiteY1" fmla="*/ 270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3774"/>
                <a:gd name="connsiteY0" fmla="*/ 7300 h 7300"/>
                <a:gd name="connsiteX1" fmla="*/ 7431 w 13774"/>
                <a:gd name="connsiteY1" fmla="*/ 0 h 7300"/>
                <a:gd name="connsiteX2" fmla="*/ 13774 w 13774"/>
                <a:gd name="connsiteY2" fmla="*/ 482 h 7300"/>
                <a:gd name="connsiteX3" fmla="*/ 8000 w 13774"/>
                <a:gd name="connsiteY3" fmla="*/ 7300 h 7300"/>
                <a:gd name="connsiteX4" fmla="*/ 0 w 13774"/>
                <a:gd name="connsiteY4" fmla="*/ 7300 h 7300"/>
                <a:gd name="connsiteX0" fmla="*/ 0 w 10668"/>
                <a:gd name="connsiteY0" fmla="*/ 10265 h 10265"/>
                <a:gd name="connsiteX1" fmla="*/ 5395 w 10668"/>
                <a:gd name="connsiteY1" fmla="*/ 265 h 10265"/>
                <a:gd name="connsiteX2" fmla="*/ 10668 w 10668"/>
                <a:gd name="connsiteY2" fmla="*/ 0 h 10265"/>
                <a:gd name="connsiteX3" fmla="*/ 5808 w 10668"/>
                <a:gd name="connsiteY3" fmla="*/ 10265 h 10265"/>
                <a:gd name="connsiteX4" fmla="*/ 0 w 10668"/>
                <a:gd name="connsiteY4" fmla="*/ 10265 h 10265"/>
                <a:gd name="connsiteX0" fmla="*/ 0 w 10668"/>
                <a:gd name="connsiteY0" fmla="*/ 10265 h 10265"/>
                <a:gd name="connsiteX1" fmla="*/ 5061 w 10668"/>
                <a:gd name="connsiteY1" fmla="*/ 404 h 10265"/>
                <a:gd name="connsiteX2" fmla="*/ 10668 w 10668"/>
                <a:gd name="connsiteY2" fmla="*/ 0 h 10265"/>
                <a:gd name="connsiteX3" fmla="*/ 5808 w 10668"/>
                <a:gd name="connsiteY3" fmla="*/ 10265 h 10265"/>
                <a:gd name="connsiteX4" fmla="*/ 0 w 10668"/>
                <a:gd name="connsiteY4" fmla="*/ 10265 h 10265"/>
                <a:gd name="connsiteX0" fmla="*/ 0 w 10468"/>
                <a:gd name="connsiteY0" fmla="*/ 9861 h 9861"/>
                <a:gd name="connsiteX1" fmla="*/ 5061 w 10468"/>
                <a:gd name="connsiteY1" fmla="*/ 0 h 9861"/>
                <a:gd name="connsiteX2" fmla="*/ 10468 w 10468"/>
                <a:gd name="connsiteY2" fmla="*/ 571 h 9861"/>
                <a:gd name="connsiteX3" fmla="*/ 5808 w 10468"/>
                <a:gd name="connsiteY3" fmla="*/ 9861 h 9861"/>
                <a:gd name="connsiteX4" fmla="*/ 0 w 10468"/>
                <a:gd name="connsiteY4" fmla="*/ 9861 h 9861"/>
                <a:gd name="connsiteX0" fmla="*/ 0 w 10000"/>
                <a:gd name="connsiteY0" fmla="*/ 10268 h 10268"/>
                <a:gd name="connsiteX1" fmla="*/ 4835 w 10000"/>
                <a:gd name="connsiteY1" fmla="*/ 268 h 10268"/>
                <a:gd name="connsiteX2" fmla="*/ 10000 w 10000"/>
                <a:gd name="connsiteY2" fmla="*/ 0 h 10268"/>
                <a:gd name="connsiteX3" fmla="*/ 5548 w 10000"/>
                <a:gd name="connsiteY3" fmla="*/ 10268 h 10268"/>
                <a:gd name="connsiteX4" fmla="*/ 0 w 10000"/>
                <a:gd name="connsiteY4" fmla="*/ 10268 h 10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268">
                  <a:moveTo>
                    <a:pt x="0" y="10268"/>
                  </a:moveTo>
                  <a:lnTo>
                    <a:pt x="4835" y="268"/>
                  </a:lnTo>
                  <a:lnTo>
                    <a:pt x="10000" y="0"/>
                  </a:lnTo>
                  <a:lnTo>
                    <a:pt x="5548" y="10268"/>
                  </a:lnTo>
                  <a:lnTo>
                    <a:pt x="0" y="102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7" name="直線コネクタ 326">
              <a:extLst>
                <a:ext uri="{FF2B5EF4-FFF2-40B4-BE49-F238E27FC236}">
                  <a16:creationId xmlns:a16="http://schemas.microsoft.com/office/drawing/2014/main" xmlns="" id="{2372AE72-2344-784F-D025-452BDE0835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4889" y="8303713"/>
              <a:ext cx="526424" cy="2066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xmlns="" id="{879AA8A4-E9A8-0902-A806-F7637B564444}"/>
                </a:ext>
              </a:extLst>
            </p:cNvPr>
            <p:cNvGrpSpPr/>
            <p:nvPr/>
          </p:nvGrpSpPr>
          <p:grpSpPr>
            <a:xfrm>
              <a:off x="5341752" y="6950184"/>
              <a:ext cx="796601" cy="758483"/>
              <a:chOff x="5432241" y="6895413"/>
              <a:chExt cx="796601" cy="758483"/>
            </a:xfrm>
          </p:grpSpPr>
          <p:cxnSp>
            <p:nvCxnSpPr>
              <p:cNvPr id="2" name="直線コネクタ 1">
                <a:extLst>
                  <a:ext uri="{FF2B5EF4-FFF2-40B4-BE49-F238E27FC236}">
                    <a16:creationId xmlns:a16="http://schemas.microsoft.com/office/drawing/2014/main" xmlns="" id="{C001DDF6-D102-96BC-1EAB-59256B33AEE6}"/>
                  </a:ext>
                </a:extLst>
              </p:cNvPr>
              <p:cNvCxnSpPr>
                <a:cxnSpLocks/>
              </p:cNvCxnSpPr>
              <p:nvPr/>
            </p:nvCxnSpPr>
            <p:spPr>
              <a:xfrm rot="-360000" flipH="1">
                <a:off x="6005683" y="6895413"/>
                <a:ext cx="1035" cy="54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線コネクタ 2">
                <a:extLst>
                  <a:ext uri="{FF2B5EF4-FFF2-40B4-BE49-F238E27FC236}">
                    <a16:creationId xmlns:a16="http://schemas.microsoft.com/office/drawing/2014/main" xmlns="" id="{823187E4-6395-378D-8129-D002EAD0877D}"/>
                  </a:ext>
                </a:extLst>
              </p:cNvPr>
              <p:cNvCxnSpPr>
                <a:cxnSpLocks/>
              </p:cNvCxnSpPr>
              <p:nvPr/>
            </p:nvCxnSpPr>
            <p:spPr>
              <a:xfrm rot="-360000" flipH="1">
                <a:off x="5446747" y="7474621"/>
                <a:ext cx="59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線コネクタ 3">
                <a:extLst>
                  <a:ext uri="{FF2B5EF4-FFF2-40B4-BE49-F238E27FC236}">
                    <a16:creationId xmlns:a16="http://schemas.microsoft.com/office/drawing/2014/main" xmlns="" id="{C0994BDD-DBCB-B3E9-5095-9D5BC863EA54}"/>
                  </a:ext>
                </a:extLst>
              </p:cNvPr>
              <p:cNvCxnSpPr>
                <a:cxnSpLocks/>
              </p:cNvCxnSpPr>
              <p:nvPr/>
            </p:nvCxnSpPr>
            <p:spPr>
              <a:xfrm rot="-360000" flipH="1" flipV="1">
                <a:off x="6041916" y="7420419"/>
                <a:ext cx="186926" cy="19537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円/楕円 126">
                <a:extLst>
                  <a:ext uri="{FF2B5EF4-FFF2-40B4-BE49-F238E27FC236}">
                    <a16:creationId xmlns:a16="http://schemas.microsoft.com/office/drawing/2014/main" xmlns="" id="{64C84638-B45F-426F-6DAC-0ADFA39681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-360000">
                <a:off x="5788572" y="7122935"/>
                <a:ext cx="139295" cy="1357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8000">
                    <a:schemeClr val="tx1">
                      <a:lumMod val="75000"/>
                      <a:lumOff val="2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/>
              </a:p>
            </p:txBody>
          </p:sp>
          <p:sp>
            <p:nvSpPr>
              <p:cNvPr id="7" name="円弧 6">
                <a:extLst>
                  <a:ext uri="{FF2B5EF4-FFF2-40B4-BE49-F238E27FC236}">
                    <a16:creationId xmlns:a16="http://schemas.microsoft.com/office/drawing/2014/main" xmlns="" id="{DC5B1364-2AA7-302D-19D9-9AC27995CE75}"/>
                  </a:ext>
                </a:extLst>
              </p:cNvPr>
              <p:cNvSpPr/>
              <p:nvPr/>
            </p:nvSpPr>
            <p:spPr>
              <a:xfrm rot="-360000" flipH="1">
                <a:off x="5742517" y="7048586"/>
                <a:ext cx="200764" cy="526390"/>
              </a:xfrm>
              <a:prstGeom prst="arc">
                <a:avLst>
                  <a:gd name="adj1" fmla="val 16210072"/>
                  <a:gd name="adj2" fmla="val 5400514"/>
                </a:avLst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05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xmlns="" id="{22E3C086-DC92-C6BC-52CB-783B1A96E568}"/>
                  </a:ext>
                </a:extLst>
              </p:cNvPr>
              <p:cNvSpPr/>
              <p:nvPr/>
            </p:nvSpPr>
            <p:spPr>
              <a:xfrm rot="-360000">
                <a:off x="5663365" y="7107074"/>
                <a:ext cx="356404" cy="409414"/>
              </a:xfrm>
              <a:prstGeom prst="ellipse">
                <a:avLst/>
              </a:prstGeom>
              <a:solidFill>
                <a:srgbClr val="FFF2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05"/>
              </a:p>
            </p:txBody>
          </p:sp>
          <p:sp>
            <p:nvSpPr>
              <p:cNvPr id="9" name="円弧 8">
                <a:extLst>
                  <a:ext uri="{FF2B5EF4-FFF2-40B4-BE49-F238E27FC236}">
                    <a16:creationId xmlns:a16="http://schemas.microsoft.com/office/drawing/2014/main" xmlns="" id="{3DFF787C-CD7C-3334-A1C6-F6C1253C02E4}"/>
                  </a:ext>
                </a:extLst>
              </p:cNvPr>
              <p:cNvSpPr/>
              <p:nvPr/>
            </p:nvSpPr>
            <p:spPr>
              <a:xfrm rot="-360000" flipH="1">
                <a:off x="5761769" y="7107074"/>
                <a:ext cx="166667" cy="409414"/>
              </a:xfrm>
              <a:prstGeom prst="arc">
                <a:avLst>
                  <a:gd name="adj1" fmla="val 16200000"/>
                  <a:gd name="adj2" fmla="val 5370975"/>
                </a:avLst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05"/>
              </a:p>
            </p:txBody>
          </p:sp>
          <p:sp>
            <p:nvSpPr>
              <p:cNvPr id="10" name="円弧 9">
                <a:extLst>
                  <a:ext uri="{FF2B5EF4-FFF2-40B4-BE49-F238E27FC236}">
                    <a16:creationId xmlns:a16="http://schemas.microsoft.com/office/drawing/2014/main" xmlns="" id="{F2AAE7B9-8F8C-DF2B-C1B1-2D33DDA96BED}"/>
                  </a:ext>
                </a:extLst>
              </p:cNvPr>
              <p:cNvSpPr/>
              <p:nvPr/>
            </p:nvSpPr>
            <p:spPr>
              <a:xfrm rot="-360000">
                <a:off x="5738748" y="7048586"/>
                <a:ext cx="200764" cy="526390"/>
              </a:xfrm>
              <a:prstGeom prst="arc">
                <a:avLst>
                  <a:gd name="adj1" fmla="val 16210072"/>
                  <a:gd name="adj2" fmla="val 5400514"/>
                </a:avLst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05"/>
              </a:p>
            </p:txBody>
          </p:sp>
          <p:sp>
            <p:nvSpPr>
              <p:cNvPr id="11" name="円弧 10">
                <a:extLst>
                  <a:ext uri="{FF2B5EF4-FFF2-40B4-BE49-F238E27FC236}">
                    <a16:creationId xmlns:a16="http://schemas.microsoft.com/office/drawing/2014/main" xmlns="" id="{4003F2D1-67D9-B01D-6D5B-EF40F30EF118}"/>
                  </a:ext>
                </a:extLst>
              </p:cNvPr>
              <p:cNvSpPr/>
              <p:nvPr/>
            </p:nvSpPr>
            <p:spPr>
              <a:xfrm rot="-360000">
                <a:off x="5764202" y="7107074"/>
                <a:ext cx="166667" cy="409414"/>
              </a:xfrm>
              <a:prstGeom prst="arc">
                <a:avLst>
                  <a:gd name="adj1" fmla="val 16200000"/>
                  <a:gd name="adj2" fmla="val 5370975"/>
                </a:avLst>
              </a:prstGeom>
              <a:solidFill>
                <a:srgbClr val="FFF2CC"/>
              </a:solidFill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205"/>
              </a:p>
            </p:txBody>
          </p:sp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xmlns="" id="{1D2B6362-DD4F-F25B-02DC-73A031A08EA2}"/>
                  </a:ext>
                </a:extLst>
              </p:cNvPr>
              <p:cNvSpPr/>
              <p:nvPr/>
            </p:nvSpPr>
            <p:spPr>
              <a:xfrm rot="-360000">
                <a:off x="5779652" y="7115447"/>
                <a:ext cx="122958" cy="393898"/>
              </a:xfrm>
              <a:prstGeom prst="ellipse">
                <a:avLst/>
              </a:prstGeom>
              <a:solidFill>
                <a:srgbClr val="FFF2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直方体 12">
                <a:extLst>
                  <a:ext uri="{FF2B5EF4-FFF2-40B4-BE49-F238E27FC236}">
                    <a16:creationId xmlns:a16="http://schemas.microsoft.com/office/drawing/2014/main" xmlns="" id="{F1E959AB-96A3-0AB4-A0AC-DFA9DB539613}"/>
                  </a:ext>
                </a:extLst>
              </p:cNvPr>
              <p:cNvSpPr/>
              <p:nvPr/>
            </p:nvSpPr>
            <p:spPr>
              <a:xfrm rot="-360000" flipH="1">
                <a:off x="5432241" y="6914461"/>
                <a:ext cx="770357" cy="739435"/>
              </a:xfrm>
              <a:prstGeom prst="cube">
                <a:avLst/>
              </a:prstGeom>
              <a:solidFill>
                <a:srgbClr val="DBEEF4">
                  <a:alpha val="3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7058" dirty="0"/>
              </a:p>
            </p:txBody>
          </p:sp>
        </p:grpSp>
        <p:cxnSp>
          <p:nvCxnSpPr>
            <p:cNvPr id="320" name="直線コネクタ 319">
              <a:extLst>
                <a:ext uri="{FF2B5EF4-FFF2-40B4-BE49-F238E27FC236}">
                  <a16:creationId xmlns:a16="http://schemas.microsoft.com/office/drawing/2014/main" xmlns="" id="{0CE800E1-B51A-5C1E-9F54-3B5045896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4543" y="7244372"/>
              <a:ext cx="391240" cy="12849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xmlns="" id="{C2DAEC64-CE92-3DDE-DC61-4A15B036FD4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344705" y="4102365"/>
              <a:ext cx="102891" cy="828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xmlns="" id="{DB73F07A-3C24-97F4-501C-2DBECBE47E74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651141" y="4212022"/>
              <a:ext cx="102891" cy="828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xmlns="" id="{F9E15934-18F8-A892-2AB8-D0390A964107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520607" y="4881296"/>
              <a:ext cx="49209" cy="396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xmlns="" id="{1E2E947F-C8CD-8AE6-B0AE-D295411FC32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2437598" y="5783618"/>
              <a:ext cx="198000" cy="630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xmlns="" id="{5847D5BA-D58F-16B1-DF6F-0DF1F52E0B92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276657" y="5528312"/>
              <a:ext cx="71576" cy="576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xmlns="" id="{EAA9A6CC-59DC-121D-B3EE-A00DD7B1FD6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011137" y="5447548"/>
              <a:ext cx="71576" cy="57600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xmlns="" id="{18CBAE30-E473-A21F-9896-C46191EA7355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3347322" y="5985239"/>
              <a:ext cx="2736000" cy="8250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733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xmlns="" id="{B7943FAF-02A8-4384-B101-C5C6A237890B}"/>
              </a:ext>
            </a:extLst>
          </p:cNvPr>
          <p:cNvSpPr txBox="1"/>
          <p:nvPr/>
        </p:nvSpPr>
        <p:spPr>
          <a:xfrm>
            <a:off x="-8898" y="8359"/>
            <a:ext cx="961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ja-JP" sz="28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Fig. 4 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53332" y="4183207"/>
            <a:ext cx="8721907" cy="4435185"/>
            <a:chOff x="29232" y="4183207"/>
            <a:chExt cx="8721907" cy="4435185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xmlns="" id="{FA4AC847-60D3-3CD7-5B14-1EAC0D89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569" t="177" r="12847" b="4991"/>
            <a:stretch>
              <a:fillRect/>
            </a:stretch>
          </p:blipFill>
          <p:spPr>
            <a:xfrm>
              <a:off x="429796" y="7422327"/>
              <a:ext cx="1239101" cy="1020015"/>
            </a:xfrm>
            <a:custGeom>
              <a:avLst/>
              <a:gdLst>
                <a:gd name="connsiteX0" fmla="*/ 5496625 w 5638800"/>
                <a:gd name="connsiteY0" fmla="*/ 0 h 4629309"/>
                <a:gd name="connsiteX1" fmla="*/ 5638800 w 5638800"/>
                <a:gd name="connsiteY1" fmla="*/ 995223 h 4629309"/>
                <a:gd name="connsiteX2" fmla="*/ 1529048 w 5638800"/>
                <a:gd name="connsiteY2" fmla="*/ 4629309 h 4629309"/>
                <a:gd name="connsiteX3" fmla="*/ 891849 w 5638800"/>
                <a:gd name="connsiteY3" fmla="*/ 4594264 h 4629309"/>
                <a:gd name="connsiteX4" fmla="*/ 0 w 5638800"/>
                <a:gd name="connsiteY4" fmla="*/ 4538523 h 4629309"/>
                <a:gd name="connsiteX5" fmla="*/ 4076700 w 5638800"/>
                <a:gd name="connsiteY5" fmla="*/ 928548 h 4629309"/>
                <a:gd name="connsiteX6" fmla="*/ 3943776 w 5638800"/>
                <a:gd name="connsiteY6" fmla="*/ 7575 h 462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38800" h="4629309">
                  <a:moveTo>
                    <a:pt x="5496625" y="0"/>
                  </a:moveTo>
                  <a:lnTo>
                    <a:pt x="5638800" y="995223"/>
                  </a:lnTo>
                  <a:lnTo>
                    <a:pt x="1529048" y="4629309"/>
                  </a:lnTo>
                  <a:lnTo>
                    <a:pt x="891849" y="4594264"/>
                  </a:lnTo>
                  <a:lnTo>
                    <a:pt x="0" y="4538523"/>
                  </a:lnTo>
                  <a:lnTo>
                    <a:pt x="4076700" y="928548"/>
                  </a:lnTo>
                  <a:lnTo>
                    <a:pt x="3943776" y="7575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xmlns="" id="{30557C5C-5021-F7F2-A4AB-AB0042CA9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4188" y="4750025"/>
              <a:ext cx="4988814" cy="3798873"/>
            </a:xfrm>
            <a:prstGeom prst="rect">
              <a:avLst/>
            </a:prstGeom>
          </p:spPr>
        </p:pic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xmlns="" id="{050B0E04-A9E0-F181-327F-83CA1791A95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14157" y="5308318"/>
              <a:ext cx="0" cy="1333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xmlns="" id="{AE71EF40-FD1C-7740-6A3B-C05FCA959E4F}"/>
                </a:ext>
              </a:extLst>
            </p:cNvPr>
            <p:cNvSpPr txBox="1"/>
            <p:nvPr/>
          </p:nvSpPr>
          <p:spPr>
            <a:xfrm>
              <a:off x="7440346" y="7842936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500</a:t>
              </a:r>
              <a:endParaRPr kumimoji="1" lang="ja-JP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xmlns="" id="{5149D629-8D3D-5342-3672-742EECE44CB1}"/>
                </a:ext>
              </a:extLst>
            </p:cNvPr>
            <p:cNvSpPr txBox="1"/>
            <p:nvPr/>
          </p:nvSpPr>
          <p:spPr>
            <a:xfrm>
              <a:off x="7381072" y="5154162"/>
              <a:ext cx="697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kumimoji="1" lang="en-US" altLang="ja-JP" sz="200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2500</a:t>
              </a:r>
              <a:endParaRPr kumimoji="1" lang="ja-JP" altLang="en-US" sz="200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xmlns="" id="{D1BA20BF-1A98-344E-FC69-5FD2F46AB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501" t="9291" r="34576"/>
            <a:stretch/>
          </p:blipFill>
          <p:spPr>
            <a:xfrm>
              <a:off x="8179747" y="5294441"/>
              <a:ext cx="297617" cy="2871440"/>
            </a:xfrm>
            <a:prstGeom prst="rect">
              <a:avLst/>
            </a:prstGeom>
          </p:spPr>
        </p:pic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xmlns="" id="{3E0C9005-6ACC-7BCD-AD07-C46EE3E97C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14155" y="7991163"/>
              <a:ext cx="0" cy="1333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xmlns="" id="{CF12C214-633C-27F3-EB28-E87C2F38AB1F}"/>
                </a:ext>
              </a:extLst>
            </p:cNvPr>
            <p:cNvSpPr txBox="1"/>
            <p:nvPr/>
          </p:nvSpPr>
          <p:spPr>
            <a:xfrm rot="5400000">
              <a:off x="7200251" y="6579289"/>
              <a:ext cx="2794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Local fracture stress [MPa]</a:t>
              </a:r>
              <a:endParaRPr kumimoji="1" lang="en-US" altLang="ja-JP" sz="2000" dirty="0">
                <a:solidFill>
                  <a:prstClr val="black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xmlns="" id="{F7498C30-238B-BEB6-D3DA-961601409EA5}"/>
                </a:ext>
              </a:extLst>
            </p:cNvPr>
            <p:cNvSpPr txBox="1"/>
            <p:nvPr/>
          </p:nvSpPr>
          <p:spPr>
            <a:xfrm>
              <a:off x="7381072" y="6497152"/>
              <a:ext cx="697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kumimoji="1" lang="en-US" altLang="ja-JP" sz="200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1500</a:t>
              </a:r>
              <a:endParaRPr kumimoji="1" lang="ja-JP" altLang="en-US" sz="200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xmlns="" id="{93D2065E-5763-9298-D420-B66335525C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14155" y="6653121"/>
              <a:ext cx="0" cy="1333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xmlns="" id="{E977DEB2-5FA8-D947-0B4C-54096D112C59}"/>
                </a:ext>
              </a:extLst>
            </p:cNvPr>
            <p:cNvSpPr txBox="1"/>
            <p:nvPr/>
          </p:nvSpPr>
          <p:spPr>
            <a:xfrm>
              <a:off x="7386611" y="7189828"/>
              <a:ext cx="697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kumimoji="1" lang="en-US" altLang="ja-JP" sz="200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1000</a:t>
              </a:r>
              <a:endParaRPr kumimoji="1" lang="ja-JP" altLang="en-US" sz="200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xmlns="" id="{D4B74173-5F75-F62E-CC8B-C7254DD975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19694" y="7338055"/>
              <a:ext cx="0" cy="1333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xmlns="" id="{64770C6C-6D72-CBF4-EDF3-06363B28E4F2}"/>
                </a:ext>
              </a:extLst>
            </p:cNvPr>
            <p:cNvSpPr txBox="1"/>
            <p:nvPr/>
          </p:nvSpPr>
          <p:spPr>
            <a:xfrm>
              <a:off x="7370709" y="5819696"/>
              <a:ext cx="697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kumimoji="1" lang="en-US" altLang="ja-JP" sz="200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2000</a:t>
              </a:r>
              <a:endParaRPr kumimoji="1" lang="ja-JP" altLang="en-US" sz="200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xmlns="" id="{07BE138B-0EAD-8B44-4DC6-4522C2057B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103792" y="5967923"/>
              <a:ext cx="0" cy="13336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xmlns="" id="{E3F0DF4F-CB4D-2909-37C3-E4B49A5F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692" r="18718" b="5256"/>
            <a:stretch>
              <a:fillRect/>
            </a:stretch>
          </p:blipFill>
          <p:spPr>
            <a:xfrm>
              <a:off x="429796" y="4761986"/>
              <a:ext cx="1239101" cy="1020002"/>
            </a:xfrm>
            <a:custGeom>
              <a:avLst/>
              <a:gdLst>
                <a:gd name="connsiteX0" fmla="*/ 5003428 w 5638800"/>
                <a:gd name="connsiteY0" fmla="*/ 0 h 4625944"/>
                <a:gd name="connsiteX1" fmla="*/ 5472096 w 5638800"/>
                <a:gd name="connsiteY1" fmla="*/ 0 h 4625944"/>
                <a:gd name="connsiteX2" fmla="*/ 5516880 w 5638800"/>
                <a:gd name="connsiteY2" fmla="*/ 335884 h 4625944"/>
                <a:gd name="connsiteX3" fmla="*/ 5638800 w 5638800"/>
                <a:gd name="connsiteY3" fmla="*/ 1036924 h 4625944"/>
                <a:gd name="connsiteX4" fmla="*/ 1577340 w 5638800"/>
                <a:gd name="connsiteY4" fmla="*/ 4625944 h 4625944"/>
                <a:gd name="connsiteX5" fmla="*/ 0 w 5638800"/>
                <a:gd name="connsiteY5" fmla="*/ 4557364 h 4625944"/>
                <a:gd name="connsiteX6" fmla="*/ 4091940 w 5638800"/>
                <a:gd name="connsiteY6" fmla="*/ 953104 h 4625944"/>
                <a:gd name="connsiteX7" fmla="*/ 3947160 w 5638800"/>
                <a:gd name="connsiteY7" fmla="*/ 15844 h 462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4625944">
                  <a:moveTo>
                    <a:pt x="5003428" y="0"/>
                  </a:moveTo>
                  <a:lnTo>
                    <a:pt x="5472096" y="0"/>
                  </a:lnTo>
                  <a:lnTo>
                    <a:pt x="5516880" y="335884"/>
                  </a:lnTo>
                  <a:lnTo>
                    <a:pt x="5638800" y="1036924"/>
                  </a:lnTo>
                  <a:lnTo>
                    <a:pt x="1577340" y="4625944"/>
                  </a:lnTo>
                  <a:lnTo>
                    <a:pt x="0" y="4557364"/>
                  </a:lnTo>
                  <a:lnTo>
                    <a:pt x="4091940" y="953104"/>
                  </a:lnTo>
                  <a:lnTo>
                    <a:pt x="3947160" y="15844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xmlns="" id="{C63F2B82-1684-393E-CF99-37FA9F33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94" t="47" r="20026" b="5043"/>
            <a:stretch>
              <a:fillRect/>
            </a:stretch>
          </p:blipFill>
          <p:spPr>
            <a:xfrm>
              <a:off x="429796" y="6092149"/>
              <a:ext cx="1239317" cy="1020015"/>
            </a:xfrm>
            <a:custGeom>
              <a:avLst/>
              <a:gdLst>
                <a:gd name="connsiteX0" fmla="*/ 5458157 w 5629275"/>
                <a:gd name="connsiteY0" fmla="*/ 0 h 4633153"/>
                <a:gd name="connsiteX1" fmla="*/ 5629275 w 5629275"/>
                <a:gd name="connsiteY1" fmla="*/ 998186 h 4633153"/>
                <a:gd name="connsiteX2" fmla="*/ 1518528 w 5629275"/>
                <a:gd name="connsiteY2" fmla="*/ 4633153 h 4633153"/>
                <a:gd name="connsiteX3" fmla="*/ 964124 w 5629275"/>
                <a:gd name="connsiteY3" fmla="*/ 4602123 h 4633153"/>
                <a:gd name="connsiteX4" fmla="*/ 0 w 5629275"/>
                <a:gd name="connsiteY4" fmla="*/ 4541486 h 4633153"/>
                <a:gd name="connsiteX5" fmla="*/ 1199449 w 5629275"/>
                <a:gd name="connsiteY5" fmla="*/ 3471861 h 4633153"/>
                <a:gd name="connsiteX6" fmla="*/ 4051935 w 5629275"/>
                <a:gd name="connsiteY6" fmla="*/ 950561 h 4633153"/>
                <a:gd name="connsiteX7" fmla="*/ 4038317 w 5629275"/>
                <a:gd name="connsiteY7" fmla="*/ 845019 h 4633153"/>
                <a:gd name="connsiteX8" fmla="*/ 3943350 w 5629275"/>
                <a:gd name="connsiteY8" fmla="*/ 7586 h 4633153"/>
                <a:gd name="connsiteX9" fmla="*/ 4703345 w 5629275"/>
                <a:gd name="connsiteY9" fmla="*/ 2806 h 463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29275" h="4633153">
                  <a:moveTo>
                    <a:pt x="5458157" y="0"/>
                  </a:moveTo>
                  <a:lnTo>
                    <a:pt x="5629275" y="998186"/>
                  </a:lnTo>
                  <a:lnTo>
                    <a:pt x="1518528" y="4633153"/>
                  </a:lnTo>
                  <a:lnTo>
                    <a:pt x="964124" y="4602123"/>
                  </a:lnTo>
                  <a:lnTo>
                    <a:pt x="0" y="4541486"/>
                  </a:lnTo>
                  <a:lnTo>
                    <a:pt x="1199449" y="3471861"/>
                  </a:lnTo>
                  <a:lnTo>
                    <a:pt x="4051935" y="950561"/>
                  </a:lnTo>
                  <a:lnTo>
                    <a:pt x="4038317" y="845019"/>
                  </a:lnTo>
                  <a:lnTo>
                    <a:pt x="3943350" y="7586"/>
                  </a:lnTo>
                  <a:lnTo>
                    <a:pt x="4703345" y="2806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</p:pic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xmlns="" id="{87ADB2F8-28E9-C1CB-0A3C-DA52C23BF8AE}"/>
                </a:ext>
              </a:extLst>
            </p:cNvPr>
            <p:cNvSpPr/>
            <p:nvPr/>
          </p:nvSpPr>
          <p:spPr>
            <a:xfrm>
              <a:off x="553800" y="4853173"/>
              <a:ext cx="1000254" cy="929125"/>
            </a:xfrm>
            <a:custGeom>
              <a:avLst/>
              <a:gdLst>
                <a:gd name="connsiteX0" fmla="*/ 466725 w 535781"/>
                <a:gd name="connsiteY0" fmla="*/ 0 h 497681"/>
                <a:gd name="connsiteX1" fmla="*/ 476250 w 535781"/>
                <a:gd name="connsiteY1" fmla="*/ 69056 h 497681"/>
                <a:gd name="connsiteX2" fmla="*/ 0 w 535781"/>
                <a:gd name="connsiteY2" fmla="*/ 492919 h 497681"/>
                <a:gd name="connsiteX3" fmla="*/ 59531 w 535781"/>
                <a:gd name="connsiteY3" fmla="*/ 497681 h 497681"/>
                <a:gd name="connsiteX4" fmla="*/ 535781 w 535781"/>
                <a:gd name="connsiteY4" fmla="*/ 69056 h 497681"/>
                <a:gd name="connsiteX5" fmla="*/ 526256 w 535781"/>
                <a:gd name="connsiteY5" fmla="*/ 7144 h 497681"/>
                <a:gd name="connsiteX6" fmla="*/ 466725 w 535781"/>
                <a:gd name="connsiteY6" fmla="*/ 0 h 49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781" h="497681">
                  <a:moveTo>
                    <a:pt x="466725" y="0"/>
                  </a:moveTo>
                  <a:lnTo>
                    <a:pt x="476250" y="69056"/>
                  </a:lnTo>
                  <a:lnTo>
                    <a:pt x="0" y="492919"/>
                  </a:lnTo>
                  <a:lnTo>
                    <a:pt x="59531" y="497681"/>
                  </a:lnTo>
                  <a:lnTo>
                    <a:pt x="535781" y="69056"/>
                  </a:lnTo>
                  <a:lnTo>
                    <a:pt x="526256" y="7144"/>
                  </a:lnTo>
                  <a:lnTo>
                    <a:pt x="466725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xmlns="" id="{E2986D9F-150F-15E7-4883-8402D2302EC4}"/>
                </a:ext>
              </a:extLst>
            </p:cNvPr>
            <p:cNvSpPr/>
            <p:nvPr/>
          </p:nvSpPr>
          <p:spPr>
            <a:xfrm>
              <a:off x="553800" y="6173522"/>
              <a:ext cx="1000254" cy="929125"/>
            </a:xfrm>
            <a:custGeom>
              <a:avLst/>
              <a:gdLst>
                <a:gd name="connsiteX0" fmla="*/ 466725 w 535781"/>
                <a:gd name="connsiteY0" fmla="*/ 0 h 497681"/>
                <a:gd name="connsiteX1" fmla="*/ 476250 w 535781"/>
                <a:gd name="connsiteY1" fmla="*/ 69056 h 497681"/>
                <a:gd name="connsiteX2" fmla="*/ 0 w 535781"/>
                <a:gd name="connsiteY2" fmla="*/ 492919 h 497681"/>
                <a:gd name="connsiteX3" fmla="*/ 59531 w 535781"/>
                <a:gd name="connsiteY3" fmla="*/ 497681 h 497681"/>
                <a:gd name="connsiteX4" fmla="*/ 535781 w 535781"/>
                <a:gd name="connsiteY4" fmla="*/ 69056 h 497681"/>
                <a:gd name="connsiteX5" fmla="*/ 526256 w 535781"/>
                <a:gd name="connsiteY5" fmla="*/ 7144 h 497681"/>
                <a:gd name="connsiteX6" fmla="*/ 466725 w 535781"/>
                <a:gd name="connsiteY6" fmla="*/ 0 h 49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781" h="497681">
                  <a:moveTo>
                    <a:pt x="466725" y="0"/>
                  </a:moveTo>
                  <a:lnTo>
                    <a:pt x="476250" y="69056"/>
                  </a:lnTo>
                  <a:lnTo>
                    <a:pt x="0" y="492919"/>
                  </a:lnTo>
                  <a:lnTo>
                    <a:pt x="59531" y="497681"/>
                  </a:lnTo>
                  <a:lnTo>
                    <a:pt x="535781" y="69056"/>
                  </a:lnTo>
                  <a:lnTo>
                    <a:pt x="526256" y="7144"/>
                  </a:lnTo>
                  <a:lnTo>
                    <a:pt x="466725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xmlns="" id="{A6E7D272-54B7-4A3E-7638-B2AA1A9947C0}"/>
                </a:ext>
              </a:extLst>
            </p:cNvPr>
            <p:cNvSpPr/>
            <p:nvPr/>
          </p:nvSpPr>
          <p:spPr>
            <a:xfrm>
              <a:off x="553800" y="7507589"/>
              <a:ext cx="1000254" cy="929125"/>
            </a:xfrm>
            <a:custGeom>
              <a:avLst/>
              <a:gdLst>
                <a:gd name="connsiteX0" fmla="*/ 466725 w 535781"/>
                <a:gd name="connsiteY0" fmla="*/ 0 h 497681"/>
                <a:gd name="connsiteX1" fmla="*/ 476250 w 535781"/>
                <a:gd name="connsiteY1" fmla="*/ 69056 h 497681"/>
                <a:gd name="connsiteX2" fmla="*/ 0 w 535781"/>
                <a:gd name="connsiteY2" fmla="*/ 492919 h 497681"/>
                <a:gd name="connsiteX3" fmla="*/ 59531 w 535781"/>
                <a:gd name="connsiteY3" fmla="*/ 497681 h 497681"/>
                <a:gd name="connsiteX4" fmla="*/ 535781 w 535781"/>
                <a:gd name="connsiteY4" fmla="*/ 69056 h 497681"/>
                <a:gd name="connsiteX5" fmla="*/ 526256 w 535781"/>
                <a:gd name="connsiteY5" fmla="*/ 7144 h 497681"/>
                <a:gd name="connsiteX6" fmla="*/ 466725 w 535781"/>
                <a:gd name="connsiteY6" fmla="*/ 0 h 49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5781" h="497681">
                  <a:moveTo>
                    <a:pt x="466725" y="0"/>
                  </a:moveTo>
                  <a:lnTo>
                    <a:pt x="476250" y="69056"/>
                  </a:lnTo>
                  <a:lnTo>
                    <a:pt x="0" y="492919"/>
                  </a:lnTo>
                  <a:lnTo>
                    <a:pt x="59531" y="497681"/>
                  </a:lnTo>
                  <a:lnTo>
                    <a:pt x="535781" y="69056"/>
                  </a:lnTo>
                  <a:lnTo>
                    <a:pt x="526256" y="7144"/>
                  </a:lnTo>
                  <a:lnTo>
                    <a:pt x="466725" y="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xmlns="" id="{ED662833-363E-F168-0F05-E3B17B69436B}"/>
                </a:ext>
              </a:extLst>
            </p:cNvPr>
            <p:cNvSpPr/>
            <p:nvPr/>
          </p:nvSpPr>
          <p:spPr>
            <a:xfrm>
              <a:off x="4345875" y="5368860"/>
              <a:ext cx="489012" cy="413438"/>
            </a:xfrm>
            <a:custGeom>
              <a:avLst/>
              <a:gdLst>
                <a:gd name="connsiteX0" fmla="*/ 188119 w 261937"/>
                <a:gd name="connsiteY0" fmla="*/ 0 h 221456"/>
                <a:gd name="connsiteX1" fmla="*/ 261937 w 261937"/>
                <a:gd name="connsiteY1" fmla="*/ 0 h 221456"/>
                <a:gd name="connsiteX2" fmla="*/ 261937 w 261937"/>
                <a:gd name="connsiteY2" fmla="*/ 54769 h 221456"/>
                <a:gd name="connsiteX3" fmla="*/ 78581 w 261937"/>
                <a:gd name="connsiteY3" fmla="*/ 221456 h 221456"/>
                <a:gd name="connsiteX4" fmla="*/ 0 w 261937"/>
                <a:gd name="connsiteY4" fmla="*/ 219075 h 221456"/>
                <a:gd name="connsiteX5" fmla="*/ 192881 w 261937"/>
                <a:gd name="connsiteY5" fmla="*/ 52388 h 221456"/>
                <a:gd name="connsiteX6" fmla="*/ 188119 w 261937"/>
                <a:gd name="connsiteY6" fmla="*/ 0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37" h="221456">
                  <a:moveTo>
                    <a:pt x="188119" y="0"/>
                  </a:moveTo>
                  <a:lnTo>
                    <a:pt x="261937" y="0"/>
                  </a:lnTo>
                  <a:lnTo>
                    <a:pt x="261937" y="54769"/>
                  </a:lnTo>
                  <a:lnTo>
                    <a:pt x="78581" y="221456"/>
                  </a:lnTo>
                  <a:lnTo>
                    <a:pt x="0" y="219075"/>
                  </a:lnTo>
                  <a:lnTo>
                    <a:pt x="192881" y="52388"/>
                  </a:lnTo>
                  <a:lnTo>
                    <a:pt x="188119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xmlns="" id="{61D28527-DCFC-C721-524C-E1ECF0BBE917}"/>
                </a:ext>
              </a:extLst>
            </p:cNvPr>
            <p:cNvSpPr/>
            <p:nvPr/>
          </p:nvSpPr>
          <p:spPr>
            <a:xfrm>
              <a:off x="4548071" y="6656458"/>
              <a:ext cx="489012" cy="413438"/>
            </a:xfrm>
            <a:custGeom>
              <a:avLst/>
              <a:gdLst>
                <a:gd name="connsiteX0" fmla="*/ 188119 w 261937"/>
                <a:gd name="connsiteY0" fmla="*/ 0 h 221456"/>
                <a:gd name="connsiteX1" fmla="*/ 261937 w 261937"/>
                <a:gd name="connsiteY1" fmla="*/ 0 h 221456"/>
                <a:gd name="connsiteX2" fmla="*/ 261937 w 261937"/>
                <a:gd name="connsiteY2" fmla="*/ 54769 h 221456"/>
                <a:gd name="connsiteX3" fmla="*/ 78581 w 261937"/>
                <a:gd name="connsiteY3" fmla="*/ 221456 h 221456"/>
                <a:gd name="connsiteX4" fmla="*/ 0 w 261937"/>
                <a:gd name="connsiteY4" fmla="*/ 219075 h 221456"/>
                <a:gd name="connsiteX5" fmla="*/ 192881 w 261937"/>
                <a:gd name="connsiteY5" fmla="*/ 52388 h 221456"/>
                <a:gd name="connsiteX6" fmla="*/ 188119 w 261937"/>
                <a:gd name="connsiteY6" fmla="*/ 0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37" h="221456">
                  <a:moveTo>
                    <a:pt x="188119" y="0"/>
                  </a:moveTo>
                  <a:lnTo>
                    <a:pt x="261937" y="0"/>
                  </a:lnTo>
                  <a:lnTo>
                    <a:pt x="261937" y="54769"/>
                  </a:lnTo>
                  <a:lnTo>
                    <a:pt x="78581" y="221456"/>
                  </a:lnTo>
                  <a:lnTo>
                    <a:pt x="0" y="219075"/>
                  </a:lnTo>
                  <a:lnTo>
                    <a:pt x="192881" y="52388"/>
                  </a:lnTo>
                  <a:lnTo>
                    <a:pt x="188119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xmlns="" id="{8043F102-32B6-28F8-E936-21B2141D968D}"/>
                </a:ext>
              </a:extLst>
            </p:cNvPr>
            <p:cNvSpPr/>
            <p:nvPr/>
          </p:nvSpPr>
          <p:spPr>
            <a:xfrm>
              <a:off x="4747410" y="7960178"/>
              <a:ext cx="489012" cy="413438"/>
            </a:xfrm>
            <a:custGeom>
              <a:avLst/>
              <a:gdLst>
                <a:gd name="connsiteX0" fmla="*/ 188119 w 261937"/>
                <a:gd name="connsiteY0" fmla="*/ 0 h 221456"/>
                <a:gd name="connsiteX1" fmla="*/ 261937 w 261937"/>
                <a:gd name="connsiteY1" fmla="*/ 0 h 221456"/>
                <a:gd name="connsiteX2" fmla="*/ 261937 w 261937"/>
                <a:gd name="connsiteY2" fmla="*/ 54769 h 221456"/>
                <a:gd name="connsiteX3" fmla="*/ 78581 w 261937"/>
                <a:gd name="connsiteY3" fmla="*/ 221456 h 221456"/>
                <a:gd name="connsiteX4" fmla="*/ 0 w 261937"/>
                <a:gd name="connsiteY4" fmla="*/ 219075 h 221456"/>
                <a:gd name="connsiteX5" fmla="*/ 192881 w 261937"/>
                <a:gd name="connsiteY5" fmla="*/ 52388 h 221456"/>
                <a:gd name="connsiteX6" fmla="*/ 188119 w 261937"/>
                <a:gd name="connsiteY6" fmla="*/ 0 h 22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937" h="221456">
                  <a:moveTo>
                    <a:pt x="188119" y="0"/>
                  </a:moveTo>
                  <a:lnTo>
                    <a:pt x="261937" y="0"/>
                  </a:lnTo>
                  <a:lnTo>
                    <a:pt x="261937" y="54769"/>
                  </a:lnTo>
                  <a:lnTo>
                    <a:pt x="78581" y="221456"/>
                  </a:lnTo>
                  <a:lnTo>
                    <a:pt x="0" y="219075"/>
                  </a:lnTo>
                  <a:lnTo>
                    <a:pt x="192881" y="52388"/>
                  </a:lnTo>
                  <a:lnTo>
                    <a:pt x="188119" y="0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6" name="円弧 25">
              <a:extLst>
                <a:ext uri="{FF2B5EF4-FFF2-40B4-BE49-F238E27FC236}">
                  <a16:creationId xmlns:a16="http://schemas.microsoft.com/office/drawing/2014/main" xmlns="" id="{21CA0868-D9E8-9579-B0F6-D16531233830}"/>
                </a:ext>
              </a:extLst>
            </p:cNvPr>
            <p:cNvSpPr/>
            <p:nvPr/>
          </p:nvSpPr>
          <p:spPr>
            <a:xfrm>
              <a:off x="832176" y="4183207"/>
              <a:ext cx="4487240" cy="1707101"/>
            </a:xfrm>
            <a:prstGeom prst="arc">
              <a:avLst>
                <a:gd name="adj1" fmla="val 1411488"/>
                <a:gd name="adj2" fmla="val 9893957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7" name="円弧 26">
              <a:extLst>
                <a:ext uri="{FF2B5EF4-FFF2-40B4-BE49-F238E27FC236}">
                  <a16:creationId xmlns:a16="http://schemas.microsoft.com/office/drawing/2014/main" xmlns="" id="{B0451774-B72F-813C-E000-29A8C8595DF9}"/>
                </a:ext>
              </a:extLst>
            </p:cNvPr>
            <p:cNvSpPr/>
            <p:nvPr/>
          </p:nvSpPr>
          <p:spPr>
            <a:xfrm>
              <a:off x="908092" y="5539983"/>
              <a:ext cx="4487240" cy="1707101"/>
            </a:xfrm>
            <a:prstGeom prst="arc">
              <a:avLst>
                <a:gd name="adj1" fmla="val 1336830"/>
                <a:gd name="adj2" fmla="val 9991264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8" name="円弧 27">
              <a:extLst>
                <a:ext uri="{FF2B5EF4-FFF2-40B4-BE49-F238E27FC236}">
                  <a16:creationId xmlns:a16="http://schemas.microsoft.com/office/drawing/2014/main" xmlns="" id="{FDF1800B-1011-F7D2-6352-443DC4ADDF05}"/>
                </a:ext>
              </a:extLst>
            </p:cNvPr>
            <p:cNvSpPr/>
            <p:nvPr/>
          </p:nvSpPr>
          <p:spPr>
            <a:xfrm>
              <a:off x="946918" y="6911291"/>
              <a:ext cx="4487240" cy="1707101"/>
            </a:xfrm>
            <a:prstGeom prst="arc">
              <a:avLst>
                <a:gd name="adj1" fmla="val 1032214"/>
                <a:gd name="adj2" fmla="val 9991264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xmlns="" id="{D6C5CE31-3971-2848-B5F2-DB8624659F5E}"/>
                </a:ext>
              </a:extLst>
            </p:cNvPr>
            <p:cNvSpPr txBox="1"/>
            <p:nvPr/>
          </p:nvSpPr>
          <p:spPr>
            <a:xfrm rot="120000">
              <a:off x="3877427" y="5733634"/>
              <a:ext cx="28259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Around pre-crack</a:t>
              </a:r>
              <a:endParaRPr kumimoji="1" lang="ja-JP" alt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xmlns="" id="{52B895C4-CD62-46BC-67C3-F03D0F30F219}"/>
                </a:ext>
              </a:extLst>
            </p:cNvPr>
            <p:cNvSpPr txBox="1"/>
            <p:nvPr/>
          </p:nvSpPr>
          <p:spPr>
            <a:xfrm>
              <a:off x="29232" y="4702144"/>
              <a:ext cx="1366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Pre-crack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円弧 30">
              <a:extLst>
                <a:ext uri="{FF2B5EF4-FFF2-40B4-BE49-F238E27FC236}">
                  <a16:creationId xmlns:a16="http://schemas.microsoft.com/office/drawing/2014/main" xmlns="" id="{DF999507-231D-88A7-AA1D-FE4B04D8C06F}"/>
                </a:ext>
              </a:extLst>
            </p:cNvPr>
            <p:cNvSpPr/>
            <p:nvPr/>
          </p:nvSpPr>
          <p:spPr>
            <a:xfrm>
              <a:off x="807244" y="4738633"/>
              <a:ext cx="1278114" cy="727553"/>
            </a:xfrm>
            <a:prstGeom prst="arc">
              <a:avLst>
                <a:gd name="adj1" fmla="val 8795896"/>
                <a:gd name="adj2" fmla="val 10816389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9354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xmlns="" id="{B7943FAF-02A8-4384-B101-C5C6A237890B}"/>
              </a:ext>
            </a:extLst>
          </p:cNvPr>
          <p:cNvSpPr txBox="1"/>
          <p:nvPr/>
        </p:nvSpPr>
        <p:spPr>
          <a:xfrm>
            <a:off x="-8898" y="8359"/>
            <a:ext cx="961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ja-JP" sz="28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Fig. 5 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2658" y="4319580"/>
            <a:ext cx="9123933" cy="4149382"/>
            <a:chOff x="56908" y="4319580"/>
            <a:chExt cx="9123933" cy="414938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xmlns="" id="{B17E1A4B-57B4-48C8-C5B8-48B2E1632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2209" y="6980492"/>
              <a:ext cx="838800" cy="5616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xmlns="" id="{203DAB4D-4930-5B6C-59AC-958D5C86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6635" y="4975264"/>
              <a:ext cx="838800" cy="56160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xmlns="" id="{B79C9A38-96CF-3E1B-C58D-D372A3665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6635" y="5977878"/>
              <a:ext cx="838800" cy="561600"/>
            </a:xfrm>
            <a:prstGeom prst="rect">
              <a:avLst/>
            </a:prstGeom>
          </p:spPr>
        </p:pic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xmlns="" id="{45930212-0F6B-FBA8-FDC8-F8A662F020D3}"/>
                </a:ext>
              </a:extLst>
            </p:cNvPr>
            <p:cNvSpPr/>
            <p:nvPr/>
          </p:nvSpPr>
          <p:spPr>
            <a:xfrm>
              <a:off x="1423003" y="5801364"/>
              <a:ext cx="132327" cy="82583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5" name="ひし形 24">
              <a:extLst>
                <a:ext uri="{FF2B5EF4-FFF2-40B4-BE49-F238E27FC236}">
                  <a16:creationId xmlns:a16="http://schemas.microsoft.com/office/drawing/2014/main" xmlns="" id="{C2633930-AD8A-0B7F-D6A3-BF8513655BBC}"/>
                </a:ext>
              </a:extLst>
            </p:cNvPr>
            <p:cNvSpPr/>
            <p:nvPr/>
          </p:nvSpPr>
          <p:spPr>
            <a:xfrm>
              <a:off x="4646655" y="5768792"/>
              <a:ext cx="132327" cy="128507"/>
            </a:xfrm>
            <a:prstGeom prst="diamon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6" name="フローチャート: 結合子 25">
              <a:extLst>
                <a:ext uri="{FF2B5EF4-FFF2-40B4-BE49-F238E27FC236}">
                  <a16:creationId xmlns:a16="http://schemas.microsoft.com/office/drawing/2014/main" xmlns="" id="{87D5C24C-794D-7266-45FF-7EB1E78098F2}"/>
                </a:ext>
              </a:extLst>
            </p:cNvPr>
            <p:cNvSpPr/>
            <p:nvPr/>
          </p:nvSpPr>
          <p:spPr>
            <a:xfrm>
              <a:off x="5720706" y="5763326"/>
              <a:ext cx="132328" cy="127780"/>
            </a:xfrm>
            <a:prstGeom prst="flowChartConnector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xmlns="" id="{B081A8D8-9705-5E3C-AF05-A61A1C00F27F}"/>
                </a:ext>
              </a:extLst>
            </p:cNvPr>
            <p:cNvCxnSpPr>
              <a:cxnSpLocks/>
            </p:cNvCxnSpPr>
            <p:nvPr/>
          </p:nvCxnSpPr>
          <p:spPr>
            <a:xfrm>
              <a:off x="401295" y="5671441"/>
              <a:ext cx="7478826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xmlns="" id="{9927A9FF-AFE5-7B40-B82D-A69A47868E31}"/>
                </a:ext>
              </a:extLst>
            </p:cNvPr>
            <p:cNvSpPr txBox="1"/>
            <p:nvPr/>
          </p:nvSpPr>
          <p:spPr>
            <a:xfrm>
              <a:off x="1556635" y="4319580"/>
              <a:ext cx="8388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0 s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xmlns="" id="{A78676C5-F644-323B-18F9-78A13281882B}"/>
                </a:ext>
              </a:extLst>
            </p:cNvPr>
            <p:cNvSpPr txBox="1"/>
            <p:nvPr/>
          </p:nvSpPr>
          <p:spPr>
            <a:xfrm>
              <a:off x="4780915" y="4319580"/>
              <a:ext cx="8388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20 s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xmlns="" id="{C3668EE9-85F9-F62A-938F-2C8DAC5DC237}"/>
                </a:ext>
              </a:extLst>
            </p:cNvPr>
            <p:cNvSpPr txBox="1"/>
            <p:nvPr/>
          </p:nvSpPr>
          <p:spPr>
            <a:xfrm>
              <a:off x="5855674" y="4319580"/>
              <a:ext cx="8388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30 s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xmlns="" id="{F9CB9ACA-103B-42AC-1A3A-DDDF38792ECC}"/>
                </a:ext>
              </a:extLst>
            </p:cNvPr>
            <p:cNvSpPr txBox="1"/>
            <p:nvPr/>
          </p:nvSpPr>
          <p:spPr>
            <a:xfrm>
              <a:off x="2631395" y="4319580"/>
              <a:ext cx="8388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 s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xmlns="" id="{7CFD493B-2E10-AF60-6E80-B5E0BC894A61}"/>
                </a:ext>
              </a:extLst>
            </p:cNvPr>
            <p:cNvSpPr txBox="1"/>
            <p:nvPr/>
          </p:nvSpPr>
          <p:spPr>
            <a:xfrm>
              <a:off x="56908" y="4683047"/>
              <a:ext cx="133150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Temperature</a:t>
              </a:r>
              <a:endParaRPr kumimoji="1" lang="en-US" altLang="ja-JP" sz="2000" dirty="0">
                <a:solidFill>
                  <a:prstClr val="black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xmlns="" id="{254FA864-595D-078A-426C-A7CB977137E5}"/>
                </a:ext>
              </a:extLst>
            </p:cNvPr>
            <p:cNvSpPr txBox="1"/>
            <p:nvPr/>
          </p:nvSpPr>
          <p:spPr>
            <a:xfrm>
              <a:off x="540967" y="4319580"/>
              <a:ext cx="9805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Time</a:t>
              </a:r>
              <a:endParaRPr kumimoji="1" lang="en-US" altLang="ja-JP" sz="2000" dirty="0">
                <a:solidFill>
                  <a:prstClr val="black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xmlns="" id="{84587439-3B13-30A4-9B56-25527926F1C8}"/>
                </a:ext>
              </a:extLst>
            </p:cNvPr>
            <p:cNvCxnSpPr>
              <a:cxnSpLocks/>
            </p:cNvCxnSpPr>
            <p:nvPr/>
          </p:nvCxnSpPr>
          <p:spPr>
            <a:xfrm>
              <a:off x="251651" y="4508011"/>
              <a:ext cx="1149760" cy="247866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xmlns="" id="{BF1E48EA-6270-9D47-4EBC-A8514F1EA289}"/>
                    </a:ext>
                  </a:extLst>
                </p:cNvPr>
                <p:cNvSpPr txBox="1"/>
                <p:nvPr/>
              </p:nvSpPr>
              <p:spPr>
                <a:xfrm>
                  <a:off x="423914" y="5102176"/>
                  <a:ext cx="85938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defRPr/>
                  </a:pPr>
                  <a:r>
                    <a:rPr kumimoji="1" lang="en-US" altLang="ja-JP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800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endParaRPr kumimoji="1"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F1E48EA-6270-9D47-4EBC-A8514F1EA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14" y="5102176"/>
                  <a:ext cx="859389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8440" t="-26000" b="-5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xmlns="" id="{00A174F2-DAD4-9438-6A16-33059D3BD191}"/>
                    </a:ext>
                  </a:extLst>
                </p:cNvPr>
                <p:cNvSpPr txBox="1"/>
                <p:nvPr/>
              </p:nvSpPr>
              <p:spPr>
                <a:xfrm>
                  <a:off x="423915" y="6104790"/>
                  <a:ext cx="859388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10</a:t>
                  </a:r>
                  <a:r>
                    <a:rPr kumimoji="1" lang="en-US" altLang="ja-JP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00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endParaRPr kumimoji="1"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0A174F2-DAD4-9438-6A16-33059D3BD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15" y="6104790"/>
                  <a:ext cx="85938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440" t="-25490" r="-7801" b="-4902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xmlns="" id="{7F4B124C-BB10-B32B-183B-5BF7771109A2}"/>
                    </a:ext>
                  </a:extLst>
                </p:cNvPr>
                <p:cNvSpPr txBox="1"/>
                <p:nvPr/>
              </p:nvSpPr>
              <p:spPr>
                <a:xfrm>
                  <a:off x="423914" y="7107404"/>
                  <a:ext cx="859389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12</a:t>
                  </a:r>
                  <a:r>
                    <a:rPr kumimoji="1" lang="en-US" altLang="ja-JP" sz="2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00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000">
                          <a:latin typeface="Times New Roman" panose="02020603050405020304" pitchFamily="18" charset="0"/>
                          <a:ea typeface="メイリオ" panose="020B0604030504040204" pitchFamily="50" charset="-128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endParaRPr kumimoji="1"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F4B124C-BB10-B32B-183B-5BF777110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14" y="7107404"/>
                  <a:ext cx="859389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440" t="-26000" r="-7801" b="-5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xmlns="" id="{2112223D-8D71-2B02-661E-37A0116102D2}"/>
                </a:ext>
              </a:extLst>
            </p:cNvPr>
            <p:cNvGrpSpPr/>
            <p:nvPr/>
          </p:nvGrpSpPr>
          <p:grpSpPr>
            <a:xfrm>
              <a:off x="8013455" y="4676971"/>
              <a:ext cx="1167386" cy="2825383"/>
              <a:chOff x="5722597" y="4668597"/>
              <a:chExt cx="693242" cy="1677830"/>
            </a:xfrm>
          </p:grpSpPr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xmlns="" id="{977BC7CD-797F-5BE9-5BF4-2A1FB6B2AD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064470" y="4751170"/>
                <a:ext cx="0" cy="7143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xmlns="" id="{060CAB5A-CB3E-EBCC-5375-9F52CBC72D9E}"/>
                  </a:ext>
                </a:extLst>
              </p:cNvPr>
              <p:cNvSpPr txBox="1"/>
              <p:nvPr/>
            </p:nvSpPr>
            <p:spPr>
              <a:xfrm>
                <a:off x="5722597" y="6108825"/>
                <a:ext cx="300048" cy="23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kumimoji="1" lang="en-US" altLang="ja-JP" sz="200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0.0</a:t>
                </a:r>
                <a:endParaRPr kumimoji="1" lang="ja-JP" altLang="en-US" sz="200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xmlns="" id="{28BA48A9-460F-5670-FA0B-2264B32AEDD7}"/>
                  </a:ext>
                </a:extLst>
              </p:cNvPr>
              <p:cNvSpPr txBox="1"/>
              <p:nvPr/>
            </p:nvSpPr>
            <p:spPr>
              <a:xfrm>
                <a:off x="5722597" y="4668597"/>
                <a:ext cx="300048" cy="23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kumimoji="1"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0.6</a:t>
                </a:r>
                <a:endParaRPr kumimoji="1" lang="ja-JP" alt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図 103">
                <a:extLst>
                  <a:ext uri="{FF2B5EF4-FFF2-40B4-BE49-F238E27FC236}">
                    <a16:creationId xmlns:a16="http://schemas.microsoft.com/office/drawing/2014/main" xmlns="" id="{2BC205D8-4CE1-6B0C-E722-1B1E839D71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7501" t="9291" r="34576"/>
              <a:stretch/>
            </p:blipFill>
            <p:spPr>
              <a:xfrm>
                <a:off x="6099603" y="4743737"/>
                <a:ext cx="159417" cy="1538072"/>
              </a:xfrm>
              <a:prstGeom prst="rect">
                <a:avLst/>
              </a:prstGeom>
            </p:spPr>
          </p:pic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xmlns="" id="{8DAC3DA8-F9B2-A85C-13C0-5D30C87692DA}"/>
                  </a:ext>
                </a:extLst>
              </p:cNvPr>
              <p:cNvSpPr txBox="1"/>
              <p:nvPr/>
            </p:nvSpPr>
            <p:spPr>
              <a:xfrm>
                <a:off x="5722597" y="5631230"/>
                <a:ext cx="300048" cy="23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kumimoji="1" lang="en-US" altLang="ja-JP" sz="200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0.2</a:t>
                </a:r>
                <a:endParaRPr kumimoji="1" lang="ja-JP" altLang="en-US" sz="200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xmlns="" id="{3D4A6F23-635E-BAB3-A32B-53502AABC08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064469" y="5226679"/>
                <a:ext cx="0" cy="7143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xmlns="" id="{66AC361B-9050-4985-C137-F7FED1A99A16}"/>
                  </a:ext>
                </a:extLst>
              </p:cNvPr>
              <p:cNvSpPr txBox="1"/>
              <p:nvPr/>
            </p:nvSpPr>
            <p:spPr>
              <a:xfrm>
                <a:off x="5722597" y="5144106"/>
                <a:ext cx="300048" cy="237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kumimoji="1"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0.4</a:t>
                </a:r>
                <a:endParaRPr kumimoji="1" lang="ja-JP" altLang="en-US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xmlns="" id="{C3DD56C8-E845-199D-AF12-E14A39A69CD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064470" y="5710627"/>
                <a:ext cx="0" cy="7143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xmlns="" id="{ECD45750-2958-3B19-9CBD-17D9DC12A14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064469" y="6188222"/>
                <a:ext cx="0" cy="7143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xmlns="" id="{6532E127-C032-F6AA-54C6-769521A8885D}"/>
                  </a:ext>
                </a:extLst>
              </p:cNvPr>
              <p:cNvSpPr txBox="1"/>
              <p:nvPr/>
            </p:nvSpPr>
            <p:spPr>
              <a:xfrm rot="5400000">
                <a:off x="5801984" y="5420430"/>
                <a:ext cx="1044939" cy="1827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メイリオ" panose="020B0604030504040204" pitchFamily="50" charset="-128"/>
                    <a:cs typeface="Times New Roman" panose="02020603050405020304" pitchFamily="18" charset="0"/>
                  </a:rPr>
                  <a:t>Damage variable</a:t>
                </a:r>
                <a:endParaRPr kumimoji="1"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矢印: 五方向 40">
              <a:extLst>
                <a:ext uri="{FF2B5EF4-FFF2-40B4-BE49-F238E27FC236}">
                  <a16:creationId xmlns:a16="http://schemas.microsoft.com/office/drawing/2014/main" xmlns="" id="{87D7CFED-0A8A-EC79-C6EB-1F7DE8019B26}"/>
                </a:ext>
              </a:extLst>
            </p:cNvPr>
            <p:cNvSpPr/>
            <p:nvPr/>
          </p:nvSpPr>
          <p:spPr>
            <a:xfrm>
              <a:off x="1526435" y="7906287"/>
              <a:ext cx="6242794" cy="331626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kumimoji="1" lang="en-US" altLang="ja-JP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Crack-healing</a:t>
              </a:r>
              <a:endParaRPr kumimoji="1"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2" name="二等辺三角形 41">
              <a:extLst>
                <a:ext uri="{FF2B5EF4-FFF2-40B4-BE49-F238E27FC236}">
                  <a16:creationId xmlns:a16="http://schemas.microsoft.com/office/drawing/2014/main" xmlns="" id="{156B96D1-6A36-C486-3F1E-1151DA9E8015}"/>
                </a:ext>
              </a:extLst>
            </p:cNvPr>
            <p:cNvSpPr/>
            <p:nvPr/>
          </p:nvSpPr>
          <p:spPr>
            <a:xfrm rot="5400000">
              <a:off x="2516258" y="5796966"/>
              <a:ext cx="132327" cy="82583"/>
            </a:xfrm>
            <a:prstGeom prst="triangl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xmlns="" id="{A593DDD7-C06F-58B9-8F6B-3912956CF15E}"/>
                </a:ext>
              </a:extLst>
            </p:cNvPr>
            <p:cNvCxnSpPr>
              <a:cxnSpLocks/>
            </p:cNvCxnSpPr>
            <p:nvPr/>
          </p:nvCxnSpPr>
          <p:spPr>
            <a:xfrm>
              <a:off x="401295" y="6754137"/>
              <a:ext cx="74808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xmlns="" id="{75673F61-B624-2DE7-3C1D-E7F11C78B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2237" y="7859922"/>
              <a:ext cx="0" cy="42435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xmlns="" id="{04C1DC85-5A0E-9F33-1682-19C3083741A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8443954" y="8073885"/>
              <a:ext cx="0" cy="4243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xmlns="" id="{AFC5BB02-B9AA-E0E0-D374-9D669C812053}"/>
                </a:ext>
              </a:extLst>
            </p:cNvPr>
            <p:cNvSpPr txBox="1"/>
            <p:nvPr/>
          </p:nvSpPr>
          <p:spPr>
            <a:xfrm>
              <a:off x="8593666" y="806885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xmlns="" id="{F713C9AF-CF2D-54A7-1DFB-9B7ACE279121}"/>
                </a:ext>
              </a:extLst>
            </p:cNvPr>
            <p:cNvSpPr txBox="1"/>
            <p:nvPr/>
          </p:nvSpPr>
          <p:spPr>
            <a:xfrm>
              <a:off x="8035061" y="752072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xmlns="" id="{C259599A-69D1-41E2-424B-A60DD06EE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18895" y="8253766"/>
              <a:ext cx="30311" cy="3031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pic>
          <p:nvPicPr>
            <p:cNvPr id="75" name="図 74">
              <a:extLst>
                <a:ext uri="{FF2B5EF4-FFF2-40B4-BE49-F238E27FC236}">
                  <a16:creationId xmlns:a16="http://schemas.microsoft.com/office/drawing/2014/main" xmlns="" id="{CED43231-7A6B-6B62-DB29-D8D1CF6B7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06155" y="5977878"/>
              <a:ext cx="838580" cy="561600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xmlns="" id="{F0B973D9-4E15-15F4-8923-3FE84EC15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1395" y="4975264"/>
              <a:ext cx="838800" cy="561600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xmlns="" id="{EB7F4044-A028-A8B4-9CB2-32531A184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6155" y="4975264"/>
              <a:ext cx="838800" cy="561600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xmlns="" id="{6499FBB6-14BE-61B4-7B34-0453806F4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0915" y="4975264"/>
              <a:ext cx="838800" cy="561600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xmlns="" id="{765EA01C-245B-6975-F5D4-D1DCC2742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55674" y="4975264"/>
              <a:ext cx="838800" cy="561600"/>
            </a:xfrm>
            <a:prstGeom prst="rect">
              <a:avLst/>
            </a:prstGeom>
          </p:spPr>
        </p:pic>
        <p:pic>
          <p:nvPicPr>
            <p:cNvPr id="87" name="図 86">
              <a:extLst>
                <a:ext uri="{FF2B5EF4-FFF2-40B4-BE49-F238E27FC236}">
                  <a16:creationId xmlns:a16="http://schemas.microsoft.com/office/drawing/2014/main" xmlns="" id="{6C13BF81-2655-9AA8-92E6-01BC9FD2D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31395" y="6980492"/>
              <a:ext cx="838800" cy="561600"/>
            </a:xfrm>
            <a:prstGeom prst="rect">
              <a:avLst/>
            </a:prstGeom>
          </p:spPr>
        </p:pic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xmlns="" id="{7CC36C8C-5A74-70BC-B1B5-8BA1816FC5A0}"/>
                </a:ext>
              </a:extLst>
            </p:cNvPr>
            <p:cNvSpPr txBox="1"/>
            <p:nvPr/>
          </p:nvSpPr>
          <p:spPr>
            <a:xfrm>
              <a:off x="3706155" y="4319580"/>
              <a:ext cx="8388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15 s</a:t>
              </a:r>
            </a:p>
          </p:txBody>
        </p:sp>
        <p:pic>
          <p:nvPicPr>
            <p:cNvPr id="89" name="図 88">
              <a:extLst>
                <a:ext uri="{FF2B5EF4-FFF2-40B4-BE49-F238E27FC236}">
                  <a16:creationId xmlns:a16="http://schemas.microsoft.com/office/drawing/2014/main" xmlns="" id="{175D311B-3DF9-CDA8-AC82-C65129EB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6155" y="6980492"/>
              <a:ext cx="838800" cy="561600"/>
            </a:xfrm>
            <a:prstGeom prst="rect">
              <a:avLst/>
            </a:prstGeom>
          </p:spPr>
        </p:pic>
        <p:pic>
          <p:nvPicPr>
            <p:cNvPr id="90" name="図 89">
              <a:extLst>
                <a:ext uri="{FF2B5EF4-FFF2-40B4-BE49-F238E27FC236}">
                  <a16:creationId xmlns:a16="http://schemas.microsoft.com/office/drawing/2014/main" xmlns="" id="{589A76C8-0E7A-751E-0BEB-A2F3ABEF5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0915" y="6980492"/>
              <a:ext cx="838800" cy="561600"/>
            </a:xfrm>
            <a:prstGeom prst="rect">
              <a:avLst/>
            </a:prstGeom>
          </p:spPr>
        </p:pic>
        <p:pic>
          <p:nvPicPr>
            <p:cNvPr id="91" name="図 90">
              <a:extLst>
                <a:ext uri="{FF2B5EF4-FFF2-40B4-BE49-F238E27FC236}">
                  <a16:creationId xmlns:a16="http://schemas.microsoft.com/office/drawing/2014/main" xmlns="" id="{00B3472B-8C84-5E55-27BD-FAC378064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55674" y="6980492"/>
              <a:ext cx="838800" cy="561600"/>
            </a:xfrm>
            <a:prstGeom prst="rect">
              <a:avLst/>
            </a:prstGeom>
          </p:spPr>
        </p:pic>
        <p:pic>
          <p:nvPicPr>
            <p:cNvPr id="92" name="図 91">
              <a:extLst>
                <a:ext uri="{FF2B5EF4-FFF2-40B4-BE49-F238E27FC236}">
                  <a16:creationId xmlns:a16="http://schemas.microsoft.com/office/drawing/2014/main" xmlns="" id="{B213D591-F3F5-5C69-9AAE-EDBE00F31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31395" y="5977878"/>
              <a:ext cx="838800" cy="561600"/>
            </a:xfrm>
            <a:prstGeom prst="rect">
              <a:avLst/>
            </a:prstGeom>
          </p:spPr>
        </p:pic>
        <p:pic>
          <p:nvPicPr>
            <p:cNvPr id="93" name="図 92">
              <a:extLst>
                <a:ext uri="{FF2B5EF4-FFF2-40B4-BE49-F238E27FC236}">
                  <a16:creationId xmlns:a16="http://schemas.microsoft.com/office/drawing/2014/main" xmlns="" id="{A384DEE2-1B2A-151B-232A-497A54A03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0915" y="5977878"/>
              <a:ext cx="838800" cy="561600"/>
            </a:xfrm>
            <a:prstGeom prst="rect">
              <a:avLst/>
            </a:prstGeom>
          </p:spPr>
        </p:pic>
        <p:pic>
          <p:nvPicPr>
            <p:cNvPr id="94" name="図 93">
              <a:extLst>
                <a:ext uri="{FF2B5EF4-FFF2-40B4-BE49-F238E27FC236}">
                  <a16:creationId xmlns:a16="http://schemas.microsoft.com/office/drawing/2014/main" xmlns="" id="{5A38FF85-0C2E-4E8E-4776-F24DB6F96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55674" y="5977878"/>
              <a:ext cx="838800" cy="561600"/>
            </a:xfrm>
            <a:prstGeom prst="rect">
              <a:avLst/>
            </a:prstGeom>
          </p:spPr>
        </p:pic>
        <p:sp>
          <p:nvSpPr>
            <p:cNvPr id="95" name="二等辺三角形 94">
              <a:extLst>
                <a:ext uri="{FF2B5EF4-FFF2-40B4-BE49-F238E27FC236}">
                  <a16:creationId xmlns:a16="http://schemas.microsoft.com/office/drawing/2014/main" xmlns="" id="{99F19FE4-3A12-F2A4-A45A-B740B53F9440}"/>
                </a:ext>
              </a:extLst>
            </p:cNvPr>
            <p:cNvSpPr/>
            <p:nvPr/>
          </p:nvSpPr>
          <p:spPr>
            <a:xfrm rot="16200000" flipH="1">
              <a:off x="3592583" y="5796967"/>
              <a:ext cx="132327" cy="82583"/>
            </a:xfrm>
            <a:prstGeom prst="triangl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pic>
          <p:nvPicPr>
            <p:cNvPr id="96" name="図 95">
              <a:extLst>
                <a:ext uri="{FF2B5EF4-FFF2-40B4-BE49-F238E27FC236}">
                  <a16:creationId xmlns:a16="http://schemas.microsoft.com/office/drawing/2014/main" xmlns="" id="{6B7B30D6-A78F-E631-A5D8-96C30F4C2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0433" y="5977878"/>
              <a:ext cx="838800" cy="561600"/>
            </a:xfrm>
            <a:prstGeom prst="rect">
              <a:avLst/>
            </a:prstGeom>
          </p:spPr>
        </p:pic>
        <p:pic>
          <p:nvPicPr>
            <p:cNvPr id="97" name="図 96">
              <a:extLst>
                <a:ext uri="{FF2B5EF4-FFF2-40B4-BE49-F238E27FC236}">
                  <a16:creationId xmlns:a16="http://schemas.microsoft.com/office/drawing/2014/main" xmlns="" id="{24532B79-170D-9D48-E283-1BD2EFE71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0433" y="6980492"/>
              <a:ext cx="838800" cy="561600"/>
            </a:xfrm>
            <a:prstGeom prst="rect">
              <a:avLst/>
            </a:prstGeom>
          </p:spPr>
        </p:pic>
        <p:pic>
          <p:nvPicPr>
            <p:cNvPr id="98" name="図 97">
              <a:extLst>
                <a:ext uri="{FF2B5EF4-FFF2-40B4-BE49-F238E27FC236}">
                  <a16:creationId xmlns:a16="http://schemas.microsoft.com/office/drawing/2014/main" xmlns="" id="{387F7197-1DAD-FC87-63E7-F0E6A730D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0433" y="4975264"/>
              <a:ext cx="838800" cy="561600"/>
            </a:xfrm>
            <a:prstGeom prst="rect">
              <a:avLst/>
            </a:prstGeom>
          </p:spPr>
        </p:pic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xmlns="" id="{131A859D-B3D6-3DC8-2131-3599C82989A7}"/>
                </a:ext>
              </a:extLst>
            </p:cNvPr>
            <p:cNvSpPr txBox="1"/>
            <p:nvPr/>
          </p:nvSpPr>
          <p:spPr>
            <a:xfrm>
              <a:off x="6930431" y="4319580"/>
              <a:ext cx="8388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kumimoji="1"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40 s</a:t>
              </a:r>
            </a:p>
          </p:txBody>
        </p:sp>
        <p:sp>
          <p:nvSpPr>
            <p:cNvPr id="100" name="星: 5 pt 99">
              <a:extLst>
                <a:ext uri="{FF2B5EF4-FFF2-40B4-BE49-F238E27FC236}">
                  <a16:creationId xmlns:a16="http://schemas.microsoft.com/office/drawing/2014/main" xmlns="" id="{A9CDB05D-1C51-7456-6A65-C23B9A942D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2126" y="5758214"/>
              <a:ext cx="132327" cy="132327"/>
            </a:xfrm>
            <a:prstGeom prst="star5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172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AF13C1FB-86B6-406B-9854-4084AC33C2C2}"/>
              </a:ext>
            </a:extLst>
          </p:cNvPr>
          <p:cNvSpPr txBox="1"/>
          <p:nvPr/>
        </p:nvSpPr>
        <p:spPr>
          <a:xfrm>
            <a:off x="-2893" y="-9520"/>
            <a:ext cx="960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ja-JP" sz="28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Fig. 6 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xmlns="" id="{5CEDE4A0-FDE9-1605-B0B8-060D4A2DAFA9}"/>
              </a:ext>
            </a:extLst>
          </p:cNvPr>
          <p:cNvGrpSpPr/>
          <p:nvPr/>
        </p:nvGrpSpPr>
        <p:grpSpPr>
          <a:xfrm>
            <a:off x="2113042" y="2323225"/>
            <a:ext cx="4546621" cy="3642321"/>
            <a:chOff x="2113042" y="2404250"/>
            <a:chExt cx="4546621" cy="3642321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xmlns="" id="{E544E6D4-1E3A-000B-4296-11B2F0CEE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3042" y="2404250"/>
              <a:ext cx="4546621" cy="3642321"/>
            </a:xfrm>
            <a:prstGeom prst="rect">
              <a:avLst/>
            </a:prstGeom>
            <a:noFill/>
          </p:spPr>
        </p:pic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xmlns="" id="{EB8E54E9-F6E6-6A0B-2331-1E2B045E2433}"/>
                </a:ext>
              </a:extLst>
            </p:cNvPr>
            <p:cNvGrpSpPr/>
            <p:nvPr/>
          </p:nvGrpSpPr>
          <p:grpSpPr>
            <a:xfrm>
              <a:off x="3260999" y="2621657"/>
              <a:ext cx="1604371" cy="1566708"/>
              <a:chOff x="3280049" y="2599575"/>
              <a:chExt cx="1604371" cy="1566708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xmlns="" id="{794CDEAD-C0B1-24CE-F265-338B32C06038}"/>
                  </a:ext>
                </a:extLst>
              </p:cNvPr>
              <p:cNvSpPr/>
              <p:nvPr/>
            </p:nvSpPr>
            <p:spPr>
              <a:xfrm>
                <a:off x="3280049" y="2943225"/>
                <a:ext cx="1604371" cy="3105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xmlns="" id="{AA9DA529-4C9B-9F4B-3F73-99CD674BD149}"/>
                  </a:ext>
                </a:extLst>
              </p:cNvPr>
              <p:cNvSpPr/>
              <p:nvPr/>
            </p:nvSpPr>
            <p:spPr>
              <a:xfrm>
                <a:off x="3619774" y="3483626"/>
                <a:ext cx="695051" cy="6826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xmlns="" id="{80C8A64E-C431-4EA9-EC84-CBE44DBBAD45}"/>
                  </a:ext>
                </a:extLst>
              </p:cNvPr>
              <p:cNvSpPr/>
              <p:nvPr/>
            </p:nvSpPr>
            <p:spPr>
              <a:xfrm>
                <a:off x="4046770" y="3193256"/>
                <a:ext cx="59299" cy="60269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xmlns="" id="{6728609D-CC1A-C628-4812-BF7B32D75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9774" y="3251086"/>
                <a:ext cx="426996" cy="23254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xmlns="" id="{0523E1CE-3A37-8B0B-D92C-68BD1C5C6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8660" y="3255167"/>
                <a:ext cx="206165" cy="23254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フローチャート: 結合子 37">
                <a:extLst>
                  <a:ext uri="{FF2B5EF4-FFF2-40B4-BE49-F238E27FC236}">
                    <a16:creationId xmlns:a16="http://schemas.microsoft.com/office/drawing/2014/main" xmlns="" id="{43AA4252-03C8-658A-3E7F-A209018001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16737" y="2599575"/>
                <a:ext cx="330994" cy="330994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ローチャート: 結合子 38">
                <a:extLst>
                  <a:ext uri="{FF2B5EF4-FFF2-40B4-BE49-F238E27FC236}">
                    <a16:creationId xmlns:a16="http://schemas.microsoft.com/office/drawing/2014/main" xmlns="" id="{A8986CBE-F77C-5130-6228-6D7736C7AF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53426" y="3248025"/>
                <a:ext cx="330994" cy="330994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ローチャート: 結合子 39">
                <a:extLst>
                  <a:ext uri="{FF2B5EF4-FFF2-40B4-BE49-F238E27FC236}">
                    <a16:creationId xmlns:a16="http://schemas.microsoft.com/office/drawing/2014/main" xmlns="" id="{B73E3B70-79B5-D75F-73E4-4F7FCC761E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80049" y="3248025"/>
                <a:ext cx="330994" cy="330994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xmlns="" id="{D4681DD3-A9FB-1287-A3BB-4BE0115F62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91099" y="3740944"/>
                <a:ext cx="7121" cy="4253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xmlns="" id="{F63FFC4B-AD5A-CE3C-B98E-9AF10E8620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98220" y="3675168"/>
                <a:ext cx="18517" cy="6815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xmlns="" id="{DBC7BDF1-3D63-5F92-2AEB-88CE4CB027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07478" y="3608402"/>
                <a:ext cx="8802" cy="728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xmlns="" id="{B3B95471-D46C-6EAC-BC84-CEAD98501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8410" y="3217290"/>
                <a:ext cx="2681" cy="36000"/>
              </a:xfrm>
              <a:prstGeom prst="rect">
                <a:avLst/>
              </a:prstGeom>
            </p:spPr>
          </p:pic>
        </p:grp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xmlns="" id="{C8965D4B-F009-6CDE-2959-DCD56DD21B4C}"/>
                </a:ext>
              </a:extLst>
            </p:cNvPr>
            <p:cNvSpPr/>
            <p:nvPr/>
          </p:nvSpPr>
          <p:spPr>
            <a:xfrm>
              <a:off x="4702176" y="3793452"/>
              <a:ext cx="552450" cy="217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xmlns="" id="{F2D830F4-1D8F-C0D1-5D14-972A2AF3C14E}"/>
                </a:ext>
              </a:extLst>
            </p:cNvPr>
            <p:cNvSpPr txBox="1"/>
            <p:nvPr/>
          </p:nvSpPr>
          <p:spPr>
            <a:xfrm>
              <a:off x="4484475" y="3697250"/>
              <a:ext cx="1782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Crack initiation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円弧 59">
              <a:extLst>
                <a:ext uri="{FF2B5EF4-FFF2-40B4-BE49-F238E27FC236}">
                  <a16:creationId xmlns:a16="http://schemas.microsoft.com/office/drawing/2014/main" xmlns="" id="{80B901FF-3AD9-EB5D-13D4-0EB5EBD4E60D}"/>
                </a:ext>
              </a:extLst>
            </p:cNvPr>
            <p:cNvSpPr/>
            <p:nvPr/>
          </p:nvSpPr>
          <p:spPr>
            <a:xfrm>
              <a:off x="4722574" y="2931095"/>
              <a:ext cx="1306661" cy="914400"/>
            </a:xfrm>
            <a:prstGeom prst="arc">
              <a:avLst>
                <a:gd name="adj1" fmla="val 21513451"/>
                <a:gd name="adj2" fmla="val 2558957"/>
              </a:avLst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右中かっこ 64">
              <a:extLst>
                <a:ext uri="{FF2B5EF4-FFF2-40B4-BE49-F238E27FC236}">
                  <a16:creationId xmlns:a16="http://schemas.microsoft.com/office/drawing/2014/main" xmlns="" id="{DC9511A6-35D5-189C-7341-DDE49EECF19D}"/>
                </a:ext>
              </a:extLst>
            </p:cNvPr>
            <p:cNvSpPr/>
            <p:nvPr/>
          </p:nvSpPr>
          <p:spPr>
            <a:xfrm rot="3120000">
              <a:off x="5911875" y="2702250"/>
              <a:ext cx="155448" cy="115587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A49DDD80-F548-0629-41F7-D5C98C35EFBC}"/>
              </a:ext>
            </a:extLst>
          </p:cNvPr>
          <p:cNvSpPr txBox="1"/>
          <p:nvPr/>
        </p:nvSpPr>
        <p:spPr>
          <a:xfrm>
            <a:off x="1831654" y="1953090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xmlns="" id="{88CB1267-331A-9641-F48B-19DCBDB8A541}"/>
              </a:ext>
            </a:extLst>
          </p:cNvPr>
          <p:cNvGrpSpPr/>
          <p:nvPr/>
        </p:nvGrpSpPr>
        <p:grpSpPr>
          <a:xfrm>
            <a:off x="2168861" y="6459206"/>
            <a:ext cx="4673017" cy="3743577"/>
            <a:chOff x="2168861" y="6459206"/>
            <a:chExt cx="4673017" cy="3743577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xmlns="" id="{8A85C57E-EDD7-078D-9E55-8BFAFF516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8861" y="6459206"/>
              <a:ext cx="4673017" cy="3743577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xmlns="" id="{A952CAEC-E323-724F-129D-47B850DE5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451" b="8767"/>
            <a:stretch/>
          </p:blipFill>
          <p:spPr>
            <a:xfrm>
              <a:off x="3936600" y="8629979"/>
              <a:ext cx="1937253" cy="825500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xmlns="" id="{70F37128-E67E-3D65-078A-07A98E0CD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6058" t="61998" b="17005"/>
            <a:stretch/>
          </p:blipFill>
          <p:spPr>
            <a:xfrm>
              <a:off x="2945219" y="7183858"/>
              <a:ext cx="1441133" cy="613079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209D6E31-A183-8536-A829-AE6984410F55}"/>
              </a:ext>
            </a:extLst>
          </p:cNvPr>
          <p:cNvSpPr txBox="1"/>
          <p:nvPr/>
        </p:nvSpPr>
        <p:spPr>
          <a:xfrm>
            <a:off x="1831654" y="6280611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xmlns="" id="{45D56582-EBAC-75A3-5109-0BDC528AC94E}"/>
              </a:ext>
            </a:extLst>
          </p:cNvPr>
          <p:cNvGrpSpPr/>
          <p:nvPr/>
        </p:nvGrpSpPr>
        <p:grpSpPr>
          <a:xfrm>
            <a:off x="2274985" y="1428563"/>
            <a:ext cx="4460901" cy="3573650"/>
            <a:chOff x="2274985" y="1428563"/>
            <a:chExt cx="4460901" cy="3573650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xmlns="" id="{E48CF836-3748-CD38-8DB8-B2026E265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4985" y="1428563"/>
              <a:ext cx="4460901" cy="3573650"/>
            </a:xfrm>
            <a:prstGeom prst="rect">
              <a:avLst/>
            </a:prstGeom>
          </p:spPr>
        </p:pic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xmlns="" id="{06EDB343-3A66-A638-CAD6-E00C06D83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6043" y="1794549"/>
              <a:ext cx="1368624" cy="10433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xmlns="" id="{E63EB43C-FB01-C1B7-3CA6-C8C251F2EDB5}"/>
                </a:ext>
              </a:extLst>
            </p:cNvPr>
            <p:cNvSpPr txBox="1"/>
            <p:nvPr/>
          </p:nvSpPr>
          <p:spPr>
            <a:xfrm rot="19260000">
              <a:off x="4641412" y="1848241"/>
              <a:ext cx="154523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altLang="ja-JP" sz="2400" b="1" kern="100" dirty="0">
                  <a:latin typeface="Times New Roman" panose="02020603050405020304" pitchFamily="18" charset="0"/>
                  <a:ea typeface="ＭＳ 明朝" panose="02020609040205080304" pitchFamily="17" charset="-128"/>
                </a:rPr>
                <a:t>Recovery</a:t>
              </a:r>
              <a:endParaRPr lang="ja-JP" altLang="ja-JP" sz="2400" b="1" kern="100" dirty="0">
                <a:latin typeface="Times New Roman" panose="02020603050405020304" pitchFamily="18" charset="0"/>
                <a:ea typeface="ＭＳ 明朝" panose="02020609040205080304" pitchFamily="17" charset="-128"/>
              </a:endParaRP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0ABBA72D-F73F-D5BF-EE74-38590E7A7C2D}"/>
              </a:ext>
            </a:extLst>
          </p:cNvPr>
          <p:cNvSpPr txBox="1"/>
          <p:nvPr/>
        </p:nvSpPr>
        <p:spPr>
          <a:xfrm>
            <a:off x="2051265" y="1108830"/>
            <a:ext cx="16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3894027E-0E9E-F9FD-7CFB-E799AF112918}"/>
              </a:ext>
            </a:extLst>
          </p:cNvPr>
          <p:cNvSpPr txBox="1"/>
          <p:nvPr/>
        </p:nvSpPr>
        <p:spPr>
          <a:xfrm>
            <a:off x="-2893" y="-9520"/>
            <a:ext cx="960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ja-JP" sz="28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Fig. 7 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xmlns="" id="{3CDD0AF4-E2EF-AE24-D410-D640CD1468E2}"/>
              </a:ext>
            </a:extLst>
          </p:cNvPr>
          <p:cNvGrpSpPr/>
          <p:nvPr/>
        </p:nvGrpSpPr>
        <p:grpSpPr>
          <a:xfrm>
            <a:off x="2865313" y="326994"/>
            <a:ext cx="3870573" cy="972122"/>
            <a:chOff x="2865313" y="326994"/>
            <a:chExt cx="3870573" cy="972122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xmlns="" id="{C8EFDCDE-84A9-5C20-4210-A7A7D564C8D5}"/>
                </a:ext>
              </a:extLst>
            </p:cNvPr>
            <p:cNvSpPr/>
            <p:nvPr/>
          </p:nvSpPr>
          <p:spPr>
            <a:xfrm>
              <a:off x="2865313" y="349854"/>
              <a:ext cx="3870573" cy="94926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xmlns="" id="{FA298176-980B-F940-50B6-2EBCB81C482A}"/>
                </a:ext>
              </a:extLst>
            </p:cNvPr>
            <p:cNvSpPr txBox="1"/>
            <p:nvPr/>
          </p:nvSpPr>
          <p:spPr>
            <a:xfrm>
              <a:off x="2975423" y="326994"/>
              <a:ext cx="1832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Healed specimen: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xmlns="" id="{42B2F6AF-4A92-60E0-E717-1F8EB6B21E6A}"/>
                </a:ext>
              </a:extLst>
            </p:cNvPr>
            <p:cNvSpPr txBox="1"/>
            <p:nvPr/>
          </p:nvSpPr>
          <p:spPr>
            <a:xfrm>
              <a:off x="3300431" y="596203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 s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xmlns="" id="{9BD9EEAC-829E-E46E-DD4B-34C186CCC3CD}"/>
                </a:ext>
              </a:extLst>
            </p:cNvPr>
            <p:cNvSpPr txBox="1"/>
            <p:nvPr/>
          </p:nvSpPr>
          <p:spPr>
            <a:xfrm>
              <a:off x="4440488" y="596203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10 s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xmlns="" id="{CAC0D437-AFD6-319F-E76F-DE4251640027}"/>
                </a:ext>
              </a:extLst>
            </p:cNvPr>
            <p:cNvSpPr txBox="1"/>
            <p:nvPr/>
          </p:nvSpPr>
          <p:spPr>
            <a:xfrm>
              <a:off x="5632461" y="596203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15 s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xmlns="" id="{105C43DB-1EC5-6E3F-17E3-FADA27E7C8FD}"/>
                </a:ext>
              </a:extLst>
            </p:cNvPr>
            <p:cNvSpPr txBox="1"/>
            <p:nvPr/>
          </p:nvSpPr>
          <p:spPr>
            <a:xfrm>
              <a:off x="3300431" y="910132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20 s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xmlns="" id="{98FA031D-4214-C87B-8F83-D0B71642515D}"/>
                </a:ext>
              </a:extLst>
            </p:cNvPr>
            <p:cNvSpPr txBox="1"/>
            <p:nvPr/>
          </p:nvSpPr>
          <p:spPr>
            <a:xfrm>
              <a:off x="4446556" y="902929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30 s</a:t>
              </a:r>
            </a:p>
          </p:txBody>
        </p:sp>
        <p:sp>
          <p:nvSpPr>
            <p:cNvPr id="28" name="二等辺三角形 27">
              <a:extLst>
                <a:ext uri="{FF2B5EF4-FFF2-40B4-BE49-F238E27FC236}">
                  <a16:creationId xmlns:a16="http://schemas.microsoft.com/office/drawing/2014/main" xmlns="" id="{5081EE9D-CC3F-CFF3-B64B-553C969137E8}"/>
                </a:ext>
              </a:extLst>
            </p:cNvPr>
            <p:cNvSpPr/>
            <p:nvPr/>
          </p:nvSpPr>
          <p:spPr>
            <a:xfrm>
              <a:off x="3105511" y="734269"/>
              <a:ext cx="144000" cy="144000"/>
            </a:xfrm>
            <a:prstGeom prst="triangle">
              <a:avLst/>
            </a:prstGeom>
            <a:noFill/>
            <a:ln w="25400">
              <a:solidFill>
                <a:srgbClr val="FF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二等辺三角形 28">
              <a:extLst>
                <a:ext uri="{FF2B5EF4-FFF2-40B4-BE49-F238E27FC236}">
                  <a16:creationId xmlns:a16="http://schemas.microsoft.com/office/drawing/2014/main" xmlns="" id="{89B0AE1A-D34E-BABE-8AC9-38B61BA45606}"/>
                </a:ext>
              </a:extLst>
            </p:cNvPr>
            <p:cNvSpPr/>
            <p:nvPr/>
          </p:nvSpPr>
          <p:spPr>
            <a:xfrm rot="5400000">
              <a:off x="4298014" y="734269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二等辺三角形 29">
              <a:extLst>
                <a:ext uri="{FF2B5EF4-FFF2-40B4-BE49-F238E27FC236}">
                  <a16:creationId xmlns:a16="http://schemas.microsoft.com/office/drawing/2014/main" xmlns="" id="{8E2EA20A-EA8F-1CDA-252C-40B9B0A6B951}"/>
                </a:ext>
              </a:extLst>
            </p:cNvPr>
            <p:cNvSpPr/>
            <p:nvPr/>
          </p:nvSpPr>
          <p:spPr>
            <a:xfrm rot="16200000">
              <a:off x="5487977" y="734269"/>
              <a:ext cx="144000" cy="144000"/>
            </a:xfrm>
            <a:prstGeom prst="triangl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xmlns="" id="{C06839D3-0F08-84C3-0EA6-C59F777C1CF7}"/>
                </a:ext>
              </a:extLst>
            </p:cNvPr>
            <p:cNvSpPr/>
            <p:nvPr/>
          </p:nvSpPr>
          <p:spPr>
            <a:xfrm>
              <a:off x="4289693" y="1033036"/>
              <a:ext cx="144000" cy="1440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ひし形 31">
              <a:extLst>
                <a:ext uri="{FF2B5EF4-FFF2-40B4-BE49-F238E27FC236}">
                  <a16:creationId xmlns:a16="http://schemas.microsoft.com/office/drawing/2014/main" xmlns="" id="{36CD15D8-BFCA-58B7-38F0-43FC7218EC79}"/>
                </a:ext>
              </a:extLst>
            </p:cNvPr>
            <p:cNvSpPr/>
            <p:nvPr/>
          </p:nvSpPr>
          <p:spPr>
            <a:xfrm>
              <a:off x="3102951" y="1047355"/>
              <a:ext cx="142984" cy="142984"/>
            </a:xfrm>
            <a:prstGeom prst="diamond">
              <a:avLst/>
            </a:prstGeom>
            <a:noFill/>
            <a:ln w="25400">
              <a:solidFill>
                <a:srgbClr val="4C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xmlns="" id="{39676696-4BB6-8372-49B3-8AE8040566FF}"/>
                </a:ext>
              </a:extLst>
            </p:cNvPr>
            <p:cNvSpPr txBox="1"/>
            <p:nvPr/>
          </p:nvSpPr>
          <p:spPr>
            <a:xfrm>
              <a:off x="5626393" y="899866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ja-JP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40 s</a:t>
              </a:r>
            </a:p>
          </p:txBody>
        </p:sp>
        <p:sp>
          <p:nvSpPr>
            <p:cNvPr id="43" name="星: 5 pt 42">
              <a:extLst>
                <a:ext uri="{FF2B5EF4-FFF2-40B4-BE49-F238E27FC236}">
                  <a16:creationId xmlns:a16="http://schemas.microsoft.com/office/drawing/2014/main" xmlns="" id="{C75AB730-0DA2-2E06-885E-CDDFD8D5B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94392" y="1031986"/>
              <a:ext cx="128174" cy="128174"/>
            </a:xfrm>
            <a:prstGeom prst="star5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xmlns="" id="{BAF0A12A-5340-686F-9DDB-AB840247790C}"/>
              </a:ext>
            </a:extLst>
          </p:cNvPr>
          <p:cNvGrpSpPr/>
          <p:nvPr/>
        </p:nvGrpSpPr>
        <p:grpSpPr>
          <a:xfrm>
            <a:off x="2274984" y="5073063"/>
            <a:ext cx="4673545" cy="3744000"/>
            <a:chOff x="2274984" y="5073063"/>
            <a:chExt cx="4673545" cy="374400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xmlns="" id="{61820352-F4AC-9CC5-A7EF-59B780526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4984" y="5073063"/>
              <a:ext cx="4673545" cy="3744000"/>
            </a:xfrm>
            <a:prstGeom prst="rect">
              <a:avLst/>
            </a:prstGeom>
          </p:spPr>
        </p:pic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xmlns="" id="{FA3B0700-3691-5712-6A64-890E87F691B5}"/>
                </a:ext>
              </a:extLst>
            </p:cNvPr>
            <p:cNvCxnSpPr>
              <a:cxnSpLocks/>
            </p:cNvCxnSpPr>
            <p:nvPr/>
          </p:nvCxnSpPr>
          <p:spPr>
            <a:xfrm>
              <a:off x="4004987" y="7924451"/>
              <a:ext cx="9110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xmlns="" id="{15F2D6F6-C7FC-2002-9D01-D1FEC8C83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4407" y="7733761"/>
              <a:ext cx="632007" cy="376718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xmlns="" id="{ED98E61B-F476-0954-F12E-56FB871E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9829" y="7733761"/>
              <a:ext cx="632007" cy="376718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xmlns="" id="{5675271E-A34B-B2EE-2455-5769207DA551}"/>
                </a:ext>
              </a:extLst>
            </p:cNvPr>
            <p:cNvSpPr txBox="1"/>
            <p:nvPr/>
          </p:nvSpPr>
          <p:spPr>
            <a:xfrm>
              <a:off x="3594829" y="6194048"/>
              <a:ext cx="864339" cy="403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Smooth</a:t>
              </a:r>
            </a:p>
            <a:p>
              <a:pPr>
                <a:lnSpc>
                  <a:spcPts val="1200"/>
                </a:lnSpc>
              </a:pPr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specimen</a:t>
              </a: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xmlns="" id="{B28F281C-AECB-2179-60C8-6D44A1D4C4D8}"/>
                </a:ext>
              </a:extLst>
            </p:cNvPr>
            <p:cNvCxnSpPr>
              <a:cxnSpLocks/>
            </p:cNvCxnSpPr>
            <p:nvPr/>
          </p:nvCxnSpPr>
          <p:spPr>
            <a:xfrm>
              <a:off x="4004987" y="6597813"/>
              <a:ext cx="163224" cy="4234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xmlns="" id="{FFF5DDB5-94EB-1A39-9075-F46988BB4C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1806" y="6520289"/>
              <a:ext cx="91185" cy="4245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xmlns="" id="{AFCAA7A2-E193-7AF0-253A-8F4494C10968}"/>
                </a:ext>
              </a:extLst>
            </p:cNvPr>
            <p:cNvSpPr txBox="1"/>
            <p:nvPr/>
          </p:nvSpPr>
          <p:spPr>
            <a:xfrm>
              <a:off x="5043979" y="6985174"/>
              <a:ext cx="1077539" cy="403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Fully healed</a:t>
              </a:r>
            </a:p>
            <a:p>
              <a:pPr>
                <a:lnSpc>
                  <a:spcPts val="1200"/>
                </a:lnSpc>
              </a:pPr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specimen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B1061B1E-E232-3218-2EC7-497539156138}"/>
              </a:ext>
            </a:extLst>
          </p:cNvPr>
          <p:cNvSpPr txBox="1"/>
          <p:nvPr/>
        </p:nvSpPr>
        <p:spPr>
          <a:xfrm>
            <a:off x="1843550" y="4800909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1F30D125-E3F6-C93C-DC89-A14316521906}"/>
              </a:ext>
            </a:extLst>
          </p:cNvPr>
          <p:cNvSpPr txBox="1"/>
          <p:nvPr/>
        </p:nvSpPr>
        <p:spPr>
          <a:xfrm>
            <a:off x="1843550" y="8600960"/>
            <a:ext cx="5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xmlns="" id="{744D4152-539B-D086-06C0-7AC246ADF82F}"/>
              </a:ext>
            </a:extLst>
          </p:cNvPr>
          <p:cNvGrpSpPr/>
          <p:nvPr/>
        </p:nvGrpSpPr>
        <p:grpSpPr>
          <a:xfrm>
            <a:off x="2136634" y="9045715"/>
            <a:ext cx="4674435" cy="3478138"/>
            <a:chOff x="2136634" y="9045715"/>
            <a:chExt cx="4674435" cy="3478138"/>
          </a:xfrm>
        </p:grpSpPr>
        <p:pic>
          <p:nvPicPr>
            <p:cNvPr id="59" name="図 58">
              <a:extLst>
                <a:ext uri="{FF2B5EF4-FFF2-40B4-BE49-F238E27FC236}">
                  <a16:creationId xmlns:a16="http://schemas.microsoft.com/office/drawing/2014/main" xmlns="" id="{67BB0640-0D1B-E24C-0081-CBB5B11C5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118"/>
            <a:stretch/>
          </p:blipFill>
          <p:spPr>
            <a:xfrm>
              <a:off x="2136634" y="9045715"/>
              <a:ext cx="4674435" cy="3478138"/>
            </a:xfrm>
            <a:prstGeom prst="rect">
              <a:avLst/>
            </a:prstGeom>
          </p:spPr>
        </p:pic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xmlns="" id="{8E4BD421-F830-2087-094A-778B50A43A23}"/>
                </a:ext>
              </a:extLst>
            </p:cNvPr>
            <p:cNvSpPr/>
            <p:nvPr/>
          </p:nvSpPr>
          <p:spPr>
            <a:xfrm>
              <a:off x="4090134" y="11327410"/>
              <a:ext cx="1670109" cy="2573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xmlns="" id="{F1FFE1C9-033E-01C8-F72C-A2FF23578B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94392" y="10077603"/>
              <a:ext cx="326970" cy="43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xmlns="" id="{52797CD0-11D0-F93F-C2A1-E2D123F66376}"/>
                </a:ext>
              </a:extLst>
            </p:cNvPr>
            <p:cNvSpPr txBox="1"/>
            <p:nvPr/>
          </p:nvSpPr>
          <p:spPr>
            <a:xfrm>
              <a:off x="5175435" y="9815041"/>
              <a:ext cx="1436612" cy="255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 elements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xmlns="" id="{D9724FF6-2453-41D8-E396-84F6A9EDDD4E}"/>
                    </a:ext>
                  </a:extLst>
                </p:cNvPr>
                <p:cNvSpPr txBox="1"/>
                <p:nvPr/>
              </p:nvSpPr>
              <p:spPr>
                <a:xfrm>
                  <a:off x="3989700" y="11225183"/>
                  <a:ext cx="18677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Healing(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𝐇</m:t>
                          </m:r>
                        </m:sub>
                      </m:sSub>
                      <m:r>
                        <a:rPr kumimoji="1" lang="en-US" altLang="ja-JP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b>
                          <m:r>
                            <a:rPr kumimoji="1" lang="en-US" altLang="ja-JP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𝐇</m:t>
                          </m:r>
                        </m:sub>
                      </m:sSub>
                    </m:oMath>
                  </a14:m>
                  <a:r>
                    <a:rPr kumimoji="1" lang="en-US" altLang="ja-JP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kumimoji="1" lang="ja-JP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テキスト ボックス 73">
                  <a:extLst>
                    <a:ext uri="{FF2B5EF4-FFF2-40B4-BE49-F238E27FC236}">
                      <a16:creationId xmlns:a16="http://schemas.microsoft.com/office/drawing/2014/main" id="{D9724FF6-2453-41D8-E396-84F6A9EDDD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700" y="11225183"/>
                  <a:ext cx="1867755" cy="400110"/>
                </a:xfrm>
                <a:prstGeom prst="rect">
                  <a:avLst/>
                </a:prstGeom>
                <a:blipFill>
                  <a:blip r:embed="rId10"/>
                  <a:stretch>
                    <a:fillRect l="-3257" t="-7576" r="-3257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xmlns="" id="{7086A871-87AE-1AB6-8AB1-EB44058F84CD}"/>
                </a:ext>
              </a:extLst>
            </p:cNvPr>
            <p:cNvCxnSpPr>
              <a:cxnSpLocks/>
            </p:cNvCxnSpPr>
            <p:nvPr/>
          </p:nvCxnSpPr>
          <p:spPr>
            <a:xfrm>
              <a:off x="3152721" y="11082708"/>
              <a:ext cx="1515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矢印コネクタ 77">
              <a:extLst>
                <a:ext uri="{FF2B5EF4-FFF2-40B4-BE49-F238E27FC236}">
                  <a16:creationId xmlns:a16="http://schemas.microsoft.com/office/drawing/2014/main" xmlns="" id="{D5DB7638-583A-20EC-EA25-F26902C0D7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1075" y="9670522"/>
              <a:ext cx="250173" cy="11831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xmlns="" id="{925584EC-7729-D8BF-D594-5CE0C1CAF168}"/>
                </a:ext>
              </a:extLst>
            </p:cNvPr>
            <p:cNvCxnSpPr>
              <a:cxnSpLocks/>
            </p:cNvCxnSpPr>
            <p:nvPr/>
          </p:nvCxnSpPr>
          <p:spPr>
            <a:xfrm>
              <a:off x="3781248" y="9671114"/>
              <a:ext cx="223739" cy="7061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xmlns="" id="{10E6CF66-F38A-127F-FD3D-22ECFABFAD04}"/>
                </a:ext>
              </a:extLst>
            </p:cNvPr>
            <p:cNvCxnSpPr>
              <a:cxnSpLocks/>
            </p:cNvCxnSpPr>
            <p:nvPr/>
          </p:nvCxnSpPr>
          <p:spPr>
            <a:xfrm>
              <a:off x="3781248" y="9672559"/>
              <a:ext cx="329969" cy="5732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xmlns="" id="{14123CAF-6EBB-F523-0EFA-320EECEF6ADC}"/>
                </a:ext>
              </a:extLst>
            </p:cNvPr>
            <p:cNvCxnSpPr>
              <a:cxnSpLocks/>
            </p:cNvCxnSpPr>
            <p:nvPr/>
          </p:nvCxnSpPr>
          <p:spPr>
            <a:xfrm>
              <a:off x="3771320" y="9671114"/>
              <a:ext cx="377420" cy="3181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>
              <a:extLst>
                <a:ext uri="{FF2B5EF4-FFF2-40B4-BE49-F238E27FC236}">
                  <a16:creationId xmlns:a16="http://schemas.microsoft.com/office/drawing/2014/main" xmlns="" id="{9CE405D8-5C95-D811-C81B-9CAEA7537D53}"/>
                </a:ext>
              </a:extLst>
            </p:cNvPr>
            <p:cNvCxnSpPr>
              <a:cxnSpLocks/>
            </p:cNvCxnSpPr>
            <p:nvPr/>
          </p:nvCxnSpPr>
          <p:spPr>
            <a:xfrm>
              <a:off x="3771320" y="9671114"/>
              <a:ext cx="590373" cy="1059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xmlns="" id="{D803AC47-0BA2-DF83-60E4-ADD57AF2527B}"/>
                </a:ext>
              </a:extLst>
            </p:cNvPr>
            <p:cNvSpPr txBox="1"/>
            <p:nvPr/>
          </p:nvSpPr>
          <p:spPr>
            <a:xfrm>
              <a:off x="3039854" y="9449201"/>
              <a:ext cx="1390124" cy="255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cracks</a:t>
              </a: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xmlns="" id="{23F85B42-6842-9589-3288-A38EB4779CB8}"/>
                </a:ext>
              </a:extLst>
            </p:cNvPr>
            <p:cNvGrpSpPr/>
            <p:nvPr/>
          </p:nvGrpSpPr>
          <p:grpSpPr>
            <a:xfrm>
              <a:off x="5128226" y="9076326"/>
              <a:ext cx="1345341" cy="495217"/>
              <a:chOff x="5128226" y="9076326"/>
              <a:chExt cx="1345341" cy="495217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xmlns="" id="{06E774A6-6937-6AB4-46D7-1E1FA4505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28226" y="9244040"/>
                <a:ext cx="1345341" cy="189791"/>
              </a:xfrm>
              <a:prstGeom prst="rect">
                <a:avLst/>
              </a:prstGeom>
            </p:spPr>
          </p:pic>
          <p:cxnSp>
            <p:nvCxnSpPr>
              <p:cNvPr id="4" name="直線矢印コネクタ 3">
                <a:extLst>
                  <a:ext uri="{FF2B5EF4-FFF2-40B4-BE49-F238E27FC236}">
                    <a16:creationId xmlns:a16="http://schemas.microsoft.com/office/drawing/2014/main" xmlns="" id="{DE6A4C19-30F8-56FC-834B-80048E7DF5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0721" y="9076326"/>
                <a:ext cx="0" cy="168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二等辺三角形 4">
                <a:extLst>
                  <a:ext uri="{FF2B5EF4-FFF2-40B4-BE49-F238E27FC236}">
                    <a16:creationId xmlns:a16="http://schemas.microsoft.com/office/drawing/2014/main" xmlns="" id="{68B4DE5C-D7FC-5C37-CEA2-5F70C724F3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5405" y="9441368"/>
                <a:ext cx="151003" cy="13017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二等辺三角形 5">
                <a:extLst>
                  <a:ext uri="{FF2B5EF4-FFF2-40B4-BE49-F238E27FC236}">
                    <a16:creationId xmlns:a16="http://schemas.microsoft.com/office/drawing/2014/main" xmlns="" id="{9D5D5D84-C372-D461-7AEC-5F2F4DA7B3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11053" y="9441368"/>
                <a:ext cx="151003" cy="13017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xmlns="" id="{192FE7C9-A715-E1EE-D3A7-D47BBDFBABE5}"/>
                  </a:ext>
                </a:extLst>
              </p:cNvPr>
              <p:cNvSpPr/>
              <p:nvPr/>
            </p:nvSpPr>
            <p:spPr>
              <a:xfrm>
                <a:off x="5720622" y="9378951"/>
                <a:ext cx="165600" cy="540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xmlns="" id="{0CD59562-0ECC-7B8C-44AB-CCC376DBB2E6}"/>
                </a:ext>
              </a:extLst>
            </p:cNvPr>
            <p:cNvCxnSpPr>
              <a:cxnSpLocks/>
            </p:cNvCxnSpPr>
            <p:nvPr/>
          </p:nvCxnSpPr>
          <p:spPr>
            <a:xfrm>
              <a:off x="3776889" y="9672636"/>
              <a:ext cx="114810" cy="9977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708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A1320141-4D5B-00E8-A13B-CDC063721BAA}"/>
              </a:ext>
            </a:extLst>
          </p:cNvPr>
          <p:cNvSpPr txBox="1"/>
          <p:nvPr/>
        </p:nvSpPr>
        <p:spPr>
          <a:xfrm>
            <a:off x="4150" y="-6881"/>
            <a:ext cx="9597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altLang="ja-JP" sz="2800" b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Fig. 8</a:t>
            </a:r>
            <a:endParaRPr lang="ja-JP" altLang="ja-JP" sz="2800" b="1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Mangal" panose="02040503050203030202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02D3E51F-B837-0F4A-060B-96809B99B962}"/>
              </a:ext>
            </a:extLst>
          </p:cNvPr>
          <p:cNvSpPr txBox="1"/>
          <p:nvPr/>
        </p:nvSpPr>
        <p:spPr>
          <a:xfrm>
            <a:off x="1482804" y="4644046"/>
            <a:ext cx="37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B57BF643-864A-1F65-BF36-4BFAA96338D7}"/>
              </a:ext>
            </a:extLst>
          </p:cNvPr>
          <p:cNvSpPr txBox="1"/>
          <p:nvPr/>
        </p:nvSpPr>
        <p:spPr>
          <a:xfrm>
            <a:off x="1615320" y="1151171"/>
            <a:ext cx="10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63950377-D29C-3BBE-088B-0654C3D69369}"/>
              </a:ext>
            </a:extLst>
          </p:cNvPr>
          <p:cNvSpPr txBox="1"/>
          <p:nvPr/>
        </p:nvSpPr>
        <p:spPr>
          <a:xfrm>
            <a:off x="1482804" y="8078063"/>
            <a:ext cx="37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xmlns="" id="{790AF02E-EC66-E674-70E7-25D9F3DCE501}"/>
              </a:ext>
            </a:extLst>
          </p:cNvPr>
          <p:cNvGrpSpPr/>
          <p:nvPr/>
        </p:nvGrpSpPr>
        <p:grpSpPr>
          <a:xfrm>
            <a:off x="2037445" y="4957153"/>
            <a:ext cx="5163454" cy="3117600"/>
            <a:chOff x="2037445" y="4957153"/>
            <a:chExt cx="5163454" cy="311760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xmlns="" id="{EC8A3BDF-7715-79DF-86EB-00150378E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3650" y="4957153"/>
              <a:ext cx="4665650" cy="3117600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xmlns="" id="{2A743E6A-EFF9-A7FB-302E-484F1E102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1271" y="6523931"/>
              <a:ext cx="932915" cy="556079"/>
            </a:xfrm>
            <a:prstGeom prst="rect">
              <a:avLst/>
            </a:prstGeom>
          </p:spPr>
        </p:pic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xmlns="" id="{8834A845-FFF6-2BEE-0C74-AD780DFB37B6}"/>
                </a:ext>
              </a:extLst>
            </p:cNvPr>
            <p:cNvSpPr txBox="1"/>
            <p:nvPr/>
          </p:nvSpPr>
          <p:spPr>
            <a:xfrm>
              <a:off x="5269956" y="7080010"/>
              <a:ext cx="12955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Fracture from</a:t>
              </a:r>
            </a:p>
            <a:p>
              <a:pPr algn="ctr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internal defect</a:t>
              </a: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xmlns="" id="{B2E4D800-3A1B-E72F-C224-566F30D3EC38}"/>
                </a:ext>
              </a:extLst>
            </p:cNvPr>
            <p:cNvSpPr/>
            <p:nvPr/>
          </p:nvSpPr>
          <p:spPr>
            <a:xfrm>
              <a:off x="6684169" y="4973321"/>
              <a:ext cx="516730" cy="2562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xmlns="" id="{9BD07C89-6BBA-311B-F8BD-370BDD144399}"/>
                </a:ext>
              </a:extLst>
            </p:cNvPr>
            <p:cNvSpPr/>
            <p:nvPr/>
          </p:nvSpPr>
          <p:spPr>
            <a:xfrm>
              <a:off x="2533650" y="6219846"/>
              <a:ext cx="21907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xmlns="" id="{A60C8E05-4764-4976-9AB2-A2BD1B6F2CD7}"/>
                </a:ext>
              </a:extLst>
            </p:cNvPr>
            <p:cNvSpPr txBox="1"/>
            <p:nvPr/>
          </p:nvSpPr>
          <p:spPr>
            <a:xfrm rot="16200000">
              <a:off x="856521" y="6166872"/>
              <a:ext cx="300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Probability of fracture</a:t>
              </a:r>
              <a:b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from internal defects [%]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xmlns="" id="{08DABA3A-3336-DFAF-8C75-2D9563AC4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7282" y="5497123"/>
              <a:ext cx="932915" cy="556079"/>
            </a:xfrm>
            <a:prstGeom prst="rect">
              <a:avLst/>
            </a:prstGeom>
          </p:spPr>
        </p:pic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xmlns="" id="{F310EF8C-E5B2-0915-4B19-BDE239AC13E0}"/>
                </a:ext>
              </a:extLst>
            </p:cNvPr>
            <p:cNvSpPr txBox="1"/>
            <p:nvPr/>
          </p:nvSpPr>
          <p:spPr>
            <a:xfrm>
              <a:off x="3269261" y="6053202"/>
              <a:ext cx="2048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Fracture from</a:t>
              </a:r>
            </a:p>
            <a:p>
              <a:pPr algn="ctr"/>
              <a:r>
                <a:rPr kumimoji="1" lang="en-US" altLang="ja-JP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inadequate healed crack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xmlns="" id="{E97AA2D8-96E8-15CF-E354-DA4D73C686B6}"/>
              </a:ext>
            </a:extLst>
          </p:cNvPr>
          <p:cNvGrpSpPr/>
          <p:nvPr/>
        </p:nvGrpSpPr>
        <p:grpSpPr>
          <a:xfrm>
            <a:off x="2400300" y="1354871"/>
            <a:ext cx="5090822" cy="3343520"/>
            <a:chOff x="2400300" y="1354871"/>
            <a:chExt cx="5090822" cy="3343520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xmlns="" id="{38FD4C60-581F-3528-3962-286A4BC4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0300" y="1490791"/>
              <a:ext cx="4800340" cy="3207600"/>
            </a:xfrm>
            <a:prstGeom prst="rect">
              <a:avLst/>
            </a:prstGeom>
          </p:spPr>
        </p:pic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xmlns="" id="{61EBEFF3-6576-265A-85A4-6BF8484AE89B}"/>
                </a:ext>
              </a:extLst>
            </p:cNvPr>
            <p:cNvCxnSpPr/>
            <p:nvPr/>
          </p:nvCxnSpPr>
          <p:spPr>
            <a:xfrm flipV="1">
              <a:off x="3214308" y="1354871"/>
              <a:ext cx="0" cy="182774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矢印コネクタ 108">
              <a:extLst>
                <a:ext uri="{FF2B5EF4-FFF2-40B4-BE49-F238E27FC236}">
                  <a16:creationId xmlns:a16="http://schemas.microsoft.com/office/drawing/2014/main" xmlns="" id="{9D24242F-D26D-B628-5C11-E41667A649A8}"/>
                </a:ext>
              </a:extLst>
            </p:cNvPr>
            <p:cNvCxnSpPr/>
            <p:nvPr/>
          </p:nvCxnSpPr>
          <p:spPr>
            <a:xfrm flipH="1">
              <a:off x="3322464" y="3313150"/>
              <a:ext cx="50400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矢印コネクタ 109">
              <a:extLst>
                <a:ext uri="{FF2B5EF4-FFF2-40B4-BE49-F238E27FC236}">
                  <a16:creationId xmlns:a16="http://schemas.microsoft.com/office/drawing/2014/main" xmlns="" id="{74811C8B-A847-D5D0-9513-7F7B1EF80283}"/>
                </a:ext>
              </a:extLst>
            </p:cNvPr>
            <p:cNvCxnSpPr>
              <a:cxnSpLocks/>
            </p:cNvCxnSpPr>
            <p:nvPr/>
          </p:nvCxnSpPr>
          <p:spPr>
            <a:xfrm>
              <a:off x="4760197" y="3041525"/>
              <a:ext cx="504000" cy="0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xmlns="" id="{B0D14418-EE52-2FCD-CFAE-7D0D587C940B}"/>
                </a:ext>
              </a:extLst>
            </p:cNvPr>
            <p:cNvSpPr/>
            <p:nvPr/>
          </p:nvSpPr>
          <p:spPr>
            <a:xfrm>
              <a:off x="6953253" y="2025063"/>
              <a:ext cx="273438" cy="2089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xmlns="" id="{84083DAE-42FB-B1B6-0B36-E40B66B65639}"/>
                    </a:ext>
                  </a:extLst>
                </p:cNvPr>
                <p:cNvSpPr txBox="1"/>
                <p:nvPr/>
              </p:nvSpPr>
              <p:spPr>
                <a:xfrm rot="16200000">
                  <a:off x="5906519" y="2875649"/>
                  <a:ext cx="2799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Weibull modulus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a14:m>
                  <a:r>
                    <a:rPr kumimoji="1" lang="en-US" altLang="ja-JP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[-]</a:t>
                  </a:r>
                  <a:endPara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84083DAE-42FB-B1B6-0B36-E40B66B65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906519" y="2875649"/>
                  <a:ext cx="279987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197" r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xmlns="" id="{BCCCF462-42E5-207E-EDA7-02DC3ED4C27B}"/>
              </a:ext>
            </a:extLst>
          </p:cNvPr>
          <p:cNvGrpSpPr/>
          <p:nvPr/>
        </p:nvGrpSpPr>
        <p:grpSpPr>
          <a:xfrm>
            <a:off x="2037445" y="8262751"/>
            <a:ext cx="5609797" cy="3604215"/>
            <a:chOff x="2037445" y="8262751"/>
            <a:chExt cx="5609797" cy="360421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xmlns="" id="{E3392FD1-33AE-A55C-F351-1D249333E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2705" y="8353366"/>
              <a:ext cx="5258284" cy="3513600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xmlns="" id="{574FC00D-B170-52E6-705C-09EE91278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0181"/>
            <a:stretch/>
          </p:blipFill>
          <p:spPr>
            <a:xfrm>
              <a:off x="3589692" y="10308227"/>
              <a:ext cx="303420" cy="262582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xmlns="" id="{00D3C057-891A-7107-EE6E-F38848B31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9715"/>
            <a:stretch/>
          </p:blipFill>
          <p:spPr>
            <a:xfrm>
              <a:off x="3963582" y="10308227"/>
              <a:ext cx="306256" cy="262582"/>
            </a:xfrm>
            <a:prstGeom prst="rect">
              <a:avLst/>
            </a:prstGeom>
          </p:spPr>
        </p:pic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xmlns="" id="{0346DBDF-1F9D-94BF-CB86-D3FB2227A554}"/>
                </a:ext>
              </a:extLst>
            </p:cNvPr>
            <p:cNvSpPr txBox="1"/>
            <p:nvPr/>
          </p:nvSpPr>
          <p:spPr>
            <a:xfrm>
              <a:off x="3478681" y="10518829"/>
              <a:ext cx="8707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Fracture</a:t>
              </a:r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xmlns="" id="{E9767C89-03D8-86CE-0A5F-3D147957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05373" y="8262751"/>
              <a:ext cx="788538" cy="248399"/>
            </a:xfrm>
            <a:prstGeom prst="rect">
              <a:avLst/>
            </a:prstGeom>
          </p:spPr>
        </p:pic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xmlns="" id="{32185638-A660-FE66-3E50-F737F0617765}"/>
                </a:ext>
              </a:extLst>
            </p:cNvPr>
            <p:cNvSpPr txBox="1"/>
            <p:nvPr/>
          </p:nvSpPr>
          <p:spPr>
            <a:xfrm>
              <a:off x="4787510" y="8439161"/>
              <a:ext cx="82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Survive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xmlns="" id="{92FF7385-7CED-F3BF-5EED-07C11FAFB9A8}"/>
                </a:ext>
              </a:extLst>
            </p:cNvPr>
            <p:cNvSpPr/>
            <p:nvPr/>
          </p:nvSpPr>
          <p:spPr>
            <a:xfrm>
              <a:off x="2298649" y="8718705"/>
              <a:ext cx="332829" cy="2287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xmlns="" id="{C413AD73-B095-98DD-E0D2-1ED919987740}"/>
                </a:ext>
              </a:extLst>
            </p:cNvPr>
            <p:cNvSpPr txBox="1"/>
            <p:nvPr/>
          </p:nvSpPr>
          <p:spPr>
            <a:xfrm rot="16200000">
              <a:off x="960674" y="9457824"/>
              <a:ext cx="2799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Fracture probability</a:t>
              </a:r>
              <a:b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during proof test [%]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テキスト ボックス 101">
                  <a:extLst>
                    <a:ext uri="{FF2B5EF4-FFF2-40B4-BE49-F238E27FC236}">
                      <a16:creationId xmlns:a16="http://schemas.microsoft.com/office/drawing/2014/main" xmlns="" id="{C672539E-0A8A-AB4C-B665-7B8199528FC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600000">
                  <a:off x="5520614" y="8555231"/>
                  <a:ext cx="1188000" cy="326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kumimoji="1" lang="en-US" altLang="ja-JP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r>
                    <a:rPr kumimoji="1" lang="ja-JP" altLang="en-US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1" lang="en-US" altLang="ja-JP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981 MPa</a:t>
                  </a:r>
                  <a:endParaRPr kumimoji="1" lang="ja-JP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2" name="テキスト ボックス 101">
                  <a:extLst>
                    <a:ext uri="{FF2B5EF4-FFF2-40B4-BE49-F238E27FC236}">
                      <a16:creationId xmlns:a16="http://schemas.microsoft.com/office/drawing/2014/main" id="{C672539E-0A8A-AB4C-B665-7B8199528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00000">
                  <a:off x="5520614" y="8555231"/>
                  <a:ext cx="1188000" cy="326949"/>
                </a:xfrm>
                <a:prstGeom prst="rect">
                  <a:avLst/>
                </a:prstGeom>
                <a:blipFill>
                  <a:blip r:embed="rId10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テキスト ボックス 102">
                  <a:extLst>
                    <a:ext uri="{FF2B5EF4-FFF2-40B4-BE49-F238E27FC236}">
                      <a16:creationId xmlns:a16="http://schemas.microsoft.com/office/drawing/2014/main" xmlns="" id="{3868533B-DFAF-0C69-AF08-8BF1DE83B5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600000">
                  <a:off x="5520614" y="9119100"/>
                  <a:ext cx="1188000" cy="326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kumimoji="1" lang="en-US" altLang="ja-JP" sz="1400" dirty="0">
                      <a:solidFill>
                        <a:schemeClr val="accent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r>
                    <a:rPr kumimoji="1" lang="ja-JP" altLang="en-US" sz="1400" dirty="0">
                      <a:solidFill>
                        <a:schemeClr val="accent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1" lang="en-US" altLang="ja-JP" sz="1400" dirty="0">
                      <a:solidFill>
                        <a:schemeClr val="accent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915 MPa</a:t>
                  </a:r>
                  <a:endParaRPr kumimoji="1" lang="ja-JP" altLang="en-US" sz="1400" dirty="0">
                    <a:solidFill>
                      <a:schemeClr val="accent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3" name="テキスト ボックス 102">
                  <a:extLst>
                    <a:ext uri="{FF2B5EF4-FFF2-40B4-BE49-F238E27FC236}">
                      <a16:creationId xmlns:a16="http://schemas.microsoft.com/office/drawing/2014/main" id="{3868533B-DFAF-0C69-AF08-8BF1DE83B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00000">
                  <a:off x="5520614" y="9119100"/>
                  <a:ext cx="1188000" cy="326949"/>
                </a:xfrm>
                <a:prstGeom prst="rect">
                  <a:avLst/>
                </a:prstGeom>
                <a:blipFill>
                  <a:blip r:embed="rId11"/>
                  <a:stretch>
                    <a:fillRect b="-56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xmlns="" id="{5C169C9A-242A-DF37-E3C3-2D3DA695B1B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600000">
                  <a:off x="5520614" y="9688122"/>
                  <a:ext cx="1188000" cy="326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kumimoji="1" lang="en-US" altLang="ja-JP" sz="14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r>
                    <a:rPr kumimoji="1" lang="ja-JP" altLang="en-US" sz="14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1" lang="en-US" altLang="ja-JP" sz="140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854 MPa</a:t>
                  </a:r>
                  <a:endParaRPr kumimoji="1" lang="ja-JP" altLang="en-US" sz="1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5C169C9A-242A-DF37-E3C3-2D3DA695B1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00000">
                  <a:off x="5520614" y="9688122"/>
                  <a:ext cx="1188000" cy="326949"/>
                </a:xfrm>
                <a:prstGeom prst="rect">
                  <a:avLst/>
                </a:prstGeom>
                <a:blipFill>
                  <a:blip r:embed="rId12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テキスト ボックス 104">
                  <a:extLst>
                    <a:ext uri="{FF2B5EF4-FFF2-40B4-BE49-F238E27FC236}">
                      <a16:creationId xmlns:a16="http://schemas.microsoft.com/office/drawing/2014/main" xmlns="" id="{81A07706-F9D4-16F0-9890-F226C75C55C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600000">
                  <a:off x="5520614" y="10259856"/>
                  <a:ext cx="1188000" cy="326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kumimoji="1" lang="en-US" altLang="ja-JP" sz="1400" dirty="0">
                      <a:solidFill>
                        <a:schemeClr val="accent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r>
                    <a:rPr kumimoji="1" lang="ja-JP" altLang="en-US" sz="1400" dirty="0">
                      <a:solidFill>
                        <a:schemeClr val="accent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1" lang="en-US" altLang="ja-JP" sz="1400" dirty="0">
                      <a:solidFill>
                        <a:schemeClr val="accent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797 MPa</a:t>
                  </a:r>
                  <a:endParaRPr kumimoji="1" lang="ja-JP" altLang="en-US" sz="14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5" name="テキスト ボックス 104">
                  <a:extLst>
                    <a:ext uri="{FF2B5EF4-FFF2-40B4-BE49-F238E27FC236}">
                      <a16:creationId xmlns:a16="http://schemas.microsoft.com/office/drawing/2014/main" id="{81A07706-F9D4-16F0-9890-F226C75C5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00000">
                  <a:off x="5520614" y="10259856"/>
                  <a:ext cx="1188000" cy="326949"/>
                </a:xfrm>
                <a:prstGeom prst="rect">
                  <a:avLst/>
                </a:prstGeom>
                <a:blipFill>
                  <a:blip r:embed="rId13"/>
                  <a:stretch>
                    <a:fillRect b="-56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テキスト ボックス 105">
                  <a:extLst>
                    <a:ext uri="{FF2B5EF4-FFF2-40B4-BE49-F238E27FC236}">
                      <a16:creationId xmlns:a16="http://schemas.microsoft.com/office/drawing/2014/main" xmlns="" id="{987248A7-719E-F249-6AAC-47646534403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600000">
                  <a:off x="5520614" y="10830476"/>
                  <a:ext cx="1188000" cy="326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a14:m>
                  <a:r>
                    <a:rPr kumimoji="1" lang="en-US" altLang="ja-JP" sz="14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r>
                    <a:rPr kumimoji="1" lang="ja-JP" altLang="en-US" sz="14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1" lang="en-US" altLang="ja-JP" sz="14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745 MPa</a:t>
                  </a:r>
                  <a:endParaRPr kumimoji="1" lang="ja-JP" altLang="en-US" sz="1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テキスト ボックス 105">
                  <a:extLst>
                    <a:ext uri="{FF2B5EF4-FFF2-40B4-BE49-F238E27FC236}">
                      <a16:creationId xmlns:a16="http://schemas.microsoft.com/office/drawing/2014/main" id="{987248A7-719E-F249-6AAC-476465344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00000">
                  <a:off x="5520614" y="10830476"/>
                  <a:ext cx="1188000" cy="326949"/>
                </a:xfrm>
                <a:prstGeom prst="rect">
                  <a:avLst/>
                </a:prstGeom>
                <a:blipFill>
                  <a:blip r:embed="rId14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xmlns="" id="{CBF0F4A1-7692-31BB-237A-7410D0B7F8A0}"/>
                </a:ext>
              </a:extLst>
            </p:cNvPr>
            <p:cNvSpPr/>
            <p:nvPr/>
          </p:nvSpPr>
          <p:spPr>
            <a:xfrm>
              <a:off x="7373804" y="8767646"/>
              <a:ext cx="273438" cy="2089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xmlns="" id="{E0CBB3D6-7B43-963B-C17B-3E1DC1E673D7}"/>
                </a:ext>
              </a:extLst>
            </p:cNvPr>
            <p:cNvSpPr txBox="1"/>
            <p:nvPr/>
          </p:nvSpPr>
          <p:spPr>
            <a:xfrm rot="16200000">
              <a:off x="5906519" y="9705051"/>
              <a:ext cx="2799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Yield rate [%]</a:t>
              </a:r>
              <a:endPara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xmlns="" id="{7CA6C6E5-240F-8663-9C3F-11B6151BCF0F}"/>
              </a:ext>
            </a:extLst>
          </p:cNvPr>
          <p:cNvGrpSpPr/>
          <p:nvPr/>
        </p:nvGrpSpPr>
        <p:grpSpPr>
          <a:xfrm>
            <a:off x="4481622" y="961517"/>
            <a:ext cx="2770860" cy="10330005"/>
            <a:chOff x="4481622" y="961517"/>
            <a:chExt cx="2770860" cy="10330005"/>
          </a:xfrm>
        </p:grpSpPr>
        <p:sp>
          <p:nvSpPr>
            <p:cNvPr id="98" name="矢印: 右 97">
              <a:extLst>
                <a:ext uri="{FF2B5EF4-FFF2-40B4-BE49-F238E27FC236}">
                  <a16:creationId xmlns:a16="http://schemas.microsoft.com/office/drawing/2014/main" xmlns="" id="{E0263530-1B55-653A-B008-7B2DF35A4358}"/>
                </a:ext>
              </a:extLst>
            </p:cNvPr>
            <p:cNvSpPr/>
            <p:nvPr/>
          </p:nvSpPr>
          <p:spPr>
            <a:xfrm>
              <a:off x="4481622" y="1134176"/>
              <a:ext cx="292440" cy="26132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xmlns="" id="{45905AD4-E2F6-672E-870B-699F85C72C2B}"/>
                </a:ext>
              </a:extLst>
            </p:cNvPr>
            <p:cNvSpPr txBox="1"/>
            <p:nvPr/>
          </p:nvSpPr>
          <p:spPr>
            <a:xfrm>
              <a:off x="4775536" y="961517"/>
              <a:ext cx="24769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Appearance of specimen fracture from internal defect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xmlns="" id="{ADEFF8BB-1230-2128-3E54-3121B8DEC6BE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1060450"/>
              <a:ext cx="0" cy="15012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xmlns="" id="{768FA58B-CAB9-EC69-C0EE-11326B8141F1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6623995"/>
              <a:ext cx="0" cy="12600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xmlns="" id="{98A4938B-5CF2-6E6A-AE2D-A9180902D51C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2660171"/>
              <a:ext cx="0" cy="7200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xmlns="" id="{7B0F770D-010E-9119-1AAD-475AB9A7DD6E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3479333"/>
              <a:ext cx="0" cy="19800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xmlns="" id="{97E5148C-289B-B2EA-580E-314C54DCF0DD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7981790"/>
              <a:ext cx="0" cy="4680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xmlns="" id="{E1B1969B-DD50-D2CA-FAA9-54E8C967EDA5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8553285"/>
              <a:ext cx="0" cy="2232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xmlns="" id="{827F0D11-6324-CB53-2F40-0952CA141FBD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8881899"/>
              <a:ext cx="0" cy="3348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xmlns="" id="{D4623196-24D0-84DB-D66B-9E899CF77553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9320047"/>
              <a:ext cx="0" cy="3528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xmlns="" id="{FF54F9BC-B433-6F1E-822C-260449FCC31F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9789159"/>
              <a:ext cx="0" cy="3528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xmlns="" id="{F21F86AA-76C9-721E-96BF-E52115A92C93}"/>
                </a:ext>
              </a:extLst>
            </p:cNvPr>
            <p:cNvCxnSpPr>
              <a:cxnSpLocks/>
            </p:cNvCxnSpPr>
            <p:nvPr/>
          </p:nvCxnSpPr>
          <p:spPr>
            <a:xfrm>
              <a:off x="4481622" y="10251122"/>
              <a:ext cx="0" cy="104040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6982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7ddddc-ad5d-413e-8b29-86f82ebb2f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D841C52B5B177498A411B4968681271" ma:contentTypeVersion="13" ma:contentTypeDescription="新しいドキュメントを作成します。" ma:contentTypeScope="" ma:versionID="96186f5175a70379c548f6bac5c2984c">
  <xsd:schema xmlns:xsd="http://www.w3.org/2001/XMLSchema" xmlns:xs="http://www.w3.org/2001/XMLSchema" xmlns:p="http://schemas.microsoft.com/office/2006/metadata/properties" xmlns:ns3="d77ddddc-ad5d-413e-8b29-86f82ebb2f36" xmlns:ns4="9649f46e-9146-45eb-8f83-e5290b1c5edf" targetNamespace="http://schemas.microsoft.com/office/2006/metadata/properties" ma:root="true" ma:fieldsID="17e93060ea827786e627c63b3106253b" ns3:_="" ns4:_="">
    <xsd:import namespace="d77ddddc-ad5d-413e-8b29-86f82ebb2f36"/>
    <xsd:import namespace="9649f46e-9146-45eb-8f83-e5290b1c5e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ddddc-ad5d-413e-8b29-86f82ebb2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9f46e-9146-45eb-8f83-e5290b1c5e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C1573A-7AFD-4797-932C-6314AED3D9D6}">
  <ds:schemaRefs>
    <ds:schemaRef ds:uri="d77ddddc-ad5d-413e-8b29-86f82ebb2f36"/>
    <ds:schemaRef ds:uri="http://schemas.openxmlformats.org/package/2006/metadata/core-properties"/>
    <ds:schemaRef ds:uri="9649f46e-9146-45eb-8f83-e5290b1c5edf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E0E286-3AF8-4128-8DEE-093759F165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39D2EB-50BC-4B8A-99B2-D1D64D11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7ddddc-ad5d-413e-8b29-86f82ebb2f36"/>
    <ds:schemaRef ds:uri="9649f46e-9146-45eb-8f83-e5290b1c5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17509</TotalTime>
  <Words>232</Words>
  <Application>Microsoft Office PowerPoint</Application>
  <PresentationFormat>A3 297x420 mm</PresentationFormat>
  <Paragraphs>138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1" baseType="lpstr">
      <vt:lpstr>Mangal</vt:lpstr>
      <vt:lpstr>ＭＳ Ｐゴシック</vt:lpstr>
      <vt:lpstr>ＭＳ 明朝</vt:lpstr>
      <vt:lpstr>メイリオ</vt:lpstr>
      <vt:lpstr>游ゴシック</vt:lpstr>
      <vt:lpstr>游ゴシック Light</vt:lpstr>
      <vt:lpstr>游明朝</vt:lpstr>
      <vt:lpstr>Arial</vt:lpstr>
      <vt:lpstr>Calibri</vt:lpstr>
      <vt:lpstr>Calibri Light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ItoFamily-M-C-N@outlook.jp</dc:creator>
  <cp:lastModifiedBy>尾崎 伸吾</cp:lastModifiedBy>
  <cp:revision>275</cp:revision>
  <cp:lastPrinted>2022-04-26T07:53:15Z</cp:lastPrinted>
  <dcterms:created xsi:type="dcterms:W3CDTF">2022-01-26T13:00:58Z</dcterms:created>
  <dcterms:modified xsi:type="dcterms:W3CDTF">2023-10-30T07:52:55Z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0x0101002D841C52B5B177498A411B4968681271</vt:lpwstr>
  </property>
</Properties>
</file>