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5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F95BA7-0B82-DD48-A16E-D7CF9D537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2E86659-1286-722B-5CD9-40C51C2131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A812B8E-4F91-56C2-B1F3-7735E9934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9B76819-947C-D635-2CA6-189F6FF2D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C3B7B70-873A-BF45-A97B-759DA2199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482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866CD9-F75E-062E-8D36-3E0EBB2FC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2DBA7D2-88EE-CF04-C528-CA4F5FA42A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34C47F5-ED12-80A5-A73E-ADDBBEAE0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A3A9978-5B4B-1975-F66D-7AE7BFF10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DE40DA-9B2E-554A-6E40-D15BFB40F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792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93FB102-2F67-1AFC-6C08-6AED9E1500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1C0AADA-28DB-2DA0-3F27-32F1C96086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8370BFB-C804-AFAC-250F-512EA2984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F8B62D-E747-E13B-590E-A5224A837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DF65EAB-8BF3-E679-432A-CCDD34449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3188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7E3B628-D7F9-E45B-B442-F6066A752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A853EFB-8C34-38E8-3EA0-0360172C66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561B319-B24F-1BA2-BA8B-46AAA5DE9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B3FA70-0DD6-8CDD-BC70-FFB5CDA2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4BF80D3-C8CD-EA00-4BD2-F4425A5C2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448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49D237-57D1-D064-6A25-4C33902BC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873DCF-EFA7-7902-7A5F-25A448C8C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9041832-4FE2-76F3-377F-7417D56D3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228C76-86F6-71FC-5B8C-2E1B0EAC1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1ABD0C-DDFD-A927-DC8E-E94CB4202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962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5173CB-4ED8-FE2B-2CD0-BD0F5A112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2ECD88-D942-A5DE-D2DA-13787364A7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4F304E2-CEAD-F5CA-69DF-6D5494EBF2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02FB819-8A28-6208-8340-8751E688D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78DE526-55E4-11DA-B67E-DDD510230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C247753-920A-D0F6-7D9A-8872F9A0A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1439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90A782-CA1E-0B01-0A30-D3F71C583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7F86FAF-ED06-8634-3C54-FD98C6954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D1B2239-CB66-A03B-12A2-BAFAF8A363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EFA0ACF-941A-9DA2-33B7-A7CE7D070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B5091DF-62C5-D982-8E39-C4F5D14483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7C9D22A-A037-1AC1-0EB9-CA8F141E7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5695D04-ED4F-71E4-3BF3-35600CBC2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7C0A8C4-3B57-4B75-9D60-59B5CE7AC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4740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4780D6-F122-C68F-ED7B-9FDF59203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686B84-1E09-3A84-BE8A-269D2D579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43F92F2-3BAA-50FB-C5C3-A27E8E32E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8CE6225-7B0F-A82E-A9D7-69E0609E3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8733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A04E440-BD62-D0A2-E937-DD28B980F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EE6259B-B8FE-84EF-0C58-A13598968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A77B8C2-E20D-BF82-7E58-62EC2EC0E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676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B35696-ED5A-896E-04A5-6365BFBFE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A8CC0F-28CC-CE19-42B6-9B3BE3CD0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2D3BD8C-9E91-4ADB-B762-5A664FC2D2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EF84D7-6B4C-FE5E-10EA-9FC9C7F18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F432962-A67C-85C1-67C7-8E3CA2D14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A053ECA-7E02-2A7A-751E-BEEB3AD35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658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396C97-85DA-34E2-20A7-B937DD680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5BBF35E-359B-916E-2CEC-98F517AFCA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626AB89-CA4B-B188-4FBA-B4B32C30E2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9875D70-17BD-0114-A8DA-BF6CEA8DC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9B7183F-65E2-8E91-18FD-634104777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BC7E5DA-3F74-780A-8D0B-270ACA880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574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6FA3304-02A8-AA7F-566C-2AC447588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63E0B8A-4BAB-F322-6333-9204FCC5E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A0EB6DD-F2CA-07DF-91EC-BC1B25FBA7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F981A6-B53F-4D65-B159-D057196D7740}" type="datetimeFigureOut">
              <a:rPr kumimoji="1" lang="ja-JP" altLang="en-US" smtClean="0"/>
              <a:t>2026/3/28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569DA69-2EE1-E6D9-2A0E-6C4E1AF33D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4D9646-A453-09E3-2716-F51C463A58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55BABE-8ED7-4ECD-BD99-4EAAB3578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38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.wmf"/><Relationship Id="rId7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3866B15-AE7C-7A42-65DD-8EDA322C479B}"/>
              </a:ext>
            </a:extLst>
          </p:cNvPr>
          <p:cNvSpPr txBox="1"/>
          <p:nvPr/>
        </p:nvSpPr>
        <p:spPr>
          <a:xfrm>
            <a:off x="806334" y="154113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Figure 2</a:t>
            </a:r>
            <a:endParaRPr kumimoji="1" lang="ja-JP" altLang="en-US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6180F25D-D568-DD11-0F8A-896D1A58AE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465599"/>
              </p:ext>
            </p:extLst>
          </p:nvPr>
        </p:nvGraphicFramePr>
        <p:xfrm>
          <a:off x="2235087" y="277715"/>
          <a:ext cx="3921123" cy="3000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3920760" imgH="3000960" progId="Origin95.Graph">
                  <p:embed/>
                </p:oleObj>
              </mc:Choice>
              <mc:Fallback>
                <p:oleObj name="Graph" r:id="rId2" imgW="3920760" imgH="3000960" progId="Origin95.Graph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9BA3651A-42E1-D792-26C1-FF2277AD33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35087" y="277715"/>
                        <a:ext cx="3921123" cy="3000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4A744F73-903B-39B8-481A-012267821E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393482"/>
              </p:ext>
            </p:extLst>
          </p:nvPr>
        </p:nvGraphicFramePr>
        <p:xfrm>
          <a:off x="5645033" y="3123018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3920760" imgH="3000960" progId="Origin95.Graph">
                  <p:embed/>
                </p:oleObj>
              </mc:Choice>
              <mc:Fallback>
                <p:oleObj name="Graph" r:id="rId4" imgW="3920760" imgH="3000960" progId="Origin95.Graph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9E871340-984D-BF85-A7FF-C3E6EE04DD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5033" y="3123018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A72C242D-BFCF-58D3-5AF7-3D958DBBD4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386722"/>
              </p:ext>
            </p:extLst>
          </p:nvPr>
        </p:nvGraphicFramePr>
        <p:xfrm>
          <a:off x="2235085" y="3123018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3920760" imgH="3000960" progId="Origin95.Graph">
                  <p:embed/>
                </p:oleObj>
              </mc:Choice>
              <mc:Fallback>
                <p:oleObj name="Graph" r:id="rId6" imgW="3920760" imgH="3000960" progId="Origin95.Graph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83F84008-1FB5-942E-15D2-7749B56F73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5085" y="3123018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F1BE871-8C73-A5DF-3FD6-A2A972A554D2}"/>
              </a:ext>
            </a:extLst>
          </p:cNvPr>
          <p:cNvSpPr txBox="1"/>
          <p:nvPr/>
        </p:nvSpPr>
        <p:spPr>
          <a:xfrm>
            <a:off x="2280490" y="501845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B61EDEF-1D2F-A0D8-812A-24B52E0FF34C}"/>
              </a:ext>
            </a:extLst>
          </p:cNvPr>
          <p:cNvSpPr txBox="1"/>
          <p:nvPr/>
        </p:nvSpPr>
        <p:spPr>
          <a:xfrm>
            <a:off x="5629057" y="501845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BF8CB3F-5ADD-76DF-8CDC-A6E8DDAC477E}"/>
              </a:ext>
            </a:extLst>
          </p:cNvPr>
          <p:cNvSpPr txBox="1"/>
          <p:nvPr/>
        </p:nvSpPr>
        <p:spPr>
          <a:xfrm>
            <a:off x="2284498" y="3336485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6A28A37-79B0-70CE-7829-B98A6E847512}"/>
              </a:ext>
            </a:extLst>
          </p:cNvPr>
          <p:cNvSpPr txBox="1"/>
          <p:nvPr/>
        </p:nvSpPr>
        <p:spPr>
          <a:xfrm>
            <a:off x="5629057" y="3336485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C83079CA-E0B1-FB51-AA44-6212A3474A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658440"/>
              </p:ext>
            </p:extLst>
          </p:nvPr>
        </p:nvGraphicFramePr>
        <p:xfrm>
          <a:off x="5645033" y="279805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3920760" imgH="3000960" progId="Origin95.Graph">
                  <p:embed/>
                </p:oleObj>
              </mc:Choice>
              <mc:Fallback>
                <p:oleObj name="Graph" r:id="rId8" imgW="3920760" imgH="3000960" progId="Origin95.Graph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4D37C640-0A19-FB23-DE76-E85972786D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45033" y="279805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2763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91F05018-0CBE-33EE-A3CB-5B9CD8E3E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69962"/>
              </p:ext>
            </p:extLst>
          </p:nvPr>
        </p:nvGraphicFramePr>
        <p:xfrm>
          <a:off x="918153" y="687408"/>
          <a:ext cx="6373670" cy="4877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3920760" imgH="3000960" progId="Origin95.Graph">
                  <p:embed/>
                </p:oleObj>
              </mc:Choice>
              <mc:Fallback>
                <p:oleObj name="Graph" r:id="rId2" imgW="3920760" imgH="3000960" progId="Origin95.Graph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39C0C153-5EF3-1D94-E03B-9DB6A2CF47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153" y="687408"/>
                        <a:ext cx="6373670" cy="48770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B32C1AF-9EA6-35AE-68B7-0E981957C218}"/>
              </a:ext>
            </a:extLst>
          </p:cNvPr>
          <p:cNvSpPr txBox="1"/>
          <p:nvPr/>
        </p:nvSpPr>
        <p:spPr>
          <a:xfrm>
            <a:off x="-1" y="4483"/>
            <a:ext cx="93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Figure 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80909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</Words>
  <Application>Microsoft Office PowerPoint</Application>
  <PresentationFormat>ワイド画面</PresentationFormat>
  <Paragraphs>6</Paragraphs>
  <Slides>2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游ゴシック</vt:lpstr>
      <vt:lpstr>游ゴシック Light</vt:lpstr>
      <vt:lpstr>Arial</vt:lpstr>
      <vt:lpstr>Office テーマ</vt:lpstr>
      <vt:lpstr>Unicode Origin Graph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Yoshikazu Ito</dc:creator>
  <cp:lastModifiedBy>Yoshikazu Ito</cp:lastModifiedBy>
  <cp:revision>1</cp:revision>
  <dcterms:created xsi:type="dcterms:W3CDTF">2026-03-28T03:54:05Z</dcterms:created>
  <dcterms:modified xsi:type="dcterms:W3CDTF">2026-03-28T03:55:17Z</dcterms:modified>
</cp:coreProperties>
</file>